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62" r:id="rId5"/>
    <p:sldId id="271" r:id="rId6"/>
    <p:sldId id="267" r:id="rId7"/>
    <p:sldId id="264" r:id="rId8"/>
    <p:sldId id="259" r:id="rId9"/>
    <p:sldId id="265" r:id="rId10"/>
    <p:sldId id="263" r:id="rId11"/>
    <p:sldId id="268" r:id="rId12"/>
    <p:sldId id="266" r:id="rId13"/>
    <p:sldId id="269" r:id="rId14"/>
    <p:sldId id="270" r:id="rId15"/>
    <p:sldId id="260" r:id="rId16"/>
    <p:sldId id="281" r:id="rId17"/>
    <p:sldId id="273" r:id="rId18"/>
    <p:sldId id="274" r:id="rId19"/>
    <p:sldId id="275" r:id="rId20"/>
    <p:sldId id="261" r:id="rId21"/>
    <p:sldId id="276" r:id="rId22"/>
    <p:sldId id="277" r:id="rId23"/>
    <p:sldId id="278" r:id="rId24"/>
    <p:sldId id="279" r:id="rId25"/>
    <p:sldId id="280"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444"/>
    <a:srgbClr val="F2C74E"/>
    <a:srgbClr val="1A395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3" autoAdjust="0"/>
    <p:restoredTop sz="94660"/>
  </p:normalViewPr>
  <p:slideViewPr>
    <p:cSldViewPr snapToGrid="0" showGuides="1">
      <p:cViewPr>
        <p:scale>
          <a:sx n="66" d="100"/>
          <a:sy n="66" d="100"/>
        </p:scale>
        <p:origin x="300" y="2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effectLst/>
          </c:spPr>
          <c:dPt>
            <c:idx val="0"/>
            <c:bubble3D val="0"/>
            <c:spPr>
              <a:solidFill>
                <a:srgbClr val="F2C74E"/>
              </a:solidFill>
              <a:ln>
                <a:noFill/>
              </a:ln>
              <a:effectLst/>
            </c:spPr>
            <c:extLst>
              <c:ext xmlns:c16="http://schemas.microsoft.com/office/drawing/2014/chart" uri="{C3380CC4-5D6E-409C-BE32-E72D297353CC}">
                <c16:uniqueId val="{00000001-450B-42E0-9A35-CD646BAAA10E}"/>
              </c:ext>
            </c:extLst>
          </c:dPt>
          <c:dPt>
            <c:idx val="1"/>
            <c:bubble3D val="0"/>
            <c:spPr>
              <a:solidFill>
                <a:schemeClr val="tx2">
                  <a:lumMod val="75000"/>
                </a:schemeClr>
              </a:solidFill>
              <a:ln>
                <a:noFill/>
              </a:ln>
              <a:effectLst/>
            </c:spPr>
            <c:extLst>
              <c:ext xmlns:c16="http://schemas.microsoft.com/office/drawing/2014/chart" uri="{C3380CC4-5D6E-409C-BE32-E72D297353CC}">
                <c16:uniqueId val="{00000003-450B-42E0-9A35-CD646BAAA10E}"/>
              </c:ext>
            </c:extLst>
          </c:dPt>
          <c:dPt>
            <c:idx val="2"/>
            <c:bubble3D val="0"/>
            <c:spPr>
              <a:solidFill>
                <a:srgbClr val="E15444"/>
              </a:solidFill>
              <a:ln>
                <a:noFill/>
              </a:ln>
              <a:effectLst/>
            </c:spPr>
            <c:extLst>
              <c:ext xmlns:c16="http://schemas.microsoft.com/office/drawing/2014/chart" uri="{C3380CC4-5D6E-409C-BE32-E72D297353CC}">
                <c16:uniqueId val="{00000005-450B-42E0-9A35-CD646BAAA10E}"/>
              </c:ext>
            </c:extLst>
          </c:dPt>
          <c:dPt>
            <c:idx val="3"/>
            <c:bubble3D val="0"/>
            <c:spPr>
              <a:solidFill>
                <a:srgbClr val="312A29"/>
              </a:solidFill>
              <a:ln>
                <a:noFill/>
              </a:ln>
              <a:effectLst/>
            </c:spPr>
            <c:extLst>
              <c:ext xmlns:c16="http://schemas.microsoft.com/office/drawing/2014/chart" uri="{C3380CC4-5D6E-409C-BE32-E72D297353CC}">
                <c16:uniqueId val="{00000007-450B-42E0-9A35-CD646BAAA10E}"/>
              </c:ext>
            </c:extLst>
          </c:dPt>
          <c:cat>
            <c:strRef>
              <c:f>Sheet1!$A$2:$A$5</c:f>
              <c:strCache>
                <c:ptCount val="4"/>
                <c:pt idx="0">
                  <c:v>红</c:v>
                </c:pt>
                <c:pt idx="1">
                  <c:v>蓝</c:v>
                </c:pt>
                <c:pt idx="2">
                  <c:v>青</c:v>
                </c:pt>
                <c:pt idx="3">
                  <c:v>橙</c:v>
                </c:pt>
              </c:strCache>
            </c:strRef>
          </c:cat>
          <c:val>
            <c:numRef>
              <c:f>Sheet1!$B$2:$B$5</c:f>
              <c:numCache>
                <c:formatCode>General</c:formatCode>
                <c:ptCount val="4"/>
                <c:pt idx="0">
                  <c:v>25</c:v>
                </c:pt>
                <c:pt idx="1">
                  <c:v>40</c:v>
                </c:pt>
                <c:pt idx="2">
                  <c:v>15</c:v>
                </c:pt>
                <c:pt idx="3">
                  <c:v>20</c:v>
                </c:pt>
              </c:numCache>
            </c:numRef>
          </c:val>
          <c:extLst>
            <c:ext xmlns:c16="http://schemas.microsoft.com/office/drawing/2014/chart" uri="{C3380CC4-5D6E-409C-BE32-E72D297353CC}">
              <c16:uniqueId val="{00000008-450B-42E0-9A35-CD646BAAA10E}"/>
            </c:ext>
          </c:extLst>
        </c:ser>
        <c:dLbls>
          <c:showLegendKey val="0"/>
          <c:showVal val="0"/>
          <c:showCatName val="0"/>
          <c:showSerName val="0"/>
          <c:showPercent val="0"/>
          <c:showBubbleSize val="0"/>
          <c:showLeaderLines val="1"/>
        </c:dLbls>
        <c:firstSliceAng val="47"/>
        <c:holeSize val="90"/>
      </c:doughnutChart>
      <c:spPr>
        <a:noFill/>
        <a:ln>
          <a:noFill/>
        </a:ln>
        <a:effectLst/>
      </c:spPr>
    </c:plotArea>
    <c:plotVisOnly val="1"/>
    <c:dispBlanksAs val="zero"/>
    <c:showDLblsOverMax val="0"/>
  </c:chart>
  <c:spPr>
    <a:noFill/>
    <a:ln>
      <a:noFill/>
    </a:ln>
    <a:effectLst/>
  </c:spPr>
  <c:txPr>
    <a:bodyPr rot="0" spcFirstLastPara="0" vertOverflow="ellipsis" horzOverflow="overflow" vert="horz" wrap="square" anchor="ctr" anchorCtr="1"/>
    <a:lstStyle/>
    <a:p>
      <a:pPr>
        <a:defRPr lang="zh-CN" sz="1800"/>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1B794B-66DC-4C3F-BAE5-571FD8333945}" type="datetimeFigureOut">
              <a:rPr lang="zh-CN" altLang="en-US" smtClean="0"/>
              <a:t>2021/1/5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A2ECBD-E865-4858-854D-872FC975AD3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25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2A2ECBD-E865-4858-854D-872FC975AD32}"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C44BD5F-6D6F-45DB-9CDB-3855E27C5DFC}" type="datetimeFigureOut">
              <a:rPr lang="zh-CN" altLang="en-US" smtClean="0"/>
              <a:t>2021/1/5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699960-1C14-4589-809B-D3BA9290992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395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4BD5F-6D6F-45DB-9CDB-3855E27C5DFC}" type="datetimeFigureOut">
              <a:rPr lang="zh-CN" altLang="en-US" smtClean="0"/>
              <a:t>2021/1/5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699960-1C14-4589-809B-D3BA9290992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5523424"/>
            <a:ext cx="12290474" cy="1334576"/>
          </a:xfrm>
          <a:prstGeom prst="rect">
            <a:avLst/>
          </a:prstGeom>
          <a:solidFill>
            <a:srgbClr val="C9B19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6" name="Picture 4" descr="卡通遨游太空汇报模板"/>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37" y="604597"/>
            <a:ext cx="6064045" cy="510006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p:cNvSpPr>
            <a:spLocks noChangeArrowheads="1"/>
          </p:cNvSpPr>
          <p:nvPr/>
        </p:nvSpPr>
        <p:spPr bwMode="auto">
          <a:xfrm>
            <a:off x="6122963" y="2299037"/>
            <a:ext cx="584775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 typeface="Arial" panose="020B0604020202020204" pitchFamily="34" charset="0"/>
              <a:buNone/>
            </a:pPr>
            <a:r>
              <a:rPr lang="zh-CN" altLang="en-US" sz="7000" spc="600" dirty="0">
                <a:solidFill>
                  <a:srgbClr val="FFFFFF"/>
                </a:solidFill>
                <a:latin typeface="方正汉真广标简体" panose="02000000000000000000" pitchFamily="2" charset="-122"/>
                <a:ea typeface="方正汉真广标简体" panose="02000000000000000000" pitchFamily="2" charset="-122"/>
              </a:rPr>
              <a:t>教师说课模板</a:t>
            </a:r>
            <a:endParaRPr lang="en-US" altLang="zh-CN" sz="7000" spc="600" dirty="0">
              <a:solidFill>
                <a:srgbClr val="FFFFFF"/>
              </a:solidFill>
              <a:latin typeface="方正汉真广标简体" panose="02000000000000000000" pitchFamily="2" charset="-122"/>
              <a:ea typeface="方正汉真广标简体" panose="02000000000000000000" pitchFamily="2" charset="-122"/>
            </a:endParaRPr>
          </a:p>
        </p:txBody>
      </p:sp>
      <p:sp>
        <p:nvSpPr>
          <p:cNvPr id="9" name="矩形 8"/>
          <p:cNvSpPr/>
          <p:nvPr/>
        </p:nvSpPr>
        <p:spPr>
          <a:xfrm>
            <a:off x="6033469" y="3732244"/>
            <a:ext cx="6297335" cy="507831"/>
          </a:xfrm>
          <a:prstGeom prst="rect">
            <a:avLst/>
          </a:prstGeom>
        </p:spPr>
        <p:txBody>
          <a:bodyPr wrap="square">
            <a:spAutoFit/>
          </a:bodyPr>
          <a:lstStyle/>
          <a:p>
            <a:pPr>
              <a:lnSpc>
                <a:spcPct val="150000"/>
              </a:lnSpc>
            </a:pPr>
            <a:r>
              <a:rPr lang="en-US" altLang="zh-CN" spc="300" noProof="1">
                <a:solidFill>
                  <a:schemeClr val="bg1"/>
                </a:solidFill>
                <a:latin typeface="微软雅黑" panose="020B0503020204020204" pitchFamily="34" charset="-122"/>
                <a:ea typeface="微软雅黑" panose="020B0503020204020204" pitchFamily="34" charset="-122"/>
              </a:rPr>
              <a:t>Consectetaur Cillium Adipisicing Pecu</a:t>
            </a:r>
            <a:endParaRPr lang="zh-CN" altLang="en-US" spc="300" dirty="0">
              <a:solidFill>
                <a:schemeClr val="bg1"/>
              </a:solidFill>
              <a:latin typeface="微软雅黑" panose="020B0503020204020204" pitchFamily="34" charset="-122"/>
              <a:ea typeface="微软雅黑" panose="020B0503020204020204" pitchFamily="34" charset="-122"/>
            </a:endParaRPr>
          </a:p>
        </p:txBody>
      </p:sp>
      <p:grpSp>
        <p:nvGrpSpPr>
          <p:cNvPr id="14" name="组合 13"/>
          <p:cNvGrpSpPr/>
          <p:nvPr/>
        </p:nvGrpSpPr>
        <p:grpSpPr>
          <a:xfrm>
            <a:off x="5988955" y="3342091"/>
            <a:ext cx="6064045" cy="461665"/>
            <a:chOff x="3676622" y="3445712"/>
            <a:chExt cx="4921813" cy="461665"/>
          </a:xfrm>
        </p:grpSpPr>
        <p:sp>
          <p:nvSpPr>
            <p:cNvPr id="10" name="文本框 9"/>
            <p:cNvSpPr txBox="1"/>
            <p:nvPr/>
          </p:nvSpPr>
          <p:spPr>
            <a:xfrm>
              <a:off x="3676622" y="3445712"/>
              <a:ext cx="1283405" cy="461665"/>
            </a:xfrm>
            <a:prstGeom prst="rect">
              <a:avLst/>
            </a:prstGeom>
            <a:noFill/>
          </p:spPr>
          <p:txBody>
            <a:bodyPr wrap="square" rtlCol="0">
              <a:spAutoFit/>
            </a:bodyPr>
            <a:lstStyle/>
            <a:p>
              <a:pPr algn="ctr"/>
              <a:r>
                <a:rPr lang="zh-CN" altLang="en-US" sz="2400" dirty="0">
                  <a:solidFill>
                    <a:schemeClr val="bg1"/>
                  </a:solidFill>
                  <a:latin typeface="+mn-ea"/>
                </a:rPr>
                <a:t>工作总结</a:t>
              </a:r>
              <a:r>
                <a:rPr lang="en-US" altLang="zh-CN" sz="2400" dirty="0">
                  <a:solidFill>
                    <a:schemeClr val="bg1"/>
                  </a:solidFill>
                  <a:latin typeface="+mn-ea"/>
                </a:rPr>
                <a:t>/</a:t>
              </a:r>
              <a:endParaRPr lang="zh-CN" altLang="en-US" sz="2400" dirty="0">
                <a:solidFill>
                  <a:schemeClr val="bg1"/>
                </a:solidFill>
                <a:latin typeface="+mn-ea"/>
              </a:endParaRPr>
            </a:p>
          </p:txBody>
        </p:sp>
        <p:sp>
          <p:nvSpPr>
            <p:cNvPr id="11" name="文本框 10"/>
            <p:cNvSpPr txBox="1"/>
            <p:nvPr/>
          </p:nvSpPr>
          <p:spPr>
            <a:xfrm>
              <a:off x="4855205" y="3445712"/>
              <a:ext cx="1371746" cy="461665"/>
            </a:xfrm>
            <a:prstGeom prst="rect">
              <a:avLst/>
            </a:prstGeom>
            <a:noFill/>
          </p:spPr>
          <p:txBody>
            <a:bodyPr wrap="square" rtlCol="0">
              <a:spAutoFit/>
            </a:bodyPr>
            <a:lstStyle/>
            <a:p>
              <a:pPr algn="ctr"/>
              <a:r>
                <a:rPr lang="zh-CN" altLang="en-US" sz="2400" dirty="0">
                  <a:solidFill>
                    <a:schemeClr val="bg1"/>
                  </a:solidFill>
                  <a:latin typeface="+mn-ea"/>
                </a:rPr>
                <a:t>课堂演讲</a:t>
              </a:r>
              <a:r>
                <a:rPr lang="en-US" altLang="zh-CN" sz="2400" dirty="0">
                  <a:solidFill>
                    <a:schemeClr val="bg1"/>
                  </a:solidFill>
                  <a:latin typeface="+mn-ea"/>
                </a:rPr>
                <a:t>/</a:t>
              </a:r>
              <a:endParaRPr lang="zh-CN" altLang="en-US" sz="2400" dirty="0">
                <a:solidFill>
                  <a:schemeClr val="bg1"/>
                </a:solidFill>
                <a:latin typeface="+mn-ea"/>
              </a:endParaRPr>
            </a:p>
          </p:txBody>
        </p:sp>
        <p:sp>
          <p:nvSpPr>
            <p:cNvPr id="12" name="文本框 11"/>
            <p:cNvSpPr txBox="1"/>
            <p:nvPr/>
          </p:nvSpPr>
          <p:spPr>
            <a:xfrm>
              <a:off x="6122129" y="3445712"/>
              <a:ext cx="1234096" cy="461665"/>
            </a:xfrm>
            <a:prstGeom prst="rect">
              <a:avLst/>
            </a:prstGeom>
            <a:noFill/>
          </p:spPr>
          <p:txBody>
            <a:bodyPr wrap="square" rtlCol="0">
              <a:spAutoFit/>
            </a:bodyPr>
            <a:lstStyle/>
            <a:p>
              <a:pPr algn="ctr"/>
              <a:r>
                <a:rPr lang="zh-CN" altLang="en-US" sz="2400" dirty="0">
                  <a:solidFill>
                    <a:schemeClr val="bg1"/>
                  </a:solidFill>
                  <a:latin typeface="+mn-ea"/>
                </a:rPr>
                <a:t>教学课件</a:t>
              </a:r>
              <a:r>
                <a:rPr lang="en-US" altLang="zh-CN" sz="2400" dirty="0">
                  <a:solidFill>
                    <a:schemeClr val="bg1"/>
                  </a:solidFill>
                  <a:latin typeface="+mn-ea"/>
                </a:rPr>
                <a:t>/</a:t>
              </a:r>
              <a:endParaRPr lang="zh-CN" altLang="en-US" sz="2400" dirty="0">
                <a:solidFill>
                  <a:schemeClr val="bg1"/>
                </a:solidFill>
                <a:latin typeface="+mn-ea"/>
              </a:endParaRPr>
            </a:p>
          </p:txBody>
        </p:sp>
        <p:sp>
          <p:nvSpPr>
            <p:cNvPr id="13" name="文本框 12"/>
            <p:cNvSpPr txBox="1"/>
            <p:nvPr/>
          </p:nvSpPr>
          <p:spPr>
            <a:xfrm>
              <a:off x="7251402" y="3445712"/>
              <a:ext cx="1347033" cy="461665"/>
            </a:xfrm>
            <a:prstGeom prst="rect">
              <a:avLst/>
            </a:prstGeom>
            <a:noFill/>
          </p:spPr>
          <p:txBody>
            <a:bodyPr wrap="square" rtlCol="0">
              <a:spAutoFit/>
            </a:bodyPr>
            <a:lstStyle/>
            <a:p>
              <a:pPr algn="ctr"/>
              <a:r>
                <a:rPr lang="zh-CN" altLang="en-US" sz="2400" dirty="0">
                  <a:solidFill>
                    <a:schemeClr val="bg1"/>
                  </a:solidFill>
                  <a:latin typeface="+mn-ea"/>
                </a:rPr>
                <a:t>教育通用</a:t>
              </a: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750"/>
                            </p:stCondLst>
                            <p:childTnLst>
                              <p:par>
                                <p:cTn id="13" presetID="22" presetClass="entr" presetSubtype="8"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37936" y="2065701"/>
            <a:ext cx="4824537" cy="4792299"/>
            <a:chOff x="1134282" y="1929437"/>
            <a:chExt cx="4961718" cy="4928563"/>
          </a:xfrm>
        </p:grpSpPr>
        <p:sp>
          <p:nvSpPr>
            <p:cNvPr id="5" name="Freeform 5"/>
            <p:cNvSpPr/>
            <p:nvPr/>
          </p:nvSpPr>
          <p:spPr bwMode="auto">
            <a:xfrm>
              <a:off x="1912099" y="4596238"/>
              <a:ext cx="936427" cy="960622"/>
            </a:xfrm>
            <a:custGeom>
              <a:avLst/>
              <a:gdLst>
                <a:gd name="T0" fmla="*/ 419 w 442"/>
                <a:gd name="T1" fmla="*/ 163 h 453"/>
                <a:gd name="T2" fmla="*/ 166 w 442"/>
                <a:gd name="T3" fmla="*/ 33 h 453"/>
                <a:gd name="T4" fmla="*/ 34 w 442"/>
                <a:gd name="T5" fmla="*/ 285 h 453"/>
                <a:gd name="T6" fmla="*/ 286 w 442"/>
                <a:gd name="T7" fmla="*/ 415 h 453"/>
                <a:gd name="T8" fmla="*/ 299 w 442"/>
                <a:gd name="T9" fmla="*/ 410 h 453"/>
                <a:gd name="T10" fmla="*/ 391 w 442"/>
                <a:gd name="T11" fmla="*/ 453 h 453"/>
                <a:gd name="T12" fmla="*/ 373 w 442"/>
                <a:gd name="T13" fmla="*/ 361 h 453"/>
                <a:gd name="T14" fmla="*/ 419 w 442"/>
                <a:gd name="T15" fmla="*/ 163 h 4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2" h="453">
                  <a:moveTo>
                    <a:pt x="419" y="163"/>
                  </a:moveTo>
                  <a:cubicBezTo>
                    <a:pt x="386" y="58"/>
                    <a:pt x="273" y="0"/>
                    <a:pt x="166" y="33"/>
                  </a:cubicBezTo>
                  <a:cubicBezTo>
                    <a:pt x="60" y="67"/>
                    <a:pt x="0" y="180"/>
                    <a:pt x="34" y="285"/>
                  </a:cubicBezTo>
                  <a:cubicBezTo>
                    <a:pt x="67" y="390"/>
                    <a:pt x="180" y="448"/>
                    <a:pt x="286" y="415"/>
                  </a:cubicBezTo>
                  <a:cubicBezTo>
                    <a:pt x="291" y="413"/>
                    <a:pt x="295" y="412"/>
                    <a:pt x="299" y="410"/>
                  </a:cubicBezTo>
                  <a:cubicBezTo>
                    <a:pt x="391" y="453"/>
                    <a:pt x="391" y="453"/>
                    <a:pt x="391" y="453"/>
                  </a:cubicBezTo>
                  <a:cubicBezTo>
                    <a:pt x="373" y="361"/>
                    <a:pt x="373" y="361"/>
                    <a:pt x="373" y="361"/>
                  </a:cubicBezTo>
                  <a:cubicBezTo>
                    <a:pt x="421" y="309"/>
                    <a:pt x="442" y="235"/>
                    <a:pt x="419" y="163"/>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Freeform 6"/>
            <p:cNvSpPr/>
            <p:nvPr/>
          </p:nvSpPr>
          <p:spPr bwMode="auto">
            <a:xfrm>
              <a:off x="4101276" y="3967173"/>
              <a:ext cx="848609" cy="905064"/>
            </a:xfrm>
            <a:custGeom>
              <a:avLst/>
              <a:gdLst>
                <a:gd name="T0" fmla="*/ 327 w 400"/>
                <a:gd name="T1" fmla="*/ 333 h 427"/>
                <a:gd name="T2" fmla="*/ 330 w 400"/>
                <a:gd name="T3" fmla="*/ 76 h 427"/>
                <a:gd name="T4" fmla="*/ 74 w 400"/>
                <a:gd name="T5" fmla="*/ 70 h 427"/>
                <a:gd name="T6" fmla="*/ 70 w 400"/>
                <a:gd name="T7" fmla="*/ 326 h 427"/>
                <a:gd name="T8" fmla="*/ 79 w 400"/>
                <a:gd name="T9" fmla="*/ 335 h 427"/>
                <a:gd name="T10" fmla="*/ 81 w 400"/>
                <a:gd name="T11" fmla="*/ 427 h 427"/>
                <a:gd name="T12" fmla="*/ 149 w 400"/>
                <a:gd name="T13" fmla="*/ 375 h 427"/>
                <a:gd name="T14" fmla="*/ 327 w 400"/>
                <a:gd name="T15" fmla="*/ 333 h 4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0" h="427">
                  <a:moveTo>
                    <a:pt x="327" y="333"/>
                  </a:moveTo>
                  <a:cubicBezTo>
                    <a:pt x="399" y="263"/>
                    <a:pt x="400" y="149"/>
                    <a:pt x="330" y="76"/>
                  </a:cubicBezTo>
                  <a:cubicBezTo>
                    <a:pt x="260" y="3"/>
                    <a:pt x="145" y="0"/>
                    <a:pt x="74" y="70"/>
                  </a:cubicBezTo>
                  <a:cubicBezTo>
                    <a:pt x="2" y="139"/>
                    <a:pt x="0" y="254"/>
                    <a:pt x="70" y="326"/>
                  </a:cubicBezTo>
                  <a:cubicBezTo>
                    <a:pt x="73" y="329"/>
                    <a:pt x="76" y="332"/>
                    <a:pt x="79" y="335"/>
                  </a:cubicBezTo>
                  <a:cubicBezTo>
                    <a:pt x="81" y="427"/>
                    <a:pt x="81" y="427"/>
                    <a:pt x="81" y="427"/>
                  </a:cubicBezTo>
                  <a:cubicBezTo>
                    <a:pt x="149" y="375"/>
                    <a:pt x="149" y="375"/>
                    <a:pt x="149" y="375"/>
                  </a:cubicBezTo>
                  <a:cubicBezTo>
                    <a:pt x="210" y="393"/>
                    <a:pt x="278" y="380"/>
                    <a:pt x="327" y="333"/>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 name="Freeform 7"/>
            <p:cNvSpPr/>
            <p:nvPr/>
          </p:nvSpPr>
          <p:spPr bwMode="auto">
            <a:xfrm>
              <a:off x="1180879" y="4537095"/>
              <a:ext cx="714193" cy="733012"/>
            </a:xfrm>
            <a:custGeom>
              <a:avLst/>
              <a:gdLst>
                <a:gd name="T0" fmla="*/ 305 w 337"/>
                <a:gd name="T1" fmla="*/ 93 h 346"/>
                <a:gd name="T2" fmla="*/ 96 w 337"/>
                <a:gd name="T3" fmla="*/ 43 h 346"/>
                <a:gd name="T4" fmla="*/ 44 w 337"/>
                <a:gd name="T5" fmla="*/ 252 h 346"/>
                <a:gd name="T6" fmla="*/ 253 w 337"/>
                <a:gd name="T7" fmla="*/ 302 h 346"/>
                <a:gd name="T8" fmla="*/ 261 w 337"/>
                <a:gd name="T9" fmla="*/ 296 h 346"/>
                <a:gd name="T10" fmla="*/ 337 w 337"/>
                <a:gd name="T11" fmla="*/ 311 h 346"/>
                <a:gd name="T12" fmla="*/ 307 w 337"/>
                <a:gd name="T13" fmla="*/ 246 h 346"/>
                <a:gd name="T14" fmla="*/ 305 w 337"/>
                <a:gd name="T15" fmla="*/ 93 h 3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7" h="346">
                  <a:moveTo>
                    <a:pt x="305" y="93"/>
                  </a:moveTo>
                  <a:cubicBezTo>
                    <a:pt x="262" y="22"/>
                    <a:pt x="168" y="0"/>
                    <a:pt x="96" y="43"/>
                  </a:cubicBezTo>
                  <a:cubicBezTo>
                    <a:pt x="24" y="87"/>
                    <a:pt x="0" y="181"/>
                    <a:pt x="44" y="252"/>
                  </a:cubicBezTo>
                  <a:cubicBezTo>
                    <a:pt x="87" y="323"/>
                    <a:pt x="181" y="346"/>
                    <a:pt x="253" y="302"/>
                  </a:cubicBezTo>
                  <a:cubicBezTo>
                    <a:pt x="256" y="300"/>
                    <a:pt x="259" y="298"/>
                    <a:pt x="261" y="296"/>
                  </a:cubicBezTo>
                  <a:cubicBezTo>
                    <a:pt x="337" y="311"/>
                    <a:pt x="337" y="311"/>
                    <a:pt x="337" y="311"/>
                  </a:cubicBezTo>
                  <a:cubicBezTo>
                    <a:pt x="307" y="246"/>
                    <a:pt x="307" y="246"/>
                    <a:pt x="307" y="246"/>
                  </a:cubicBezTo>
                  <a:cubicBezTo>
                    <a:pt x="333" y="200"/>
                    <a:pt x="334" y="142"/>
                    <a:pt x="305" y="93"/>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Freeform 8"/>
            <p:cNvSpPr/>
            <p:nvPr/>
          </p:nvSpPr>
          <p:spPr bwMode="auto">
            <a:xfrm>
              <a:off x="2827915" y="2781630"/>
              <a:ext cx="807388" cy="896998"/>
            </a:xfrm>
            <a:custGeom>
              <a:avLst/>
              <a:gdLst>
                <a:gd name="T0" fmla="*/ 348 w 381"/>
                <a:gd name="T1" fmla="*/ 249 h 423"/>
                <a:gd name="T2" fmla="*/ 250 w 381"/>
                <a:gd name="T3" fmla="*/ 33 h 423"/>
                <a:gd name="T4" fmla="*/ 33 w 381"/>
                <a:gd name="T5" fmla="*/ 128 h 423"/>
                <a:gd name="T6" fmla="*/ 131 w 381"/>
                <a:gd name="T7" fmla="*/ 344 h 423"/>
                <a:gd name="T8" fmla="*/ 141 w 381"/>
                <a:gd name="T9" fmla="*/ 348 h 423"/>
                <a:gd name="T10" fmla="*/ 179 w 381"/>
                <a:gd name="T11" fmla="*/ 423 h 423"/>
                <a:gd name="T12" fmla="*/ 215 w 381"/>
                <a:gd name="T13" fmla="*/ 354 h 423"/>
                <a:gd name="T14" fmla="*/ 348 w 381"/>
                <a:gd name="T15" fmla="*/ 249 h 4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1" h="423">
                  <a:moveTo>
                    <a:pt x="348" y="249"/>
                  </a:moveTo>
                  <a:cubicBezTo>
                    <a:pt x="381" y="163"/>
                    <a:pt x="337" y="66"/>
                    <a:pt x="250" y="33"/>
                  </a:cubicBezTo>
                  <a:cubicBezTo>
                    <a:pt x="163" y="0"/>
                    <a:pt x="66" y="42"/>
                    <a:pt x="33" y="128"/>
                  </a:cubicBezTo>
                  <a:cubicBezTo>
                    <a:pt x="0" y="214"/>
                    <a:pt x="44" y="311"/>
                    <a:pt x="131" y="344"/>
                  </a:cubicBezTo>
                  <a:cubicBezTo>
                    <a:pt x="134" y="345"/>
                    <a:pt x="138" y="347"/>
                    <a:pt x="141" y="348"/>
                  </a:cubicBezTo>
                  <a:cubicBezTo>
                    <a:pt x="179" y="423"/>
                    <a:pt x="179" y="423"/>
                    <a:pt x="179" y="423"/>
                  </a:cubicBezTo>
                  <a:cubicBezTo>
                    <a:pt x="215" y="354"/>
                    <a:pt x="215" y="354"/>
                    <a:pt x="215" y="354"/>
                  </a:cubicBezTo>
                  <a:cubicBezTo>
                    <a:pt x="274" y="345"/>
                    <a:pt x="325" y="307"/>
                    <a:pt x="348" y="249"/>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Freeform 9"/>
            <p:cNvSpPr/>
            <p:nvPr/>
          </p:nvSpPr>
          <p:spPr bwMode="auto">
            <a:xfrm>
              <a:off x="2266059" y="3674148"/>
              <a:ext cx="964206" cy="1078907"/>
            </a:xfrm>
            <a:custGeom>
              <a:avLst/>
              <a:gdLst>
                <a:gd name="T0" fmla="*/ 449 w 455"/>
                <a:gd name="T1" fmla="*/ 209 h 509"/>
                <a:gd name="T2" fmla="*/ 212 w 455"/>
                <a:gd name="T3" fmla="*/ 10 h 509"/>
                <a:gd name="T4" fmla="*/ 10 w 455"/>
                <a:gd name="T5" fmla="*/ 244 h 509"/>
                <a:gd name="T6" fmla="*/ 247 w 455"/>
                <a:gd name="T7" fmla="*/ 443 h 509"/>
                <a:gd name="T8" fmla="*/ 261 w 455"/>
                <a:gd name="T9" fmla="*/ 441 h 509"/>
                <a:gd name="T10" fmla="*/ 349 w 455"/>
                <a:gd name="T11" fmla="*/ 509 h 509"/>
                <a:gd name="T12" fmla="*/ 352 w 455"/>
                <a:gd name="T13" fmla="*/ 407 h 509"/>
                <a:gd name="T14" fmla="*/ 449 w 455"/>
                <a:gd name="T15" fmla="*/ 209 h 5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5" h="509">
                  <a:moveTo>
                    <a:pt x="449" y="209"/>
                  </a:moveTo>
                  <a:cubicBezTo>
                    <a:pt x="439" y="89"/>
                    <a:pt x="333" y="0"/>
                    <a:pt x="212" y="10"/>
                  </a:cubicBezTo>
                  <a:cubicBezTo>
                    <a:pt x="91" y="19"/>
                    <a:pt x="0" y="124"/>
                    <a:pt x="10" y="244"/>
                  </a:cubicBezTo>
                  <a:cubicBezTo>
                    <a:pt x="20" y="364"/>
                    <a:pt x="126" y="453"/>
                    <a:pt x="247" y="443"/>
                  </a:cubicBezTo>
                  <a:cubicBezTo>
                    <a:pt x="252" y="443"/>
                    <a:pt x="257" y="442"/>
                    <a:pt x="261" y="441"/>
                  </a:cubicBezTo>
                  <a:cubicBezTo>
                    <a:pt x="349" y="509"/>
                    <a:pt x="349" y="509"/>
                    <a:pt x="349" y="509"/>
                  </a:cubicBezTo>
                  <a:cubicBezTo>
                    <a:pt x="352" y="407"/>
                    <a:pt x="352" y="407"/>
                    <a:pt x="352" y="407"/>
                  </a:cubicBezTo>
                  <a:cubicBezTo>
                    <a:pt x="416" y="364"/>
                    <a:pt x="455" y="290"/>
                    <a:pt x="449" y="209"/>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10"/>
            <p:cNvSpPr/>
            <p:nvPr/>
          </p:nvSpPr>
          <p:spPr bwMode="auto">
            <a:xfrm>
              <a:off x="4743782" y="2536098"/>
              <a:ext cx="1049335" cy="1133569"/>
            </a:xfrm>
            <a:custGeom>
              <a:avLst/>
              <a:gdLst>
                <a:gd name="T0" fmla="*/ 421 w 495"/>
                <a:gd name="T1" fmla="*/ 382 h 535"/>
                <a:gd name="T2" fmla="*/ 382 w 495"/>
                <a:gd name="T3" fmla="*/ 75 h 535"/>
                <a:gd name="T4" fmla="*/ 74 w 495"/>
                <a:gd name="T5" fmla="*/ 111 h 535"/>
                <a:gd name="T6" fmla="*/ 114 w 495"/>
                <a:gd name="T7" fmla="*/ 418 h 535"/>
                <a:gd name="T8" fmla="*/ 126 w 495"/>
                <a:gd name="T9" fmla="*/ 426 h 535"/>
                <a:gd name="T10" fmla="*/ 144 w 495"/>
                <a:gd name="T11" fmla="*/ 535 h 535"/>
                <a:gd name="T12" fmla="*/ 216 w 495"/>
                <a:gd name="T13" fmla="*/ 462 h 535"/>
                <a:gd name="T14" fmla="*/ 421 w 495"/>
                <a:gd name="T15" fmla="*/ 382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5" h="535">
                  <a:moveTo>
                    <a:pt x="421" y="382"/>
                  </a:moveTo>
                  <a:cubicBezTo>
                    <a:pt x="495" y="287"/>
                    <a:pt x="478" y="150"/>
                    <a:pt x="382" y="75"/>
                  </a:cubicBezTo>
                  <a:cubicBezTo>
                    <a:pt x="286" y="0"/>
                    <a:pt x="148" y="16"/>
                    <a:pt x="74" y="111"/>
                  </a:cubicBezTo>
                  <a:cubicBezTo>
                    <a:pt x="0" y="205"/>
                    <a:pt x="18" y="343"/>
                    <a:pt x="114" y="418"/>
                  </a:cubicBezTo>
                  <a:cubicBezTo>
                    <a:pt x="118" y="421"/>
                    <a:pt x="122" y="424"/>
                    <a:pt x="126" y="426"/>
                  </a:cubicBezTo>
                  <a:cubicBezTo>
                    <a:pt x="144" y="535"/>
                    <a:pt x="144" y="535"/>
                    <a:pt x="144" y="535"/>
                  </a:cubicBezTo>
                  <a:cubicBezTo>
                    <a:pt x="216" y="462"/>
                    <a:pt x="216" y="462"/>
                    <a:pt x="216" y="462"/>
                  </a:cubicBezTo>
                  <a:cubicBezTo>
                    <a:pt x="291" y="474"/>
                    <a:pt x="371" y="446"/>
                    <a:pt x="421" y="382"/>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11"/>
            <p:cNvSpPr/>
            <p:nvPr/>
          </p:nvSpPr>
          <p:spPr bwMode="auto">
            <a:xfrm>
              <a:off x="5040392" y="3557655"/>
              <a:ext cx="1055608" cy="1013492"/>
            </a:xfrm>
            <a:custGeom>
              <a:avLst/>
              <a:gdLst>
                <a:gd name="T0" fmla="*/ 314 w 498"/>
                <a:gd name="T1" fmla="*/ 456 h 478"/>
                <a:gd name="T2" fmla="*/ 465 w 498"/>
                <a:gd name="T3" fmla="*/ 186 h 478"/>
                <a:gd name="T4" fmla="*/ 197 w 498"/>
                <a:gd name="T5" fmla="*/ 32 h 478"/>
                <a:gd name="T6" fmla="*/ 46 w 498"/>
                <a:gd name="T7" fmla="*/ 302 h 478"/>
                <a:gd name="T8" fmla="*/ 50 w 498"/>
                <a:gd name="T9" fmla="*/ 316 h 478"/>
                <a:gd name="T10" fmla="*/ 0 w 498"/>
                <a:gd name="T11" fmla="*/ 415 h 478"/>
                <a:gd name="T12" fmla="*/ 101 w 498"/>
                <a:gd name="T13" fmla="*/ 398 h 478"/>
                <a:gd name="T14" fmla="*/ 314 w 498"/>
                <a:gd name="T15" fmla="*/ 456 h 4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8" h="478">
                  <a:moveTo>
                    <a:pt x="314" y="456"/>
                  </a:moveTo>
                  <a:cubicBezTo>
                    <a:pt x="430" y="424"/>
                    <a:pt x="498" y="304"/>
                    <a:pt x="465" y="186"/>
                  </a:cubicBezTo>
                  <a:cubicBezTo>
                    <a:pt x="433" y="69"/>
                    <a:pt x="313" y="0"/>
                    <a:pt x="197" y="32"/>
                  </a:cubicBezTo>
                  <a:cubicBezTo>
                    <a:pt x="81" y="64"/>
                    <a:pt x="14" y="185"/>
                    <a:pt x="46" y="302"/>
                  </a:cubicBezTo>
                  <a:cubicBezTo>
                    <a:pt x="47" y="307"/>
                    <a:pt x="49" y="312"/>
                    <a:pt x="50" y="316"/>
                  </a:cubicBezTo>
                  <a:cubicBezTo>
                    <a:pt x="0" y="415"/>
                    <a:pt x="0" y="415"/>
                    <a:pt x="0" y="415"/>
                  </a:cubicBezTo>
                  <a:cubicBezTo>
                    <a:pt x="101" y="398"/>
                    <a:pt x="101" y="398"/>
                    <a:pt x="101" y="398"/>
                  </a:cubicBezTo>
                  <a:cubicBezTo>
                    <a:pt x="155" y="453"/>
                    <a:pt x="235" y="478"/>
                    <a:pt x="314" y="456"/>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Freeform 12"/>
            <p:cNvSpPr/>
            <p:nvPr/>
          </p:nvSpPr>
          <p:spPr bwMode="auto">
            <a:xfrm>
              <a:off x="1757073" y="2694708"/>
              <a:ext cx="1091453" cy="1019765"/>
            </a:xfrm>
            <a:custGeom>
              <a:avLst/>
              <a:gdLst>
                <a:gd name="T0" fmla="*/ 396 w 515"/>
                <a:gd name="T1" fmla="*/ 85 h 481"/>
                <a:gd name="T2" fmla="*/ 87 w 515"/>
                <a:gd name="T3" fmla="*/ 87 h 481"/>
                <a:gd name="T4" fmla="*/ 85 w 515"/>
                <a:gd name="T5" fmla="*/ 396 h 481"/>
                <a:gd name="T6" fmla="*/ 395 w 515"/>
                <a:gd name="T7" fmla="*/ 394 h 481"/>
                <a:gd name="T8" fmla="*/ 405 w 515"/>
                <a:gd name="T9" fmla="*/ 384 h 481"/>
                <a:gd name="T10" fmla="*/ 515 w 515"/>
                <a:gd name="T11" fmla="*/ 378 h 481"/>
                <a:gd name="T12" fmla="*/ 451 w 515"/>
                <a:gd name="T13" fmla="*/ 299 h 481"/>
                <a:gd name="T14" fmla="*/ 396 w 515"/>
                <a:gd name="T15" fmla="*/ 85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5" h="481">
                  <a:moveTo>
                    <a:pt x="396" y="85"/>
                  </a:moveTo>
                  <a:cubicBezTo>
                    <a:pt x="311" y="0"/>
                    <a:pt x="173" y="1"/>
                    <a:pt x="87" y="87"/>
                  </a:cubicBezTo>
                  <a:cubicBezTo>
                    <a:pt x="1" y="173"/>
                    <a:pt x="0" y="312"/>
                    <a:pt x="85" y="396"/>
                  </a:cubicBezTo>
                  <a:cubicBezTo>
                    <a:pt x="170" y="481"/>
                    <a:pt x="309" y="480"/>
                    <a:pt x="395" y="394"/>
                  </a:cubicBezTo>
                  <a:cubicBezTo>
                    <a:pt x="398" y="391"/>
                    <a:pt x="402" y="387"/>
                    <a:pt x="405" y="384"/>
                  </a:cubicBezTo>
                  <a:cubicBezTo>
                    <a:pt x="515" y="378"/>
                    <a:pt x="515" y="378"/>
                    <a:pt x="515" y="378"/>
                  </a:cubicBezTo>
                  <a:cubicBezTo>
                    <a:pt x="451" y="299"/>
                    <a:pt x="451" y="299"/>
                    <a:pt x="451" y="299"/>
                  </a:cubicBezTo>
                  <a:cubicBezTo>
                    <a:pt x="472" y="225"/>
                    <a:pt x="454" y="143"/>
                    <a:pt x="396" y="85"/>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Freeform 13"/>
            <p:cNvSpPr/>
            <p:nvPr/>
          </p:nvSpPr>
          <p:spPr bwMode="auto">
            <a:xfrm>
              <a:off x="4619224" y="4537095"/>
              <a:ext cx="1051128" cy="1015284"/>
            </a:xfrm>
            <a:custGeom>
              <a:avLst/>
              <a:gdLst>
                <a:gd name="T0" fmla="*/ 315 w 496"/>
                <a:gd name="T1" fmla="*/ 456 h 479"/>
                <a:gd name="T2" fmla="*/ 461 w 496"/>
                <a:gd name="T3" fmla="*/ 183 h 479"/>
                <a:gd name="T4" fmla="*/ 190 w 496"/>
                <a:gd name="T5" fmla="*/ 34 h 479"/>
                <a:gd name="T6" fmla="*/ 44 w 496"/>
                <a:gd name="T7" fmla="*/ 306 h 479"/>
                <a:gd name="T8" fmla="*/ 49 w 496"/>
                <a:gd name="T9" fmla="*/ 320 h 479"/>
                <a:gd name="T10" fmla="*/ 0 w 496"/>
                <a:gd name="T11" fmla="*/ 420 h 479"/>
                <a:gd name="T12" fmla="*/ 101 w 496"/>
                <a:gd name="T13" fmla="*/ 402 h 479"/>
                <a:gd name="T14" fmla="*/ 315 w 496"/>
                <a:gd name="T15" fmla="*/ 456 h 4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6" h="479">
                  <a:moveTo>
                    <a:pt x="315" y="456"/>
                  </a:moveTo>
                  <a:cubicBezTo>
                    <a:pt x="430" y="422"/>
                    <a:pt x="496" y="300"/>
                    <a:pt x="461" y="183"/>
                  </a:cubicBezTo>
                  <a:cubicBezTo>
                    <a:pt x="427" y="67"/>
                    <a:pt x="306" y="0"/>
                    <a:pt x="190" y="34"/>
                  </a:cubicBezTo>
                  <a:cubicBezTo>
                    <a:pt x="75" y="68"/>
                    <a:pt x="10" y="190"/>
                    <a:pt x="44" y="306"/>
                  </a:cubicBezTo>
                  <a:cubicBezTo>
                    <a:pt x="45" y="311"/>
                    <a:pt x="47" y="316"/>
                    <a:pt x="49" y="320"/>
                  </a:cubicBezTo>
                  <a:cubicBezTo>
                    <a:pt x="0" y="420"/>
                    <a:pt x="0" y="420"/>
                    <a:pt x="0" y="420"/>
                  </a:cubicBezTo>
                  <a:cubicBezTo>
                    <a:pt x="101" y="402"/>
                    <a:pt x="101" y="402"/>
                    <a:pt x="101" y="402"/>
                  </a:cubicBezTo>
                  <a:cubicBezTo>
                    <a:pt x="156" y="456"/>
                    <a:pt x="237" y="479"/>
                    <a:pt x="315" y="456"/>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Freeform 14"/>
            <p:cNvSpPr/>
            <p:nvPr/>
          </p:nvSpPr>
          <p:spPr bwMode="auto">
            <a:xfrm>
              <a:off x="3232953" y="3644577"/>
              <a:ext cx="734804" cy="833375"/>
            </a:xfrm>
            <a:custGeom>
              <a:avLst/>
              <a:gdLst>
                <a:gd name="T0" fmla="*/ 329 w 347"/>
                <a:gd name="T1" fmla="*/ 206 h 393"/>
                <a:gd name="T2" fmla="*/ 207 w 347"/>
                <a:gd name="T3" fmla="*/ 19 h 393"/>
                <a:gd name="T4" fmla="*/ 19 w 347"/>
                <a:gd name="T5" fmla="*/ 139 h 393"/>
                <a:gd name="T6" fmla="*/ 141 w 347"/>
                <a:gd name="T7" fmla="*/ 326 h 393"/>
                <a:gd name="T8" fmla="*/ 151 w 347"/>
                <a:gd name="T9" fmla="*/ 328 h 393"/>
                <a:gd name="T10" fmla="*/ 198 w 347"/>
                <a:gd name="T11" fmla="*/ 393 h 393"/>
                <a:gd name="T12" fmla="*/ 221 w 347"/>
                <a:gd name="T13" fmla="*/ 323 h 393"/>
                <a:gd name="T14" fmla="*/ 329 w 347"/>
                <a:gd name="T15" fmla="*/ 206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7" h="393">
                  <a:moveTo>
                    <a:pt x="329" y="206"/>
                  </a:moveTo>
                  <a:cubicBezTo>
                    <a:pt x="347" y="121"/>
                    <a:pt x="293" y="37"/>
                    <a:pt x="207" y="19"/>
                  </a:cubicBezTo>
                  <a:cubicBezTo>
                    <a:pt x="121" y="0"/>
                    <a:pt x="37" y="54"/>
                    <a:pt x="19" y="139"/>
                  </a:cubicBezTo>
                  <a:cubicBezTo>
                    <a:pt x="0" y="224"/>
                    <a:pt x="55" y="307"/>
                    <a:pt x="141" y="326"/>
                  </a:cubicBezTo>
                  <a:cubicBezTo>
                    <a:pt x="144" y="327"/>
                    <a:pt x="148" y="327"/>
                    <a:pt x="151" y="328"/>
                  </a:cubicBezTo>
                  <a:cubicBezTo>
                    <a:pt x="198" y="393"/>
                    <a:pt x="198" y="393"/>
                    <a:pt x="198" y="393"/>
                  </a:cubicBezTo>
                  <a:cubicBezTo>
                    <a:pt x="221" y="323"/>
                    <a:pt x="221" y="323"/>
                    <a:pt x="221" y="323"/>
                  </a:cubicBezTo>
                  <a:cubicBezTo>
                    <a:pt x="274" y="307"/>
                    <a:pt x="317" y="263"/>
                    <a:pt x="329" y="206"/>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Freeform 15"/>
            <p:cNvSpPr/>
            <p:nvPr/>
          </p:nvSpPr>
          <p:spPr bwMode="auto">
            <a:xfrm>
              <a:off x="1134282" y="3061214"/>
              <a:ext cx="602181" cy="608454"/>
            </a:xfrm>
            <a:custGeom>
              <a:avLst/>
              <a:gdLst>
                <a:gd name="T0" fmla="*/ 249 w 284"/>
                <a:gd name="T1" fmla="*/ 73 h 287"/>
                <a:gd name="T2" fmla="*/ 74 w 284"/>
                <a:gd name="T3" fmla="*/ 39 h 287"/>
                <a:gd name="T4" fmla="*/ 39 w 284"/>
                <a:gd name="T5" fmla="*/ 215 h 287"/>
                <a:gd name="T6" fmla="*/ 214 w 284"/>
                <a:gd name="T7" fmla="*/ 248 h 287"/>
                <a:gd name="T8" fmla="*/ 221 w 284"/>
                <a:gd name="T9" fmla="*/ 243 h 287"/>
                <a:gd name="T10" fmla="*/ 284 w 284"/>
                <a:gd name="T11" fmla="*/ 252 h 287"/>
                <a:gd name="T12" fmla="*/ 257 w 284"/>
                <a:gd name="T13" fmla="*/ 200 h 287"/>
                <a:gd name="T14" fmla="*/ 249 w 284"/>
                <a:gd name="T15" fmla="*/ 73 h 2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4" h="287">
                  <a:moveTo>
                    <a:pt x="249" y="73"/>
                  </a:moveTo>
                  <a:cubicBezTo>
                    <a:pt x="211" y="15"/>
                    <a:pt x="132" y="0"/>
                    <a:pt x="74" y="39"/>
                  </a:cubicBezTo>
                  <a:cubicBezTo>
                    <a:pt x="16" y="79"/>
                    <a:pt x="0" y="157"/>
                    <a:pt x="39" y="215"/>
                  </a:cubicBezTo>
                  <a:cubicBezTo>
                    <a:pt x="77" y="272"/>
                    <a:pt x="156" y="287"/>
                    <a:pt x="214" y="248"/>
                  </a:cubicBezTo>
                  <a:cubicBezTo>
                    <a:pt x="217" y="246"/>
                    <a:pt x="219" y="245"/>
                    <a:pt x="221" y="243"/>
                  </a:cubicBezTo>
                  <a:cubicBezTo>
                    <a:pt x="284" y="252"/>
                    <a:pt x="284" y="252"/>
                    <a:pt x="284" y="252"/>
                  </a:cubicBezTo>
                  <a:cubicBezTo>
                    <a:pt x="257" y="200"/>
                    <a:pt x="257" y="200"/>
                    <a:pt x="257" y="200"/>
                  </a:cubicBezTo>
                  <a:cubicBezTo>
                    <a:pt x="277" y="161"/>
                    <a:pt x="276" y="112"/>
                    <a:pt x="249" y="73"/>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Freeform 16"/>
            <p:cNvSpPr/>
            <p:nvPr/>
          </p:nvSpPr>
          <p:spPr bwMode="auto">
            <a:xfrm>
              <a:off x="2391513" y="1989476"/>
              <a:ext cx="821726" cy="919401"/>
            </a:xfrm>
            <a:custGeom>
              <a:avLst/>
              <a:gdLst>
                <a:gd name="T0" fmla="*/ 359 w 388"/>
                <a:gd name="T1" fmla="*/ 245 h 434"/>
                <a:gd name="T2" fmla="*/ 246 w 388"/>
                <a:gd name="T3" fmla="*/ 29 h 434"/>
                <a:gd name="T4" fmla="*/ 29 w 388"/>
                <a:gd name="T5" fmla="*/ 139 h 434"/>
                <a:gd name="T6" fmla="*/ 142 w 388"/>
                <a:gd name="T7" fmla="*/ 355 h 434"/>
                <a:gd name="T8" fmla="*/ 153 w 388"/>
                <a:gd name="T9" fmla="*/ 359 h 434"/>
                <a:gd name="T10" fmla="*/ 196 w 388"/>
                <a:gd name="T11" fmla="*/ 434 h 434"/>
                <a:gd name="T12" fmla="*/ 229 w 388"/>
                <a:gd name="T13" fmla="*/ 361 h 434"/>
                <a:gd name="T14" fmla="*/ 359 w 388"/>
                <a:gd name="T15" fmla="*/ 245 h 4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8" h="434">
                  <a:moveTo>
                    <a:pt x="359" y="245"/>
                  </a:moveTo>
                  <a:cubicBezTo>
                    <a:pt x="388" y="155"/>
                    <a:pt x="338" y="58"/>
                    <a:pt x="246" y="29"/>
                  </a:cubicBezTo>
                  <a:cubicBezTo>
                    <a:pt x="155" y="0"/>
                    <a:pt x="58" y="49"/>
                    <a:pt x="29" y="139"/>
                  </a:cubicBezTo>
                  <a:cubicBezTo>
                    <a:pt x="0" y="229"/>
                    <a:pt x="50" y="326"/>
                    <a:pt x="142" y="355"/>
                  </a:cubicBezTo>
                  <a:cubicBezTo>
                    <a:pt x="145" y="357"/>
                    <a:pt x="149" y="358"/>
                    <a:pt x="153" y="359"/>
                  </a:cubicBezTo>
                  <a:cubicBezTo>
                    <a:pt x="196" y="434"/>
                    <a:pt x="196" y="434"/>
                    <a:pt x="196" y="434"/>
                  </a:cubicBezTo>
                  <a:cubicBezTo>
                    <a:pt x="229" y="361"/>
                    <a:pt x="229" y="361"/>
                    <a:pt x="229" y="361"/>
                  </a:cubicBezTo>
                  <a:cubicBezTo>
                    <a:pt x="288" y="349"/>
                    <a:pt x="340" y="306"/>
                    <a:pt x="359" y="245"/>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17"/>
            <p:cNvSpPr/>
            <p:nvPr/>
          </p:nvSpPr>
          <p:spPr bwMode="auto">
            <a:xfrm>
              <a:off x="3768822" y="2891851"/>
              <a:ext cx="1053816" cy="1145219"/>
            </a:xfrm>
            <a:custGeom>
              <a:avLst/>
              <a:gdLst>
                <a:gd name="T0" fmla="*/ 427 w 497"/>
                <a:gd name="T1" fmla="*/ 376 h 540"/>
                <a:gd name="T2" fmla="*/ 376 w 497"/>
                <a:gd name="T3" fmla="*/ 71 h 540"/>
                <a:gd name="T4" fmla="*/ 70 w 497"/>
                <a:gd name="T5" fmla="*/ 118 h 540"/>
                <a:gd name="T6" fmla="*/ 121 w 497"/>
                <a:gd name="T7" fmla="*/ 423 h 540"/>
                <a:gd name="T8" fmla="*/ 133 w 497"/>
                <a:gd name="T9" fmla="*/ 432 h 540"/>
                <a:gd name="T10" fmla="*/ 155 w 497"/>
                <a:gd name="T11" fmla="*/ 540 h 540"/>
                <a:gd name="T12" fmla="*/ 224 w 497"/>
                <a:gd name="T13" fmla="*/ 464 h 540"/>
                <a:gd name="T14" fmla="*/ 427 w 497"/>
                <a:gd name="T15" fmla="*/ 376 h 5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7" h="540">
                  <a:moveTo>
                    <a:pt x="427" y="376"/>
                  </a:moveTo>
                  <a:cubicBezTo>
                    <a:pt x="497" y="279"/>
                    <a:pt x="474" y="142"/>
                    <a:pt x="376" y="71"/>
                  </a:cubicBezTo>
                  <a:cubicBezTo>
                    <a:pt x="277" y="0"/>
                    <a:pt x="140" y="21"/>
                    <a:pt x="70" y="118"/>
                  </a:cubicBezTo>
                  <a:cubicBezTo>
                    <a:pt x="0" y="216"/>
                    <a:pt x="22" y="352"/>
                    <a:pt x="121" y="423"/>
                  </a:cubicBezTo>
                  <a:cubicBezTo>
                    <a:pt x="125" y="426"/>
                    <a:pt x="129" y="429"/>
                    <a:pt x="133" y="432"/>
                  </a:cubicBezTo>
                  <a:cubicBezTo>
                    <a:pt x="155" y="540"/>
                    <a:pt x="155" y="540"/>
                    <a:pt x="155" y="540"/>
                  </a:cubicBezTo>
                  <a:cubicBezTo>
                    <a:pt x="224" y="464"/>
                    <a:pt x="224" y="464"/>
                    <a:pt x="224" y="464"/>
                  </a:cubicBezTo>
                  <a:cubicBezTo>
                    <a:pt x="300" y="473"/>
                    <a:pt x="379" y="442"/>
                    <a:pt x="427" y="376"/>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Freeform 18"/>
            <p:cNvSpPr/>
            <p:nvPr/>
          </p:nvSpPr>
          <p:spPr bwMode="auto">
            <a:xfrm>
              <a:off x="3266109" y="1929437"/>
              <a:ext cx="1047544" cy="1172102"/>
            </a:xfrm>
            <a:custGeom>
              <a:avLst/>
              <a:gdLst>
                <a:gd name="T0" fmla="*/ 456 w 494"/>
                <a:gd name="T1" fmla="*/ 317 h 553"/>
                <a:gd name="T2" fmla="*/ 318 w 494"/>
                <a:gd name="T3" fmla="*/ 40 h 553"/>
                <a:gd name="T4" fmla="*/ 39 w 494"/>
                <a:gd name="T5" fmla="*/ 174 h 553"/>
                <a:gd name="T6" fmla="*/ 177 w 494"/>
                <a:gd name="T7" fmla="*/ 451 h 553"/>
                <a:gd name="T8" fmla="*/ 191 w 494"/>
                <a:gd name="T9" fmla="*/ 456 h 553"/>
                <a:gd name="T10" fmla="*/ 244 w 494"/>
                <a:gd name="T11" fmla="*/ 553 h 553"/>
                <a:gd name="T12" fmla="*/ 287 w 494"/>
                <a:gd name="T13" fmla="*/ 460 h 553"/>
                <a:gd name="T14" fmla="*/ 456 w 494"/>
                <a:gd name="T15" fmla="*/ 317 h 5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553">
                  <a:moveTo>
                    <a:pt x="456" y="317"/>
                  </a:moveTo>
                  <a:cubicBezTo>
                    <a:pt x="494" y="203"/>
                    <a:pt x="433" y="79"/>
                    <a:pt x="318" y="40"/>
                  </a:cubicBezTo>
                  <a:cubicBezTo>
                    <a:pt x="203" y="0"/>
                    <a:pt x="78" y="60"/>
                    <a:pt x="39" y="174"/>
                  </a:cubicBezTo>
                  <a:cubicBezTo>
                    <a:pt x="0" y="288"/>
                    <a:pt x="62" y="412"/>
                    <a:pt x="177" y="451"/>
                  </a:cubicBezTo>
                  <a:cubicBezTo>
                    <a:pt x="181" y="453"/>
                    <a:pt x="186" y="454"/>
                    <a:pt x="191" y="456"/>
                  </a:cubicBezTo>
                  <a:cubicBezTo>
                    <a:pt x="244" y="553"/>
                    <a:pt x="244" y="553"/>
                    <a:pt x="244" y="553"/>
                  </a:cubicBezTo>
                  <a:cubicBezTo>
                    <a:pt x="287" y="460"/>
                    <a:pt x="287" y="460"/>
                    <a:pt x="287" y="460"/>
                  </a:cubicBezTo>
                  <a:cubicBezTo>
                    <a:pt x="363" y="446"/>
                    <a:pt x="429" y="394"/>
                    <a:pt x="456" y="317"/>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Freeform 19"/>
            <p:cNvSpPr/>
            <p:nvPr/>
          </p:nvSpPr>
          <p:spPr bwMode="auto">
            <a:xfrm>
              <a:off x="1335905" y="3663395"/>
              <a:ext cx="919401" cy="931050"/>
            </a:xfrm>
            <a:custGeom>
              <a:avLst/>
              <a:gdLst>
                <a:gd name="T0" fmla="*/ 382 w 434"/>
                <a:gd name="T1" fmla="*/ 112 h 439"/>
                <a:gd name="T2" fmla="*/ 114 w 434"/>
                <a:gd name="T3" fmla="*/ 60 h 439"/>
                <a:gd name="T4" fmla="*/ 59 w 434"/>
                <a:gd name="T5" fmla="*/ 327 h 439"/>
                <a:gd name="T6" fmla="*/ 327 w 434"/>
                <a:gd name="T7" fmla="*/ 379 h 439"/>
                <a:gd name="T8" fmla="*/ 337 w 434"/>
                <a:gd name="T9" fmla="*/ 372 h 439"/>
                <a:gd name="T10" fmla="*/ 434 w 434"/>
                <a:gd name="T11" fmla="*/ 386 h 439"/>
                <a:gd name="T12" fmla="*/ 392 w 434"/>
                <a:gd name="T13" fmla="*/ 306 h 439"/>
                <a:gd name="T14" fmla="*/ 382 w 434"/>
                <a:gd name="T15" fmla="*/ 112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4" h="439">
                  <a:moveTo>
                    <a:pt x="382" y="112"/>
                  </a:moveTo>
                  <a:cubicBezTo>
                    <a:pt x="323" y="23"/>
                    <a:pt x="203" y="0"/>
                    <a:pt x="114" y="60"/>
                  </a:cubicBezTo>
                  <a:cubicBezTo>
                    <a:pt x="25" y="119"/>
                    <a:pt x="0" y="239"/>
                    <a:pt x="59" y="327"/>
                  </a:cubicBezTo>
                  <a:cubicBezTo>
                    <a:pt x="118" y="415"/>
                    <a:pt x="238" y="439"/>
                    <a:pt x="327" y="379"/>
                  </a:cubicBezTo>
                  <a:cubicBezTo>
                    <a:pt x="331" y="377"/>
                    <a:pt x="334" y="374"/>
                    <a:pt x="337" y="372"/>
                  </a:cubicBezTo>
                  <a:cubicBezTo>
                    <a:pt x="434" y="386"/>
                    <a:pt x="434" y="386"/>
                    <a:pt x="434" y="386"/>
                  </a:cubicBezTo>
                  <a:cubicBezTo>
                    <a:pt x="392" y="306"/>
                    <a:pt x="392" y="306"/>
                    <a:pt x="392" y="306"/>
                  </a:cubicBezTo>
                  <a:cubicBezTo>
                    <a:pt x="423" y="246"/>
                    <a:pt x="422" y="171"/>
                    <a:pt x="382" y="112"/>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Freeform 20"/>
            <p:cNvSpPr>
              <a:spLocks noEditPoints="1"/>
            </p:cNvSpPr>
            <p:nvPr/>
          </p:nvSpPr>
          <p:spPr bwMode="auto">
            <a:xfrm>
              <a:off x="3387083" y="3839927"/>
              <a:ext cx="432817" cy="351272"/>
            </a:xfrm>
            <a:custGeom>
              <a:avLst/>
              <a:gdLst>
                <a:gd name="T0" fmla="*/ 176 w 204"/>
                <a:gd name="T1" fmla="*/ 32 h 166"/>
                <a:gd name="T2" fmla="*/ 124 w 204"/>
                <a:gd name="T3" fmla="*/ 6 h 166"/>
                <a:gd name="T4" fmla="*/ 83 w 204"/>
                <a:gd name="T5" fmla="*/ 51 h 166"/>
                <a:gd name="T6" fmla="*/ 58 w 204"/>
                <a:gd name="T7" fmla="*/ 84 h 166"/>
                <a:gd name="T8" fmla="*/ 18 w 204"/>
                <a:gd name="T9" fmla="*/ 100 h 166"/>
                <a:gd name="T10" fmla="*/ 22 w 204"/>
                <a:gd name="T11" fmla="*/ 109 h 166"/>
                <a:gd name="T12" fmla="*/ 9 w 204"/>
                <a:gd name="T13" fmla="*/ 122 h 166"/>
                <a:gd name="T14" fmla="*/ 77 w 204"/>
                <a:gd name="T15" fmla="*/ 166 h 166"/>
                <a:gd name="T16" fmla="*/ 144 w 204"/>
                <a:gd name="T17" fmla="*/ 133 h 166"/>
                <a:gd name="T18" fmla="*/ 173 w 204"/>
                <a:gd name="T19" fmla="*/ 65 h 166"/>
                <a:gd name="T20" fmla="*/ 204 w 204"/>
                <a:gd name="T21" fmla="*/ 51 h 166"/>
                <a:gd name="T22" fmla="*/ 176 w 204"/>
                <a:gd name="T23" fmla="*/ 32 h 166"/>
                <a:gd name="T24" fmla="*/ 143 w 204"/>
                <a:gd name="T25" fmla="*/ 45 h 166"/>
                <a:gd name="T26" fmla="*/ 132 w 204"/>
                <a:gd name="T27" fmla="*/ 34 h 166"/>
                <a:gd name="T28" fmla="*/ 143 w 204"/>
                <a:gd name="T29" fmla="*/ 22 h 166"/>
                <a:gd name="T30" fmla="*/ 155 w 204"/>
                <a:gd name="T31" fmla="*/ 34 h 166"/>
                <a:gd name="T32" fmla="*/ 143 w 204"/>
                <a:gd name="T33" fmla="*/ 4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4" h="166">
                  <a:moveTo>
                    <a:pt x="176" y="32"/>
                  </a:moveTo>
                  <a:cubicBezTo>
                    <a:pt x="169" y="11"/>
                    <a:pt x="146" y="0"/>
                    <a:pt x="124" y="6"/>
                  </a:cubicBezTo>
                  <a:cubicBezTo>
                    <a:pt x="95" y="15"/>
                    <a:pt x="83" y="51"/>
                    <a:pt x="83" y="51"/>
                  </a:cubicBezTo>
                  <a:cubicBezTo>
                    <a:pt x="78" y="63"/>
                    <a:pt x="73" y="74"/>
                    <a:pt x="58" y="84"/>
                  </a:cubicBezTo>
                  <a:cubicBezTo>
                    <a:pt x="30" y="103"/>
                    <a:pt x="1" y="49"/>
                    <a:pt x="18" y="100"/>
                  </a:cubicBezTo>
                  <a:cubicBezTo>
                    <a:pt x="19" y="103"/>
                    <a:pt x="20" y="106"/>
                    <a:pt x="22" y="109"/>
                  </a:cubicBezTo>
                  <a:cubicBezTo>
                    <a:pt x="3" y="99"/>
                    <a:pt x="0" y="98"/>
                    <a:pt x="9" y="122"/>
                  </a:cubicBezTo>
                  <a:cubicBezTo>
                    <a:pt x="18" y="150"/>
                    <a:pt x="48" y="163"/>
                    <a:pt x="77" y="166"/>
                  </a:cubicBezTo>
                  <a:cubicBezTo>
                    <a:pt x="103" y="166"/>
                    <a:pt x="132" y="159"/>
                    <a:pt x="144" y="133"/>
                  </a:cubicBezTo>
                  <a:cubicBezTo>
                    <a:pt x="152" y="114"/>
                    <a:pt x="152" y="87"/>
                    <a:pt x="173" y="65"/>
                  </a:cubicBezTo>
                  <a:cubicBezTo>
                    <a:pt x="173" y="65"/>
                    <a:pt x="186" y="53"/>
                    <a:pt x="204" y="51"/>
                  </a:cubicBezTo>
                  <a:cubicBezTo>
                    <a:pt x="180" y="50"/>
                    <a:pt x="176" y="32"/>
                    <a:pt x="176" y="32"/>
                  </a:cubicBezTo>
                  <a:close/>
                  <a:moveTo>
                    <a:pt x="143" y="45"/>
                  </a:moveTo>
                  <a:cubicBezTo>
                    <a:pt x="137" y="45"/>
                    <a:pt x="132" y="40"/>
                    <a:pt x="132" y="34"/>
                  </a:cubicBezTo>
                  <a:cubicBezTo>
                    <a:pt x="132" y="28"/>
                    <a:pt x="137" y="22"/>
                    <a:pt x="143" y="22"/>
                  </a:cubicBezTo>
                  <a:cubicBezTo>
                    <a:pt x="150" y="22"/>
                    <a:pt x="155" y="28"/>
                    <a:pt x="155" y="34"/>
                  </a:cubicBezTo>
                  <a:cubicBezTo>
                    <a:pt x="155" y="40"/>
                    <a:pt x="150" y="45"/>
                    <a:pt x="143" y="4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Freeform 21"/>
            <p:cNvSpPr/>
            <p:nvPr/>
          </p:nvSpPr>
          <p:spPr bwMode="auto">
            <a:xfrm>
              <a:off x="4324406" y="2016358"/>
              <a:ext cx="722259" cy="741973"/>
            </a:xfrm>
            <a:custGeom>
              <a:avLst/>
              <a:gdLst>
                <a:gd name="T0" fmla="*/ 265 w 341"/>
                <a:gd name="T1" fmla="*/ 291 h 350"/>
                <a:gd name="T2" fmla="*/ 289 w 341"/>
                <a:gd name="T3" fmla="*/ 78 h 350"/>
                <a:gd name="T4" fmla="*/ 76 w 341"/>
                <a:gd name="T5" fmla="*/ 51 h 350"/>
                <a:gd name="T6" fmla="*/ 52 w 341"/>
                <a:gd name="T7" fmla="*/ 265 h 350"/>
                <a:gd name="T8" fmla="*/ 59 w 341"/>
                <a:gd name="T9" fmla="*/ 273 h 350"/>
                <a:gd name="T10" fmla="*/ 53 w 341"/>
                <a:gd name="T11" fmla="*/ 350 h 350"/>
                <a:gd name="T12" fmla="*/ 113 w 341"/>
                <a:gd name="T13" fmla="*/ 312 h 350"/>
                <a:gd name="T14" fmla="*/ 265 w 341"/>
                <a:gd name="T15" fmla="*/ 291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1" h="350">
                  <a:moveTo>
                    <a:pt x="265" y="291"/>
                  </a:moveTo>
                  <a:cubicBezTo>
                    <a:pt x="331" y="240"/>
                    <a:pt x="341" y="144"/>
                    <a:pt x="289" y="78"/>
                  </a:cubicBezTo>
                  <a:cubicBezTo>
                    <a:pt x="237" y="11"/>
                    <a:pt x="141" y="0"/>
                    <a:pt x="76" y="51"/>
                  </a:cubicBezTo>
                  <a:cubicBezTo>
                    <a:pt x="10" y="103"/>
                    <a:pt x="0" y="199"/>
                    <a:pt x="52" y="265"/>
                  </a:cubicBezTo>
                  <a:cubicBezTo>
                    <a:pt x="54" y="268"/>
                    <a:pt x="56" y="270"/>
                    <a:pt x="59" y="273"/>
                  </a:cubicBezTo>
                  <a:cubicBezTo>
                    <a:pt x="53" y="350"/>
                    <a:pt x="53" y="350"/>
                    <a:pt x="53" y="350"/>
                  </a:cubicBezTo>
                  <a:cubicBezTo>
                    <a:pt x="113" y="312"/>
                    <a:pt x="113" y="312"/>
                    <a:pt x="113" y="312"/>
                  </a:cubicBezTo>
                  <a:cubicBezTo>
                    <a:pt x="163" y="332"/>
                    <a:pt x="221" y="326"/>
                    <a:pt x="265" y="291"/>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22"/>
            <p:cNvSpPr/>
            <p:nvPr/>
          </p:nvSpPr>
          <p:spPr bwMode="auto">
            <a:xfrm>
              <a:off x="4445379" y="2249345"/>
              <a:ext cx="444467" cy="237467"/>
            </a:xfrm>
            <a:custGeom>
              <a:avLst/>
              <a:gdLst>
                <a:gd name="T0" fmla="*/ 190 w 210"/>
                <a:gd name="T1" fmla="*/ 22 h 112"/>
                <a:gd name="T2" fmla="*/ 49 w 210"/>
                <a:gd name="T3" fmla="*/ 22 h 112"/>
                <a:gd name="T4" fmla="*/ 46 w 210"/>
                <a:gd name="T5" fmla="*/ 22 h 112"/>
                <a:gd name="T6" fmla="*/ 31 w 210"/>
                <a:gd name="T7" fmla="*/ 3 h 112"/>
                <a:gd name="T8" fmla="*/ 23 w 210"/>
                <a:gd name="T9" fmla="*/ 1 h 112"/>
                <a:gd name="T10" fmla="*/ 14 w 210"/>
                <a:gd name="T11" fmla="*/ 1 h 112"/>
                <a:gd name="T12" fmla="*/ 10 w 210"/>
                <a:gd name="T13" fmla="*/ 0 h 112"/>
                <a:gd name="T14" fmla="*/ 0 w 210"/>
                <a:gd name="T15" fmla="*/ 10 h 112"/>
                <a:gd name="T16" fmla="*/ 10 w 210"/>
                <a:gd name="T17" fmla="*/ 20 h 112"/>
                <a:gd name="T18" fmla="*/ 19 w 210"/>
                <a:gd name="T19" fmla="*/ 16 h 112"/>
                <a:gd name="T20" fmla="*/ 24 w 210"/>
                <a:gd name="T21" fmla="*/ 16 h 112"/>
                <a:gd name="T22" fmla="*/ 31 w 210"/>
                <a:gd name="T23" fmla="*/ 20 h 112"/>
                <a:gd name="T24" fmla="*/ 36 w 210"/>
                <a:gd name="T25" fmla="*/ 26 h 112"/>
                <a:gd name="T26" fmla="*/ 37 w 210"/>
                <a:gd name="T27" fmla="*/ 32 h 112"/>
                <a:gd name="T28" fmla="*/ 75 w 210"/>
                <a:gd name="T29" fmla="*/ 108 h 112"/>
                <a:gd name="T30" fmla="*/ 77 w 210"/>
                <a:gd name="T31" fmla="*/ 109 h 112"/>
                <a:gd name="T32" fmla="*/ 78 w 210"/>
                <a:gd name="T33" fmla="*/ 110 h 112"/>
                <a:gd name="T34" fmla="*/ 81 w 210"/>
                <a:gd name="T35" fmla="*/ 111 h 112"/>
                <a:gd name="T36" fmla="*/ 83 w 210"/>
                <a:gd name="T37" fmla="*/ 112 h 112"/>
                <a:gd name="T38" fmla="*/ 145 w 210"/>
                <a:gd name="T39" fmla="*/ 112 h 112"/>
                <a:gd name="T40" fmla="*/ 161 w 210"/>
                <a:gd name="T41" fmla="*/ 105 h 112"/>
                <a:gd name="T42" fmla="*/ 161 w 210"/>
                <a:gd name="T43" fmla="*/ 103 h 112"/>
                <a:gd name="T44" fmla="*/ 161 w 210"/>
                <a:gd name="T45" fmla="*/ 102 h 112"/>
                <a:gd name="T46" fmla="*/ 160 w 210"/>
                <a:gd name="T47" fmla="*/ 101 h 112"/>
                <a:gd name="T48" fmla="*/ 160 w 210"/>
                <a:gd name="T49" fmla="*/ 100 h 112"/>
                <a:gd name="T50" fmla="*/ 159 w 210"/>
                <a:gd name="T51" fmla="*/ 100 h 112"/>
                <a:gd name="T52" fmla="*/ 158 w 210"/>
                <a:gd name="T53" fmla="*/ 99 h 112"/>
                <a:gd name="T54" fmla="*/ 155 w 210"/>
                <a:gd name="T55" fmla="*/ 99 h 112"/>
                <a:gd name="T56" fmla="*/ 89 w 210"/>
                <a:gd name="T57" fmla="*/ 99 h 112"/>
                <a:gd name="T58" fmla="*/ 84 w 210"/>
                <a:gd name="T59" fmla="*/ 95 h 112"/>
                <a:gd name="T60" fmla="*/ 79 w 210"/>
                <a:gd name="T61" fmla="*/ 86 h 112"/>
                <a:gd name="T62" fmla="*/ 89 w 210"/>
                <a:gd name="T63" fmla="*/ 84 h 112"/>
                <a:gd name="T64" fmla="*/ 168 w 210"/>
                <a:gd name="T65" fmla="*/ 84 h 112"/>
                <a:gd name="T66" fmla="*/ 169 w 210"/>
                <a:gd name="T67" fmla="*/ 84 h 112"/>
                <a:gd name="T68" fmla="*/ 170 w 210"/>
                <a:gd name="T69" fmla="*/ 83 h 112"/>
                <a:gd name="T70" fmla="*/ 172 w 210"/>
                <a:gd name="T71" fmla="*/ 83 h 112"/>
                <a:gd name="T72" fmla="*/ 173 w 210"/>
                <a:gd name="T73" fmla="*/ 83 h 112"/>
                <a:gd name="T74" fmla="*/ 174 w 210"/>
                <a:gd name="T75" fmla="*/ 82 h 112"/>
                <a:gd name="T76" fmla="*/ 174 w 210"/>
                <a:gd name="T77" fmla="*/ 81 h 112"/>
                <a:gd name="T78" fmla="*/ 175 w 210"/>
                <a:gd name="T79" fmla="*/ 80 h 112"/>
                <a:gd name="T80" fmla="*/ 175 w 210"/>
                <a:gd name="T81" fmla="*/ 80 h 112"/>
                <a:gd name="T82" fmla="*/ 202 w 210"/>
                <a:gd name="T83" fmla="*/ 32 h 112"/>
                <a:gd name="T84" fmla="*/ 190 w 210"/>
                <a:gd name="T85" fmla="*/ 2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0" h="112">
                  <a:moveTo>
                    <a:pt x="190" y="22"/>
                  </a:moveTo>
                  <a:cubicBezTo>
                    <a:pt x="49" y="22"/>
                    <a:pt x="49" y="22"/>
                    <a:pt x="49" y="22"/>
                  </a:cubicBezTo>
                  <a:cubicBezTo>
                    <a:pt x="48" y="22"/>
                    <a:pt x="47" y="22"/>
                    <a:pt x="46" y="22"/>
                  </a:cubicBezTo>
                  <a:cubicBezTo>
                    <a:pt x="31" y="3"/>
                    <a:pt x="31" y="3"/>
                    <a:pt x="31" y="3"/>
                  </a:cubicBezTo>
                  <a:cubicBezTo>
                    <a:pt x="31" y="3"/>
                    <a:pt x="29" y="1"/>
                    <a:pt x="23" y="1"/>
                  </a:cubicBezTo>
                  <a:cubicBezTo>
                    <a:pt x="20" y="1"/>
                    <a:pt x="16" y="1"/>
                    <a:pt x="14" y="1"/>
                  </a:cubicBezTo>
                  <a:cubicBezTo>
                    <a:pt x="13" y="1"/>
                    <a:pt x="11" y="0"/>
                    <a:pt x="10" y="0"/>
                  </a:cubicBezTo>
                  <a:cubicBezTo>
                    <a:pt x="5" y="0"/>
                    <a:pt x="0" y="5"/>
                    <a:pt x="0" y="10"/>
                  </a:cubicBezTo>
                  <a:cubicBezTo>
                    <a:pt x="0" y="16"/>
                    <a:pt x="5" y="20"/>
                    <a:pt x="10" y="20"/>
                  </a:cubicBezTo>
                  <a:cubicBezTo>
                    <a:pt x="14" y="20"/>
                    <a:pt x="17" y="19"/>
                    <a:pt x="19" y="16"/>
                  </a:cubicBezTo>
                  <a:cubicBezTo>
                    <a:pt x="24" y="16"/>
                    <a:pt x="24" y="16"/>
                    <a:pt x="24" y="16"/>
                  </a:cubicBezTo>
                  <a:cubicBezTo>
                    <a:pt x="24" y="16"/>
                    <a:pt x="27" y="15"/>
                    <a:pt x="31" y="20"/>
                  </a:cubicBezTo>
                  <a:cubicBezTo>
                    <a:pt x="32" y="21"/>
                    <a:pt x="34" y="24"/>
                    <a:pt x="36" y="26"/>
                  </a:cubicBezTo>
                  <a:cubicBezTo>
                    <a:pt x="36" y="28"/>
                    <a:pt x="36" y="30"/>
                    <a:pt x="37" y="32"/>
                  </a:cubicBezTo>
                  <a:cubicBezTo>
                    <a:pt x="75" y="108"/>
                    <a:pt x="75" y="108"/>
                    <a:pt x="75" y="108"/>
                  </a:cubicBezTo>
                  <a:cubicBezTo>
                    <a:pt x="77" y="109"/>
                    <a:pt x="77" y="109"/>
                    <a:pt x="77" y="109"/>
                  </a:cubicBezTo>
                  <a:cubicBezTo>
                    <a:pt x="78" y="110"/>
                    <a:pt x="78" y="110"/>
                    <a:pt x="78" y="110"/>
                  </a:cubicBezTo>
                  <a:cubicBezTo>
                    <a:pt x="81" y="111"/>
                    <a:pt x="81" y="111"/>
                    <a:pt x="81" y="111"/>
                  </a:cubicBezTo>
                  <a:cubicBezTo>
                    <a:pt x="83" y="112"/>
                    <a:pt x="83" y="112"/>
                    <a:pt x="83" y="112"/>
                  </a:cubicBezTo>
                  <a:cubicBezTo>
                    <a:pt x="145" y="112"/>
                    <a:pt x="145" y="112"/>
                    <a:pt x="145" y="112"/>
                  </a:cubicBezTo>
                  <a:cubicBezTo>
                    <a:pt x="157" y="112"/>
                    <a:pt x="161" y="108"/>
                    <a:pt x="161" y="105"/>
                  </a:cubicBezTo>
                  <a:cubicBezTo>
                    <a:pt x="161" y="103"/>
                    <a:pt x="161" y="103"/>
                    <a:pt x="161" y="103"/>
                  </a:cubicBezTo>
                  <a:cubicBezTo>
                    <a:pt x="161" y="102"/>
                    <a:pt x="161" y="102"/>
                    <a:pt x="161" y="102"/>
                  </a:cubicBezTo>
                  <a:cubicBezTo>
                    <a:pt x="160" y="101"/>
                    <a:pt x="160" y="101"/>
                    <a:pt x="160" y="101"/>
                  </a:cubicBezTo>
                  <a:cubicBezTo>
                    <a:pt x="160" y="100"/>
                    <a:pt x="160" y="100"/>
                    <a:pt x="160" y="100"/>
                  </a:cubicBezTo>
                  <a:cubicBezTo>
                    <a:pt x="159" y="100"/>
                    <a:pt x="159" y="100"/>
                    <a:pt x="159" y="100"/>
                  </a:cubicBezTo>
                  <a:cubicBezTo>
                    <a:pt x="158" y="99"/>
                    <a:pt x="158" y="99"/>
                    <a:pt x="158" y="99"/>
                  </a:cubicBezTo>
                  <a:cubicBezTo>
                    <a:pt x="155" y="99"/>
                    <a:pt x="155" y="99"/>
                    <a:pt x="155" y="99"/>
                  </a:cubicBezTo>
                  <a:cubicBezTo>
                    <a:pt x="89" y="99"/>
                    <a:pt x="89" y="99"/>
                    <a:pt x="89" y="99"/>
                  </a:cubicBezTo>
                  <a:cubicBezTo>
                    <a:pt x="89" y="99"/>
                    <a:pt x="85" y="99"/>
                    <a:pt x="84" y="95"/>
                  </a:cubicBezTo>
                  <a:cubicBezTo>
                    <a:pt x="79" y="86"/>
                    <a:pt x="79" y="86"/>
                    <a:pt x="79" y="86"/>
                  </a:cubicBezTo>
                  <a:cubicBezTo>
                    <a:pt x="79" y="84"/>
                    <a:pt x="86" y="84"/>
                    <a:pt x="89" y="84"/>
                  </a:cubicBezTo>
                  <a:cubicBezTo>
                    <a:pt x="168" y="84"/>
                    <a:pt x="168" y="84"/>
                    <a:pt x="168" y="84"/>
                  </a:cubicBezTo>
                  <a:cubicBezTo>
                    <a:pt x="169" y="84"/>
                    <a:pt x="169" y="84"/>
                    <a:pt x="169" y="84"/>
                  </a:cubicBezTo>
                  <a:cubicBezTo>
                    <a:pt x="170" y="83"/>
                    <a:pt x="170" y="83"/>
                    <a:pt x="170" y="83"/>
                  </a:cubicBezTo>
                  <a:cubicBezTo>
                    <a:pt x="172" y="83"/>
                    <a:pt x="172" y="83"/>
                    <a:pt x="172" y="83"/>
                  </a:cubicBezTo>
                  <a:cubicBezTo>
                    <a:pt x="173" y="83"/>
                    <a:pt x="173" y="83"/>
                    <a:pt x="173" y="83"/>
                  </a:cubicBezTo>
                  <a:cubicBezTo>
                    <a:pt x="174" y="82"/>
                    <a:pt x="174" y="82"/>
                    <a:pt x="174" y="82"/>
                  </a:cubicBezTo>
                  <a:cubicBezTo>
                    <a:pt x="174" y="81"/>
                    <a:pt x="174" y="81"/>
                    <a:pt x="174" y="81"/>
                  </a:cubicBezTo>
                  <a:cubicBezTo>
                    <a:pt x="175" y="80"/>
                    <a:pt x="175" y="80"/>
                    <a:pt x="175" y="80"/>
                  </a:cubicBezTo>
                  <a:cubicBezTo>
                    <a:pt x="175" y="80"/>
                    <a:pt x="175" y="80"/>
                    <a:pt x="175" y="80"/>
                  </a:cubicBezTo>
                  <a:cubicBezTo>
                    <a:pt x="202" y="32"/>
                    <a:pt x="202" y="32"/>
                    <a:pt x="202" y="32"/>
                  </a:cubicBezTo>
                  <a:cubicBezTo>
                    <a:pt x="210" y="22"/>
                    <a:pt x="204" y="22"/>
                    <a:pt x="190"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Oval 23"/>
            <p:cNvSpPr>
              <a:spLocks noChangeArrowheads="1"/>
            </p:cNvSpPr>
            <p:nvPr/>
          </p:nvSpPr>
          <p:spPr bwMode="auto">
            <a:xfrm>
              <a:off x="4614743" y="2510111"/>
              <a:ext cx="54662" cy="5555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Oval 24"/>
            <p:cNvSpPr>
              <a:spLocks noChangeArrowheads="1"/>
            </p:cNvSpPr>
            <p:nvPr/>
          </p:nvSpPr>
          <p:spPr bwMode="auto">
            <a:xfrm>
              <a:off x="4724964" y="2510111"/>
              <a:ext cx="54662" cy="5555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25"/>
            <p:cNvSpPr/>
            <p:nvPr/>
          </p:nvSpPr>
          <p:spPr bwMode="auto">
            <a:xfrm>
              <a:off x="4979457" y="2985045"/>
              <a:ext cx="194455" cy="257181"/>
            </a:xfrm>
            <a:custGeom>
              <a:avLst/>
              <a:gdLst>
                <a:gd name="T0" fmla="*/ 73 w 92"/>
                <a:gd name="T1" fmla="*/ 42 h 121"/>
                <a:gd name="T2" fmla="*/ 92 w 92"/>
                <a:gd name="T3" fmla="*/ 51 h 121"/>
                <a:gd name="T4" fmla="*/ 63 w 92"/>
                <a:gd name="T5" fmla="*/ 0 h 121"/>
                <a:gd name="T6" fmla="*/ 3 w 92"/>
                <a:gd name="T7" fmla="*/ 0 h 121"/>
                <a:gd name="T8" fmla="*/ 20 w 92"/>
                <a:gd name="T9" fmla="*/ 11 h 121"/>
                <a:gd name="T10" fmla="*/ 6 w 92"/>
                <a:gd name="T11" fmla="*/ 36 h 121"/>
                <a:gd name="T12" fmla="*/ 7 w 92"/>
                <a:gd name="T13" fmla="*/ 60 h 121"/>
                <a:gd name="T14" fmla="*/ 41 w 92"/>
                <a:gd name="T15" fmla="*/ 121 h 121"/>
                <a:gd name="T16" fmla="*/ 45 w 92"/>
                <a:gd name="T17" fmla="*/ 91 h 121"/>
                <a:gd name="T18" fmla="*/ 73 w 92"/>
                <a:gd name="T19" fmla="*/ 4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21">
                  <a:moveTo>
                    <a:pt x="73" y="42"/>
                  </a:moveTo>
                  <a:cubicBezTo>
                    <a:pt x="92" y="51"/>
                    <a:pt x="92" y="51"/>
                    <a:pt x="92" y="51"/>
                  </a:cubicBezTo>
                  <a:cubicBezTo>
                    <a:pt x="63" y="0"/>
                    <a:pt x="63" y="0"/>
                    <a:pt x="63" y="0"/>
                  </a:cubicBezTo>
                  <a:cubicBezTo>
                    <a:pt x="3" y="0"/>
                    <a:pt x="3" y="0"/>
                    <a:pt x="3" y="0"/>
                  </a:cubicBezTo>
                  <a:cubicBezTo>
                    <a:pt x="20" y="11"/>
                    <a:pt x="20" y="11"/>
                    <a:pt x="20" y="11"/>
                  </a:cubicBezTo>
                  <a:cubicBezTo>
                    <a:pt x="6" y="36"/>
                    <a:pt x="6" y="36"/>
                    <a:pt x="6" y="36"/>
                  </a:cubicBezTo>
                  <a:cubicBezTo>
                    <a:pt x="0" y="47"/>
                    <a:pt x="7" y="60"/>
                    <a:pt x="7" y="60"/>
                  </a:cubicBezTo>
                  <a:cubicBezTo>
                    <a:pt x="41" y="121"/>
                    <a:pt x="41" y="121"/>
                    <a:pt x="41" y="121"/>
                  </a:cubicBezTo>
                  <a:cubicBezTo>
                    <a:pt x="36" y="110"/>
                    <a:pt x="45" y="91"/>
                    <a:pt x="45" y="91"/>
                  </a:cubicBezTo>
                  <a:lnTo>
                    <a:pt x="73" y="4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26"/>
            <p:cNvSpPr/>
            <p:nvPr/>
          </p:nvSpPr>
          <p:spPr bwMode="auto">
            <a:xfrm>
              <a:off x="5040392" y="3174123"/>
              <a:ext cx="214169" cy="127246"/>
            </a:xfrm>
            <a:custGeom>
              <a:avLst/>
              <a:gdLst>
                <a:gd name="T0" fmla="*/ 58 w 101"/>
                <a:gd name="T1" fmla="*/ 60 h 60"/>
                <a:gd name="T2" fmla="*/ 101 w 101"/>
                <a:gd name="T3" fmla="*/ 59 h 60"/>
                <a:gd name="T4" fmla="*/ 101 w 101"/>
                <a:gd name="T5" fmla="*/ 0 h 60"/>
                <a:gd name="T6" fmla="*/ 29 w 101"/>
                <a:gd name="T7" fmla="*/ 0 h 60"/>
                <a:gd name="T8" fmla="*/ 58 w 101"/>
                <a:gd name="T9" fmla="*/ 60 h 60"/>
              </a:gdLst>
              <a:ahLst/>
              <a:cxnLst>
                <a:cxn ang="0">
                  <a:pos x="T0" y="T1"/>
                </a:cxn>
                <a:cxn ang="0">
                  <a:pos x="T2" y="T3"/>
                </a:cxn>
                <a:cxn ang="0">
                  <a:pos x="T4" y="T5"/>
                </a:cxn>
                <a:cxn ang="0">
                  <a:pos x="T6" y="T7"/>
                </a:cxn>
                <a:cxn ang="0">
                  <a:pos x="T8" y="T9"/>
                </a:cxn>
              </a:cxnLst>
              <a:rect l="0" t="0" r="r" b="b"/>
              <a:pathLst>
                <a:path w="101" h="60">
                  <a:moveTo>
                    <a:pt x="58" y="60"/>
                  </a:moveTo>
                  <a:cubicBezTo>
                    <a:pt x="101" y="59"/>
                    <a:pt x="101" y="59"/>
                    <a:pt x="101" y="59"/>
                  </a:cubicBezTo>
                  <a:cubicBezTo>
                    <a:pt x="101" y="0"/>
                    <a:pt x="101" y="0"/>
                    <a:pt x="101" y="0"/>
                  </a:cubicBezTo>
                  <a:cubicBezTo>
                    <a:pt x="29" y="0"/>
                    <a:pt x="29" y="0"/>
                    <a:pt x="29" y="0"/>
                  </a:cubicBezTo>
                  <a:cubicBezTo>
                    <a:pt x="29" y="0"/>
                    <a:pt x="0" y="54"/>
                    <a:pt x="58" y="6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Freeform 27"/>
            <p:cNvSpPr/>
            <p:nvPr/>
          </p:nvSpPr>
          <p:spPr bwMode="auto">
            <a:xfrm>
              <a:off x="5210651" y="2775358"/>
              <a:ext cx="262558" cy="167571"/>
            </a:xfrm>
            <a:custGeom>
              <a:avLst/>
              <a:gdLst>
                <a:gd name="T0" fmla="*/ 95 w 124"/>
                <a:gd name="T1" fmla="*/ 79 h 79"/>
                <a:gd name="T2" fmla="*/ 124 w 124"/>
                <a:gd name="T3" fmla="*/ 26 h 79"/>
                <a:gd name="T4" fmla="*/ 106 w 124"/>
                <a:gd name="T5" fmla="*/ 36 h 79"/>
                <a:gd name="T6" fmla="*/ 91 w 124"/>
                <a:gd name="T7" fmla="*/ 12 h 79"/>
                <a:gd name="T8" fmla="*/ 70 w 124"/>
                <a:gd name="T9" fmla="*/ 0 h 79"/>
                <a:gd name="T10" fmla="*/ 0 w 124"/>
                <a:gd name="T11" fmla="*/ 1 h 79"/>
                <a:gd name="T12" fmla="*/ 24 w 124"/>
                <a:gd name="T13" fmla="*/ 18 h 79"/>
                <a:gd name="T14" fmla="*/ 54 w 124"/>
                <a:gd name="T15" fmla="*/ 67 h 79"/>
                <a:gd name="T16" fmla="*/ 36 w 124"/>
                <a:gd name="T17" fmla="*/ 79 h 79"/>
                <a:gd name="T18" fmla="*/ 95 w 124"/>
                <a:gd name="T19"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 h="79">
                  <a:moveTo>
                    <a:pt x="95" y="79"/>
                  </a:moveTo>
                  <a:cubicBezTo>
                    <a:pt x="124" y="26"/>
                    <a:pt x="124" y="26"/>
                    <a:pt x="124" y="26"/>
                  </a:cubicBezTo>
                  <a:cubicBezTo>
                    <a:pt x="106" y="36"/>
                    <a:pt x="106" y="36"/>
                    <a:pt x="106" y="36"/>
                  </a:cubicBezTo>
                  <a:cubicBezTo>
                    <a:pt x="91" y="12"/>
                    <a:pt x="91" y="12"/>
                    <a:pt x="91" y="12"/>
                  </a:cubicBezTo>
                  <a:cubicBezTo>
                    <a:pt x="85" y="1"/>
                    <a:pt x="70" y="0"/>
                    <a:pt x="70" y="0"/>
                  </a:cubicBezTo>
                  <a:cubicBezTo>
                    <a:pt x="0" y="1"/>
                    <a:pt x="0" y="1"/>
                    <a:pt x="0" y="1"/>
                  </a:cubicBezTo>
                  <a:cubicBezTo>
                    <a:pt x="12" y="1"/>
                    <a:pt x="24" y="18"/>
                    <a:pt x="24" y="18"/>
                  </a:cubicBezTo>
                  <a:cubicBezTo>
                    <a:pt x="54" y="67"/>
                    <a:pt x="54" y="67"/>
                    <a:pt x="54" y="67"/>
                  </a:cubicBezTo>
                  <a:cubicBezTo>
                    <a:pt x="36" y="79"/>
                    <a:pt x="36" y="79"/>
                    <a:pt x="36" y="79"/>
                  </a:cubicBezTo>
                  <a:lnTo>
                    <a:pt x="95"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28"/>
            <p:cNvSpPr/>
            <p:nvPr/>
          </p:nvSpPr>
          <p:spPr bwMode="auto">
            <a:xfrm>
              <a:off x="5068171" y="2733240"/>
              <a:ext cx="184597" cy="241051"/>
            </a:xfrm>
            <a:custGeom>
              <a:avLst/>
              <a:gdLst>
                <a:gd name="T0" fmla="*/ 87 w 87"/>
                <a:gd name="T1" fmla="*/ 51 h 114"/>
                <a:gd name="T2" fmla="*/ 20 w 87"/>
                <a:gd name="T3" fmla="*/ 47 h 114"/>
                <a:gd name="T4" fmla="*/ 0 w 87"/>
                <a:gd name="T5" fmla="*/ 85 h 114"/>
                <a:gd name="T6" fmla="*/ 52 w 87"/>
                <a:gd name="T7" fmla="*/ 114 h 114"/>
                <a:gd name="T8" fmla="*/ 87 w 87"/>
                <a:gd name="T9" fmla="*/ 51 h 114"/>
              </a:gdLst>
              <a:ahLst/>
              <a:cxnLst>
                <a:cxn ang="0">
                  <a:pos x="T0" y="T1"/>
                </a:cxn>
                <a:cxn ang="0">
                  <a:pos x="T2" y="T3"/>
                </a:cxn>
                <a:cxn ang="0">
                  <a:pos x="T4" y="T5"/>
                </a:cxn>
                <a:cxn ang="0">
                  <a:pos x="T6" y="T7"/>
                </a:cxn>
                <a:cxn ang="0">
                  <a:pos x="T8" y="T9"/>
                </a:cxn>
              </a:cxnLst>
              <a:rect l="0" t="0" r="r" b="b"/>
              <a:pathLst>
                <a:path w="87" h="114">
                  <a:moveTo>
                    <a:pt x="87" y="51"/>
                  </a:moveTo>
                  <a:cubicBezTo>
                    <a:pt x="87" y="51"/>
                    <a:pt x="53" y="0"/>
                    <a:pt x="20" y="47"/>
                  </a:cubicBezTo>
                  <a:cubicBezTo>
                    <a:pt x="0" y="85"/>
                    <a:pt x="0" y="85"/>
                    <a:pt x="0" y="85"/>
                  </a:cubicBezTo>
                  <a:cubicBezTo>
                    <a:pt x="52" y="114"/>
                    <a:pt x="52" y="114"/>
                    <a:pt x="52" y="114"/>
                  </a:cubicBezTo>
                  <a:lnTo>
                    <a:pt x="87" y="5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29"/>
            <p:cNvSpPr/>
            <p:nvPr/>
          </p:nvSpPr>
          <p:spPr bwMode="auto">
            <a:xfrm>
              <a:off x="5297573" y="3124837"/>
              <a:ext cx="241051" cy="216857"/>
            </a:xfrm>
            <a:custGeom>
              <a:avLst/>
              <a:gdLst>
                <a:gd name="T0" fmla="*/ 87 w 114"/>
                <a:gd name="T1" fmla="*/ 18 h 102"/>
                <a:gd name="T2" fmla="*/ 30 w 114"/>
                <a:gd name="T3" fmla="*/ 20 h 102"/>
                <a:gd name="T4" fmla="*/ 28 w 114"/>
                <a:gd name="T5" fmla="*/ 0 h 102"/>
                <a:gd name="T6" fmla="*/ 0 w 114"/>
                <a:gd name="T7" fmla="*/ 52 h 102"/>
                <a:gd name="T8" fmla="*/ 32 w 114"/>
                <a:gd name="T9" fmla="*/ 102 h 102"/>
                <a:gd name="T10" fmla="*/ 32 w 114"/>
                <a:gd name="T11" fmla="*/ 82 h 102"/>
                <a:gd name="T12" fmla="*/ 61 w 114"/>
                <a:gd name="T13" fmla="*/ 80 h 102"/>
                <a:gd name="T14" fmla="*/ 81 w 114"/>
                <a:gd name="T15" fmla="*/ 66 h 102"/>
                <a:gd name="T16" fmla="*/ 114 w 114"/>
                <a:gd name="T17" fmla="*/ 5 h 102"/>
                <a:gd name="T18" fmla="*/ 87 w 114"/>
                <a:gd name="T19" fmla="*/ 1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02">
                  <a:moveTo>
                    <a:pt x="87" y="18"/>
                  </a:moveTo>
                  <a:cubicBezTo>
                    <a:pt x="30" y="20"/>
                    <a:pt x="30" y="20"/>
                    <a:pt x="30" y="20"/>
                  </a:cubicBezTo>
                  <a:cubicBezTo>
                    <a:pt x="28" y="0"/>
                    <a:pt x="28" y="0"/>
                    <a:pt x="28" y="0"/>
                  </a:cubicBezTo>
                  <a:cubicBezTo>
                    <a:pt x="0" y="52"/>
                    <a:pt x="0" y="52"/>
                    <a:pt x="0" y="52"/>
                  </a:cubicBezTo>
                  <a:cubicBezTo>
                    <a:pt x="32" y="102"/>
                    <a:pt x="32" y="102"/>
                    <a:pt x="32" y="102"/>
                  </a:cubicBezTo>
                  <a:cubicBezTo>
                    <a:pt x="32" y="82"/>
                    <a:pt x="32" y="82"/>
                    <a:pt x="32" y="82"/>
                  </a:cubicBezTo>
                  <a:cubicBezTo>
                    <a:pt x="61" y="80"/>
                    <a:pt x="61" y="80"/>
                    <a:pt x="61" y="80"/>
                  </a:cubicBezTo>
                  <a:cubicBezTo>
                    <a:pt x="73" y="79"/>
                    <a:pt x="81" y="66"/>
                    <a:pt x="81" y="66"/>
                  </a:cubicBezTo>
                  <a:cubicBezTo>
                    <a:pt x="114" y="5"/>
                    <a:pt x="114" y="5"/>
                    <a:pt x="114" y="5"/>
                  </a:cubicBezTo>
                  <a:cubicBezTo>
                    <a:pt x="108" y="15"/>
                    <a:pt x="87" y="18"/>
                    <a:pt x="87" y="1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Freeform 30"/>
            <p:cNvSpPr/>
            <p:nvPr/>
          </p:nvSpPr>
          <p:spPr bwMode="auto">
            <a:xfrm>
              <a:off x="5380015" y="2944721"/>
              <a:ext cx="211480" cy="197142"/>
            </a:xfrm>
            <a:custGeom>
              <a:avLst/>
              <a:gdLst>
                <a:gd name="T0" fmla="*/ 39 w 100"/>
                <a:gd name="T1" fmla="*/ 93 h 93"/>
                <a:gd name="T2" fmla="*/ 74 w 100"/>
                <a:gd name="T3" fmla="*/ 36 h 93"/>
                <a:gd name="T4" fmla="*/ 50 w 100"/>
                <a:gd name="T5" fmla="*/ 0 h 93"/>
                <a:gd name="T6" fmla="*/ 0 w 100"/>
                <a:gd name="T7" fmla="*/ 32 h 93"/>
                <a:gd name="T8" fmla="*/ 39 w 100"/>
                <a:gd name="T9" fmla="*/ 93 h 93"/>
              </a:gdLst>
              <a:ahLst/>
              <a:cxnLst>
                <a:cxn ang="0">
                  <a:pos x="T0" y="T1"/>
                </a:cxn>
                <a:cxn ang="0">
                  <a:pos x="T2" y="T3"/>
                </a:cxn>
                <a:cxn ang="0">
                  <a:pos x="T4" y="T5"/>
                </a:cxn>
                <a:cxn ang="0">
                  <a:pos x="T6" y="T7"/>
                </a:cxn>
                <a:cxn ang="0">
                  <a:pos x="T8" y="T9"/>
                </a:cxn>
              </a:cxnLst>
              <a:rect l="0" t="0" r="r" b="b"/>
              <a:pathLst>
                <a:path w="100" h="93">
                  <a:moveTo>
                    <a:pt x="39" y="93"/>
                  </a:moveTo>
                  <a:cubicBezTo>
                    <a:pt x="39" y="93"/>
                    <a:pt x="100" y="88"/>
                    <a:pt x="74" y="36"/>
                  </a:cubicBezTo>
                  <a:cubicBezTo>
                    <a:pt x="50" y="0"/>
                    <a:pt x="50" y="0"/>
                    <a:pt x="50" y="0"/>
                  </a:cubicBezTo>
                  <a:cubicBezTo>
                    <a:pt x="0" y="32"/>
                    <a:pt x="0" y="32"/>
                    <a:pt x="0" y="32"/>
                  </a:cubicBezTo>
                  <a:lnTo>
                    <a:pt x="39" y="9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 name="Freeform 31"/>
            <p:cNvSpPr>
              <a:spLocks noEditPoints="1"/>
            </p:cNvSpPr>
            <p:nvPr/>
          </p:nvSpPr>
          <p:spPr bwMode="auto">
            <a:xfrm>
              <a:off x="4095003" y="3121253"/>
              <a:ext cx="398765" cy="591427"/>
            </a:xfrm>
            <a:custGeom>
              <a:avLst/>
              <a:gdLst>
                <a:gd name="T0" fmla="*/ 98 w 188"/>
                <a:gd name="T1" fmla="*/ 1 h 279"/>
                <a:gd name="T2" fmla="*/ 22 w 188"/>
                <a:gd name="T3" fmla="*/ 34 h 279"/>
                <a:gd name="T4" fmla="*/ 2 w 188"/>
                <a:gd name="T5" fmla="*/ 99 h 279"/>
                <a:gd name="T6" fmla="*/ 24 w 188"/>
                <a:gd name="T7" fmla="*/ 155 h 279"/>
                <a:gd name="T8" fmla="*/ 24 w 188"/>
                <a:gd name="T9" fmla="*/ 155 h 279"/>
                <a:gd name="T10" fmla="*/ 37 w 188"/>
                <a:gd name="T11" fmla="*/ 201 h 279"/>
                <a:gd name="T12" fmla="*/ 42 w 188"/>
                <a:gd name="T13" fmla="*/ 267 h 279"/>
                <a:gd name="T14" fmla="*/ 47 w 188"/>
                <a:gd name="T15" fmla="*/ 271 h 279"/>
                <a:gd name="T16" fmla="*/ 82 w 188"/>
                <a:gd name="T17" fmla="*/ 279 h 279"/>
                <a:gd name="T18" fmla="*/ 126 w 188"/>
                <a:gd name="T19" fmla="*/ 273 h 279"/>
                <a:gd name="T20" fmla="*/ 137 w 188"/>
                <a:gd name="T21" fmla="*/ 249 h 279"/>
                <a:gd name="T22" fmla="*/ 145 w 188"/>
                <a:gd name="T23" fmla="*/ 187 h 279"/>
                <a:gd name="T24" fmla="*/ 157 w 188"/>
                <a:gd name="T25" fmla="*/ 159 h 279"/>
                <a:gd name="T26" fmla="*/ 174 w 188"/>
                <a:gd name="T27" fmla="*/ 132 h 279"/>
                <a:gd name="T28" fmla="*/ 186 w 188"/>
                <a:gd name="T29" fmla="*/ 75 h 279"/>
                <a:gd name="T30" fmla="*/ 99 w 188"/>
                <a:gd name="T31" fmla="*/ 1 h 279"/>
                <a:gd name="T32" fmla="*/ 165 w 188"/>
                <a:gd name="T33" fmla="*/ 78 h 279"/>
                <a:gd name="T34" fmla="*/ 126 w 188"/>
                <a:gd name="T35" fmla="*/ 171 h 279"/>
                <a:gd name="T36" fmla="*/ 123 w 188"/>
                <a:gd name="T37" fmla="*/ 186 h 279"/>
                <a:gd name="T38" fmla="*/ 120 w 188"/>
                <a:gd name="T39" fmla="*/ 195 h 279"/>
                <a:gd name="T40" fmla="*/ 98 w 188"/>
                <a:gd name="T41" fmla="*/ 200 h 279"/>
                <a:gd name="T42" fmla="*/ 98 w 188"/>
                <a:gd name="T43" fmla="*/ 148 h 279"/>
                <a:gd name="T44" fmla="*/ 126 w 188"/>
                <a:gd name="T45" fmla="*/ 73 h 279"/>
                <a:gd name="T46" fmla="*/ 114 w 188"/>
                <a:gd name="T47" fmla="*/ 67 h 279"/>
                <a:gd name="T48" fmla="*/ 100 w 188"/>
                <a:gd name="T49" fmla="*/ 66 h 279"/>
                <a:gd name="T50" fmla="*/ 77 w 188"/>
                <a:gd name="T51" fmla="*/ 67 h 279"/>
                <a:gd name="T52" fmla="*/ 68 w 188"/>
                <a:gd name="T53" fmla="*/ 68 h 279"/>
                <a:gd name="T54" fmla="*/ 54 w 188"/>
                <a:gd name="T55" fmla="*/ 76 h 279"/>
                <a:gd name="T56" fmla="*/ 81 w 188"/>
                <a:gd name="T57" fmla="*/ 153 h 279"/>
                <a:gd name="T58" fmla="*/ 60 w 188"/>
                <a:gd name="T59" fmla="*/ 197 h 279"/>
                <a:gd name="T60" fmla="*/ 57 w 188"/>
                <a:gd name="T61" fmla="*/ 192 h 279"/>
                <a:gd name="T62" fmla="*/ 55 w 188"/>
                <a:gd name="T63" fmla="*/ 183 h 279"/>
                <a:gd name="T64" fmla="*/ 54 w 188"/>
                <a:gd name="T65" fmla="*/ 169 h 279"/>
                <a:gd name="T66" fmla="*/ 30 w 188"/>
                <a:gd name="T67" fmla="*/ 119 h 279"/>
                <a:gd name="T68" fmla="*/ 24 w 188"/>
                <a:gd name="T69" fmla="*/ 73 h 279"/>
                <a:gd name="T70" fmla="*/ 39 w 188"/>
                <a:gd name="T71" fmla="*/ 45 h 279"/>
                <a:gd name="T72" fmla="*/ 97 w 188"/>
                <a:gd name="T73" fmla="*/ 20 h 279"/>
                <a:gd name="T74" fmla="*/ 97 w 188"/>
                <a:gd name="T75" fmla="*/ 20 h 279"/>
                <a:gd name="T76" fmla="*/ 153 w 188"/>
                <a:gd name="T77" fmla="*/ 48 h 279"/>
                <a:gd name="T78" fmla="*/ 73 w 188"/>
                <a:gd name="T79" fmla="*/ 70 h 279"/>
                <a:gd name="T80" fmla="*/ 81 w 188"/>
                <a:gd name="T81" fmla="*/ 76 h 279"/>
                <a:gd name="T82" fmla="*/ 84 w 188"/>
                <a:gd name="T83" fmla="*/ 69 h 279"/>
                <a:gd name="T84" fmla="*/ 93 w 188"/>
                <a:gd name="T85" fmla="*/ 69 h 279"/>
                <a:gd name="T86" fmla="*/ 97 w 188"/>
                <a:gd name="T87" fmla="*/ 69 h 279"/>
                <a:gd name="T88" fmla="*/ 99 w 188"/>
                <a:gd name="T89" fmla="*/ 79 h 279"/>
                <a:gd name="T90" fmla="*/ 104 w 188"/>
                <a:gd name="T91" fmla="*/ 78 h 279"/>
                <a:gd name="T92" fmla="*/ 117 w 188"/>
                <a:gd name="T93" fmla="*/ 79 h 279"/>
                <a:gd name="T94" fmla="*/ 64 w 188"/>
                <a:gd name="T95" fmla="*/ 79 h 279"/>
                <a:gd name="T96" fmla="*/ 73 w 188"/>
                <a:gd name="T97" fmla="*/ 70 h 279"/>
                <a:gd name="T98" fmla="*/ 115 w 188"/>
                <a:gd name="T99" fmla="*/ 72 h 279"/>
                <a:gd name="T100" fmla="*/ 117 w 188"/>
                <a:gd name="T101" fmla="*/ 71 h 279"/>
                <a:gd name="T102" fmla="*/ 109 w 188"/>
                <a:gd name="T103" fmla="*/ 69 h 279"/>
                <a:gd name="T104" fmla="*/ 104 w 188"/>
                <a:gd name="T105" fmla="*/ 70 h 279"/>
                <a:gd name="T106" fmla="*/ 63 w 188"/>
                <a:gd name="T107" fmla="*/ 76 h 279"/>
                <a:gd name="T108" fmla="*/ 63 w 188"/>
                <a:gd name="T109" fmla="*/ 7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8" h="279">
                  <a:moveTo>
                    <a:pt x="99" y="1"/>
                  </a:moveTo>
                  <a:cubicBezTo>
                    <a:pt x="98" y="1"/>
                    <a:pt x="98" y="1"/>
                    <a:pt x="98" y="1"/>
                  </a:cubicBezTo>
                  <a:cubicBezTo>
                    <a:pt x="98" y="1"/>
                    <a:pt x="97" y="1"/>
                    <a:pt x="97" y="1"/>
                  </a:cubicBezTo>
                  <a:cubicBezTo>
                    <a:pt x="58" y="0"/>
                    <a:pt x="34" y="19"/>
                    <a:pt x="22" y="34"/>
                  </a:cubicBezTo>
                  <a:cubicBezTo>
                    <a:pt x="9" y="51"/>
                    <a:pt x="4" y="67"/>
                    <a:pt x="3" y="69"/>
                  </a:cubicBezTo>
                  <a:cubicBezTo>
                    <a:pt x="1" y="78"/>
                    <a:pt x="0" y="88"/>
                    <a:pt x="2" y="99"/>
                  </a:cubicBezTo>
                  <a:cubicBezTo>
                    <a:pt x="3" y="108"/>
                    <a:pt x="6" y="117"/>
                    <a:pt x="10" y="126"/>
                  </a:cubicBezTo>
                  <a:cubicBezTo>
                    <a:pt x="16" y="142"/>
                    <a:pt x="24" y="154"/>
                    <a:pt x="24" y="155"/>
                  </a:cubicBezTo>
                  <a:cubicBezTo>
                    <a:pt x="24" y="155"/>
                    <a:pt x="24" y="155"/>
                    <a:pt x="24" y="155"/>
                  </a:cubicBezTo>
                  <a:cubicBezTo>
                    <a:pt x="24" y="155"/>
                    <a:pt x="24" y="155"/>
                    <a:pt x="24" y="155"/>
                  </a:cubicBezTo>
                  <a:cubicBezTo>
                    <a:pt x="31" y="164"/>
                    <a:pt x="33" y="177"/>
                    <a:pt x="33" y="183"/>
                  </a:cubicBezTo>
                  <a:cubicBezTo>
                    <a:pt x="32" y="191"/>
                    <a:pt x="35" y="197"/>
                    <a:pt x="37" y="201"/>
                  </a:cubicBezTo>
                  <a:cubicBezTo>
                    <a:pt x="35" y="219"/>
                    <a:pt x="35" y="234"/>
                    <a:pt x="36" y="245"/>
                  </a:cubicBezTo>
                  <a:cubicBezTo>
                    <a:pt x="37" y="255"/>
                    <a:pt x="39" y="262"/>
                    <a:pt x="42" y="267"/>
                  </a:cubicBezTo>
                  <a:cubicBezTo>
                    <a:pt x="44" y="270"/>
                    <a:pt x="44" y="270"/>
                    <a:pt x="44" y="270"/>
                  </a:cubicBezTo>
                  <a:cubicBezTo>
                    <a:pt x="47" y="271"/>
                    <a:pt x="47" y="271"/>
                    <a:pt x="47" y="271"/>
                  </a:cubicBezTo>
                  <a:cubicBezTo>
                    <a:pt x="52" y="274"/>
                    <a:pt x="64" y="278"/>
                    <a:pt x="82" y="279"/>
                  </a:cubicBezTo>
                  <a:cubicBezTo>
                    <a:pt x="82" y="279"/>
                    <a:pt x="82" y="279"/>
                    <a:pt x="82" y="279"/>
                  </a:cubicBezTo>
                  <a:cubicBezTo>
                    <a:pt x="95" y="279"/>
                    <a:pt x="108" y="278"/>
                    <a:pt x="122" y="274"/>
                  </a:cubicBezTo>
                  <a:cubicBezTo>
                    <a:pt x="126" y="273"/>
                    <a:pt x="126" y="273"/>
                    <a:pt x="126" y="273"/>
                  </a:cubicBezTo>
                  <a:cubicBezTo>
                    <a:pt x="128" y="270"/>
                    <a:pt x="128" y="270"/>
                    <a:pt x="128" y="270"/>
                  </a:cubicBezTo>
                  <a:cubicBezTo>
                    <a:pt x="132" y="265"/>
                    <a:pt x="135" y="258"/>
                    <a:pt x="137" y="249"/>
                  </a:cubicBezTo>
                  <a:cubicBezTo>
                    <a:pt x="139" y="237"/>
                    <a:pt x="140" y="223"/>
                    <a:pt x="140" y="205"/>
                  </a:cubicBezTo>
                  <a:cubicBezTo>
                    <a:pt x="142" y="201"/>
                    <a:pt x="145" y="195"/>
                    <a:pt x="145" y="187"/>
                  </a:cubicBezTo>
                  <a:cubicBezTo>
                    <a:pt x="146" y="181"/>
                    <a:pt x="149" y="167"/>
                    <a:pt x="157" y="160"/>
                  </a:cubicBezTo>
                  <a:cubicBezTo>
                    <a:pt x="157" y="159"/>
                    <a:pt x="157" y="159"/>
                    <a:pt x="157" y="159"/>
                  </a:cubicBezTo>
                  <a:cubicBezTo>
                    <a:pt x="157" y="159"/>
                    <a:pt x="157" y="159"/>
                    <a:pt x="157" y="159"/>
                  </a:cubicBezTo>
                  <a:cubicBezTo>
                    <a:pt x="157" y="159"/>
                    <a:pt x="166" y="147"/>
                    <a:pt x="174" y="132"/>
                  </a:cubicBezTo>
                  <a:cubicBezTo>
                    <a:pt x="179" y="122"/>
                    <a:pt x="183" y="113"/>
                    <a:pt x="185" y="105"/>
                  </a:cubicBezTo>
                  <a:cubicBezTo>
                    <a:pt x="187" y="94"/>
                    <a:pt x="188" y="84"/>
                    <a:pt x="186" y="75"/>
                  </a:cubicBezTo>
                  <a:cubicBezTo>
                    <a:pt x="186" y="72"/>
                    <a:pt x="183" y="56"/>
                    <a:pt x="171" y="39"/>
                  </a:cubicBezTo>
                  <a:cubicBezTo>
                    <a:pt x="160" y="22"/>
                    <a:pt x="138" y="3"/>
                    <a:pt x="99" y="1"/>
                  </a:cubicBezTo>
                  <a:close/>
                  <a:moveTo>
                    <a:pt x="165" y="77"/>
                  </a:moveTo>
                  <a:cubicBezTo>
                    <a:pt x="165" y="78"/>
                    <a:pt x="165" y="78"/>
                    <a:pt x="165" y="78"/>
                  </a:cubicBezTo>
                  <a:cubicBezTo>
                    <a:pt x="170" y="106"/>
                    <a:pt x="142" y="143"/>
                    <a:pt x="140" y="146"/>
                  </a:cubicBezTo>
                  <a:cubicBezTo>
                    <a:pt x="134" y="153"/>
                    <a:pt x="129" y="161"/>
                    <a:pt x="126" y="171"/>
                  </a:cubicBezTo>
                  <a:cubicBezTo>
                    <a:pt x="124" y="178"/>
                    <a:pt x="123" y="184"/>
                    <a:pt x="123" y="185"/>
                  </a:cubicBezTo>
                  <a:cubicBezTo>
                    <a:pt x="123" y="186"/>
                    <a:pt x="123" y="186"/>
                    <a:pt x="123" y="186"/>
                  </a:cubicBezTo>
                  <a:cubicBezTo>
                    <a:pt x="123" y="186"/>
                    <a:pt x="123" y="186"/>
                    <a:pt x="123" y="186"/>
                  </a:cubicBezTo>
                  <a:cubicBezTo>
                    <a:pt x="123" y="191"/>
                    <a:pt x="120" y="194"/>
                    <a:pt x="120" y="195"/>
                  </a:cubicBezTo>
                  <a:cubicBezTo>
                    <a:pt x="117" y="197"/>
                    <a:pt x="117" y="197"/>
                    <a:pt x="117" y="197"/>
                  </a:cubicBezTo>
                  <a:cubicBezTo>
                    <a:pt x="110" y="199"/>
                    <a:pt x="104" y="200"/>
                    <a:pt x="98" y="200"/>
                  </a:cubicBezTo>
                  <a:cubicBezTo>
                    <a:pt x="100" y="153"/>
                    <a:pt x="100" y="153"/>
                    <a:pt x="100" y="153"/>
                  </a:cubicBezTo>
                  <a:cubicBezTo>
                    <a:pt x="100" y="151"/>
                    <a:pt x="99" y="150"/>
                    <a:pt x="98" y="148"/>
                  </a:cubicBezTo>
                  <a:cubicBezTo>
                    <a:pt x="129" y="74"/>
                    <a:pt x="129" y="74"/>
                    <a:pt x="129" y="74"/>
                  </a:cubicBezTo>
                  <a:cubicBezTo>
                    <a:pt x="126" y="73"/>
                    <a:pt x="126" y="73"/>
                    <a:pt x="126" y="73"/>
                  </a:cubicBezTo>
                  <a:cubicBezTo>
                    <a:pt x="126" y="72"/>
                    <a:pt x="126" y="71"/>
                    <a:pt x="126" y="71"/>
                  </a:cubicBezTo>
                  <a:cubicBezTo>
                    <a:pt x="124" y="66"/>
                    <a:pt x="119" y="65"/>
                    <a:pt x="114" y="67"/>
                  </a:cubicBezTo>
                  <a:cubicBezTo>
                    <a:pt x="113" y="66"/>
                    <a:pt x="113" y="65"/>
                    <a:pt x="112" y="65"/>
                  </a:cubicBezTo>
                  <a:cubicBezTo>
                    <a:pt x="108" y="63"/>
                    <a:pt x="104" y="64"/>
                    <a:pt x="100" y="66"/>
                  </a:cubicBezTo>
                  <a:cubicBezTo>
                    <a:pt x="97" y="65"/>
                    <a:pt x="93" y="66"/>
                    <a:pt x="90" y="66"/>
                  </a:cubicBezTo>
                  <a:cubicBezTo>
                    <a:pt x="87" y="64"/>
                    <a:pt x="81" y="65"/>
                    <a:pt x="77" y="67"/>
                  </a:cubicBezTo>
                  <a:cubicBezTo>
                    <a:pt x="76" y="66"/>
                    <a:pt x="74" y="66"/>
                    <a:pt x="72" y="66"/>
                  </a:cubicBezTo>
                  <a:cubicBezTo>
                    <a:pt x="71" y="67"/>
                    <a:pt x="69" y="67"/>
                    <a:pt x="68" y="68"/>
                  </a:cubicBezTo>
                  <a:cubicBezTo>
                    <a:pt x="63" y="63"/>
                    <a:pt x="57" y="69"/>
                    <a:pt x="56" y="75"/>
                  </a:cubicBezTo>
                  <a:cubicBezTo>
                    <a:pt x="54" y="76"/>
                    <a:pt x="54" y="76"/>
                    <a:pt x="54" y="76"/>
                  </a:cubicBezTo>
                  <a:cubicBezTo>
                    <a:pt x="82" y="148"/>
                    <a:pt x="82" y="148"/>
                    <a:pt x="82" y="148"/>
                  </a:cubicBezTo>
                  <a:cubicBezTo>
                    <a:pt x="81" y="150"/>
                    <a:pt x="81" y="151"/>
                    <a:pt x="81" y="153"/>
                  </a:cubicBezTo>
                  <a:cubicBezTo>
                    <a:pt x="79" y="200"/>
                    <a:pt x="79" y="200"/>
                    <a:pt x="79" y="200"/>
                  </a:cubicBezTo>
                  <a:cubicBezTo>
                    <a:pt x="71" y="200"/>
                    <a:pt x="64" y="198"/>
                    <a:pt x="60" y="197"/>
                  </a:cubicBezTo>
                  <a:cubicBezTo>
                    <a:pt x="60" y="196"/>
                    <a:pt x="60" y="196"/>
                    <a:pt x="60" y="196"/>
                  </a:cubicBezTo>
                  <a:cubicBezTo>
                    <a:pt x="57" y="192"/>
                    <a:pt x="57" y="192"/>
                    <a:pt x="57" y="192"/>
                  </a:cubicBezTo>
                  <a:cubicBezTo>
                    <a:pt x="57" y="192"/>
                    <a:pt x="55" y="189"/>
                    <a:pt x="55" y="184"/>
                  </a:cubicBezTo>
                  <a:cubicBezTo>
                    <a:pt x="55" y="183"/>
                    <a:pt x="55" y="183"/>
                    <a:pt x="55" y="183"/>
                  </a:cubicBezTo>
                  <a:cubicBezTo>
                    <a:pt x="55" y="183"/>
                    <a:pt x="55" y="183"/>
                    <a:pt x="55" y="183"/>
                  </a:cubicBezTo>
                  <a:cubicBezTo>
                    <a:pt x="55" y="182"/>
                    <a:pt x="55" y="176"/>
                    <a:pt x="54" y="169"/>
                  </a:cubicBezTo>
                  <a:cubicBezTo>
                    <a:pt x="51" y="158"/>
                    <a:pt x="48" y="150"/>
                    <a:pt x="42" y="143"/>
                  </a:cubicBezTo>
                  <a:cubicBezTo>
                    <a:pt x="41" y="142"/>
                    <a:pt x="35" y="132"/>
                    <a:pt x="30" y="119"/>
                  </a:cubicBezTo>
                  <a:cubicBezTo>
                    <a:pt x="25" y="106"/>
                    <a:pt x="20" y="88"/>
                    <a:pt x="24" y="73"/>
                  </a:cubicBezTo>
                  <a:cubicBezTo>
                    <a:pt x="24" y="73"/>
                    <a:pt x="24" y="73"/>
                    <a:pt x="24" y="73"/>
                  </a:cubicBezTo>
                  <a:cubicBezTo>
                    <a:pt x="24" y="73"/>
                    <a:pt x="24" y="73"/>
                    <a:pt x="24" y="73"/>
                  </a:cubicBezTo>
                  <a:cubicBezTo>
                    <a:pt x="24" y="72"/>
                    <a:pt x="28" y="58"/>
                    <a:pt x="39" y="45"/>
                  </a:cubicBezTo>
                  <a:cubicBezTo>
                    <a:pt x="53" y="28"/>
                    <a:pt x="72" y="19"/>
                    <a:pt x="96" y="20"/>
                  </a:cubicBezTo>
                  <a:cubicBezTo>
                    <a:pt x="97" y="20"/>
                    <a:pt x="97" y="20"/>
                    <a:pt x="97" y="20"/>
                  </a:cubicBezTo>
                  <a:cubicBezTo>
                    <a:pt x="97" y="20"/>
                    <a:pt x="97" y="20"/>
                    <a:pt x="97" y="20"/>
                  </a:cubicBezTo>
                  <a:cubicBezTo>
                    <a:pt x="97" y="20"/>
                    <a:pt x="97" y="20"/>
                    <a:pt x="97" y="20"/>
                  </a:cubicBezTo>
                  <a:cubicBezTo>
                    <a:pt x="97" y="20"/>
                    <a:pt x="97" y="20"/>
                    <a:pt x="98" y="20"/>
                  </a:cubicBezTo>
                  <a:cubicBezTo>
                    <a:pt x="122" y="21"/>
                    <a:pt x="140" y="30"/>
                    <a:pt x="153" y="48"/>
                  </a:cubicBezTo>
                  <a:cubicBezTo>
                    <a:pt x="162" y="62"/>
                    <a:pt x="165" y="77"/>
                    <a:pt x="165" y="77"/>
                  </a:cubicBezTo>
                  <a:close/>
                  <a:moveTo>
                    <a:pt x="73" y="70"/>
                  </a:moveTo>
                  <a:cubicBezTo>
                    <a:pt x="72" y="72"/>
                    <a:pt x="72" y="74"/>
                    <a:pt x="73" y="76"/>
                  </a:cubicBezTo>
                  <a:cubicBezTo>
                    <a:pt x="74" y="80"/>
                    <a:pt x="79" y="79"/>
                    <a:pt x="81" y="76"/>
                  </a:cubicBezTo>
                  <a:cubicBezTo>
                    <a:pt x="82" y="74"/>
                    <a:pt x="81" y="72"/>
                    <a:pt x="80" y="70"/>
                  </a:cubicBezTo>
                  <a:cubicBezTo>
                    <a:pt x="81" y="69"/>
                    <a:pt x="83" y="69"/>
                    <a:pt x="84" y="69"/>
                  </a:cubicBezTo>
                  <a:cubicBezTo>
                    <a:pt x="77" y="75"/>
                    <a:pt x="90" y="83"/>
                    <a:pt x="93" y="73"/>
                  </a:cubicBezTo>
                  <a:cubicBezTo>
                    <a:pt x="93" y="72"/>
                    <a:pt x="93" y="70"/>
                    <a:pt x="93" y="69"/>
                  </a:cubicBezTo>
                  <a:cubicBezTo>
                    <a:pt x="93" y="69"/>
                    <a:pt x="93" y="69"/>
                    <a:pt x="93" y="69"/>
                  </a:cubicBezTo>
                  <a:cubicBezTo>
                    <a:pt x="94" y="69"/>
                    <a:pt x="96" y="69"/>
                    <a:pt x="97" y="69"/>
                  </a:cubicBezTo>
                  <a:cubicBezTo>
                    <a:pt x="96" y="70"/>
                    <a:pt x="96" y="70"/>
                    <a:pt x="96" y="70"/>
                  </a:cubicBezTo>
                  <a:cubicBezTo>
                    <a:pt x="93" y="73"/>
                    <a:pt x="94" y="80"/>
                    <a:pt x="99" y="79"/>
                  </a:cubicBezTo>
                  <a:cubicBezTo>
                    <a:pt x="101" y="79"/>
                    <a:pt x="102" y="78"/>
                    <a:pt x="103" y="77"/>
                  </a:cubicBezTo>
                  <a:cubicBezTo>
                    <a:pt x="104" y="78"/>
                    <a:pt x="104" y="78"/>
                    <a:pt x="104" y="78"/>
                  </a:cubicBezTo>
                  <a:cubicBezTo>
                    <a:pt x="109" y="81"/>
                    <a:pt x="112" y="79"/>
                    <a:pt x="114" y="76"/>
                  </a:cubicBezTo>
                  <a:cubicBezTo>
                    <a:pt x="114" y="77"/>
                    <a:pt x="116" y="79"/>
                    <a:pt x="117" y="79"/>
                  </a:cubicBezTo>
                  <a:cubicBezTo>
                    <a:pt x="90" y="144"/>
                    <a:pt x="90" y="144"/>
                    <a:pt x="90" y="144"/>
                  </a:cubicBezTo>
                  <a:cubicBezTo>
                    <a:pt x="64" y="79"/>
                    <a:pt x="64" y="79"/>
                    <a:pt x="64" y="79"/>
                  </a:cubicBezTo>
                  <a:cubicBezTo>
                    <a:pt x="70" y="81"/>
                    <a:pt x="71" y="75"/>
                    <a:pt x="70" y="71"/>
                  </a:cubicBezTo>
                  <a:cubicBezTo>
                    <a:pt x="71" y="71"/>
                    <a:pt x="72" y="70"/>
                    <a:pt x="73" y="70"/>
                  </a:cubicBezTo>
                  <a:close/>
                  <a:moveTo>
                    <a:pt x="117" y="71"/>
                  </a:moveTo>
                  <a:cubicBezTo>
                    <a:pt x="116" y="71"/>
                    <a:pt x="116" y="72"/>
                    <a:pt x="115" y="72"/>
                  </a:cubicBezTo>
                  <a:cubicBezTo>
                    <a:pt x="115" y="72"/>
                    <a:pt x="115" y="71"/>
                    <a:pt x="115" y="70"/>
                  </a:cubicBezTo>
                  <a:cubicBezTo>
                    <a:pt x="116" y="70"/>
                    <a:pt x="116" y="70"/>
                    <a:pt x="117" y="71"/>
                  </a:cubicBezTo>
                  <a:close/>
                  <a:moveTo>
                    <a:pt x="103" y="68"/>
                  </a:moveTo>
                  <a:cubicBezTo>
                    <a:pt x="105" y="68"/>
                    <a:pt x="107" y="68"/>
                    <a:pt x="109" y="69"/>
                  </a:cubicBezTo>
                  <a:cubicBezTo>
                    <a:pt x="107" y="70"/>
                    <a:pt x="106" y="71"/>
                    <a:pt x="105" y="72"/>
                  </a:cubicBezTo>
                  <a:cubicBezTo>
                    <a:pt x="105" y="71"/>
                    <a:pt x="105" y="70"/>
                    <a:pt x="104" y="70"/>
                  </a:cubicBezTo>
                  <a:cubicBezTo>
                    <a:pt x="104" y="69"/>
                    <a:pt x="104" y="69"/>
                    <a:pt x="103" y="68"/>
                  </a:cubicBezTo>
                  <a:close/>
                  <a:moveTo>
                    <a:pt x="63" y="76"/>
                  </a:moveTo>
                  <a:cubicBezTo>
                    <a:pt x="63" y="75"/>
                    <a:pt x="63" y="75"/>
                    <a:pt x="63" y="75"/>
                  </a:cubicBezTo>
                  <a:cubicBezTo>
                    <a:pt x="63" y="75"/>
                    <a:pt x="63" y="75"/>
                    <a:pt x="63" y="75"/>
                  </a:cubicBezTo>
                  <a:cubicBezTo>
                    <a:pt x="63" y="75"/>
                    <a:pt x="63" y="76"/>
                    <a:pt x="63"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Freeform 32"/>
            <p:cNvSpPr/>
            <p:nvPr/>
          </p:nvSpPr>
          <p:spPr bwMode="auto">
            <a:xfrm>
              <a:off x="4101276" y="2421397"/>
              <a:ext cx="2688"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 name="Freeform 33"/>
            <p:cNvSpPr>
              <a:spLocks noEditPoints="1"/>
            </p:cNvSpPr>
            <p:nvPr/>
          </p:nvSpPr>
          <p:spPr bwMode="auto">
            <a:xfrm>
              <a:off x="3461460" y="2222463"/>
              <a:ext cx="672077" cy="465974"/>
            </a:xfrm>
            <a:custGeom>
              <a:avLst/>
              <a:gdLst>
                <a:gd name="T0" fmla="*/ 314 w 317"/>
                <a:gd name="T1" fmla="*/ 82 h 220"/>
                <a:gd name="T2" fmla="*/ 309 w 317"/>
                <a:gd name="T3" fmla="*/ 76 h 220"/>
                <a:gd name="T4" fmla="*/ 303 w 317"/>
                <a:gd name="T5" fmla="*/ 71 h 220"/>
                <a:gd name="T6" fmla="*/ 302 w 317"/>
                <a:gd name="T7" fmla="*/ 72 h 220"/>
                <a:gd name="T8" fmla="*/ 306 w 317"/>
                <a:gd name="T9" fmla="*/ 83 h 220"/>
                <a:gd name="T10" fmla="*/ 306 w 317"/>
                <a:gd name="T11" fmla="*/ 87 h 220"/>
                <a:gd name="T12" fmla="*/ 305 w 317"/>
                <a:gd name="T13" fmla="*/ 92 h 220"/>
                <a:gd name="T14" fmla="*/ 302 w 317"/>
                <a:gd name="T15" fmla="*/ 94 h 220"/>
                <a:gd name="T16" fmla="*/ 302 w 317"/>
                <a:gd name="T17" fmla="*/ 95 h 220"/>
                <a:gd name="T18" fmla="*/ 302 w 317"/>
                <a:gd name="T19" fmla="*/ 94 h 220"/>
                <a:gd name="T20" fmla="*/ 302 w 317"/>
                <a:gd name="T21" fmla="*/ 94 h 220"/>
                <a:gd name="T22" fmla="*/ 301 w 317"/>
                <a:gd name="T23" fmla="*/ 95 h 220"/>
                <a:gd name="T24" fmla="*/ 298 w 317"/>
                <a:gd name="T25" fmla="*/ 96 h 220"/>
                <a:gd name="T26" fmla="*/ 158 w 317"/>
                <a:gd name="T27" fmla="*/ 0 h 220"/>
                <a:gd name="T28" fmla="*/ 17 w 317"/>
                <a:gd name="T29" fmla="*/ 11 h 220"/>
                <a:gd name="T30" fmla="*/ 20 w 317"/>
                <a:gd name="T31" fmla="*/ 99 h 220"/>
                <a:gd name="T32" fmla="*/ 8 w 317"/>
                <a:gd name="T33" fmla="*/ 99 h 220"/>
                <a:gd name="T34" fmla="*/ 8 w 317"/>
                <a:gd name="T35" fmla="*/ 147 h 220"/>
                <a:gd name="T36" fmla="*/ 90 w 317"/>
                <a:gd name="T37" fmla="*/ 185 h 220"/>
                <a:gd name="T38" fmla="*/ 113 w 317"/>
                <a:gd name="T39" fmla="*/ 220 h 220"/>
                <a:gd name="T40" fmla="*/ 134 w 317"/>
                <a:gd name="T41" fmla="*/ 196 h 220"/>
                <a:gd name="T42" fmla="*/ 176 w 317"/>
                <a:gd name="T43" fmla="*/ 197 h 220"/>
                <a:gd name="T44" fmla="*/ 196 w 317"/>
                <a:gd name="T45" fmla="*/ 220 h 220"/>
                <a:gd name="T46" fmla="*/ 219 w 317"/>
                <a:gd name="T47" fmla="*/ 188 h 220"/>
                <a:gd name="T48" fmla="*/ 302 w 317"/>
                <a:gd name="T49" fmla="*/ 110 h 220"/>
                <a:gd name="T50" fmla="*/ 309 w 317"/>
                <a:gd name="T51" fmla="*/ 106 h 220"/>
                <a:gd name="T52" fmla="*/ 311 w 317"/>
                <a:gd name="T53" fmla="*/ 104 h 220"/>
                <a:gd name="T54" fmla="*/ 311 w 317"/>
                <a:gd name="T55" fmla="*/ 104 h 220"/>
                <a:gd name="T56" fmla="*/ 312 w 317"/>
                <a:gd name="T57" fmla="*/ 103 h 220"/>
                <a:gd name="T58" fmla="*/ 312 w 317"/>
                <a:gd name="T59" fmla="*/ 103 h 220"/>
                <a:gd name="T60" fmla="*/ 316 w 317"/>
                <a:gd name="T61" fmla="*/ 96 h 220"/>
                <a:gd name="T62" fmla="*/ 315 w 317"/>
                <a:gd name="T63" fmla="*/ 85 h 220"/>
                <a:gd name="T64" fmla="*/ 52 w 317"/>
                <a:gd name="T65" fmla="*/ 100 h 220"/>
                <a:gd name="T66" fmla="*/ 75 w 317"/>
                <a:gd name="T67" fmla="*/ 100 h 220"/>
                <a:gd name="T68" fmla="*/ 201 w 317"/>
                <a:gd name="T69" fmla="*/ 25 h 220"/>
                <a:gd name="T70" fmla="*/ 158 w 317"/>
                <a:gd name="T71" fmla="*/ 31 h 220"/>
                <a:gd name="T72" fmla="*/ 119 w 317"/>
                <a:gd name="T73" fmla="*/ 38 h 220"/>
                <a:gd name="T74" fmla="*/ 113 w 317"/>
                <a:gd name="T75" fmla="*/ 26 h 220"/>
                <a:gd name="T76" fmla="*/ 158 w 317"/>
                <a:gd name="T77" fmla="*/ 13 h 220"/>
                <a:gd name="T78" fmla="*/ 201 w 317"/>
                <a:gd name="T79" fmla="*/ 2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17" h="220">
                  <a:moveTo>
                    <a:pt x="315" y="85"/>
                  </a:moveTo>
                  <a:cubicBezTo>
                    <a:pt x="315" y="84"/>
                    <a:pt x="314" y="83"/>
                    <a:pt x="314" y="82"/>
                  </a:cubicBezTo>
                  <a:cubicBezTo>
                    <a:pt x="313" y="81"/>
                    <a:pt x="313" y="80"/>
                    <a:pt x="312" y="80"/>
                  </a:cubicBezTo>
                  <a:cubicBezTo>
                    <a:pt x="311" y="78"/>
                    <a:pt x="310" y="77"/>
                    <a:pt x="309" y="76"/>
                  </a:cubicBezTo>
                  <a:cubicBezTo>
                    <a:pt x="308" y="75"/>
                    <a:pt x="306" y="74"/>
                    <a:pt x="305" y="73"/>
                  </a:cubicBezTo>
                  <a:cubicBezTo>
                    <a:pt x="304" y="72"/>
                    <a:pt x="304" y="72"/>
                    <a:pt x="303" y="71"/>
                  </a:cubicBezTo>
                  <a:cubicBezTo>
                    <a:pt x="301" y="70"/>
                    <a:pt x="300" y="70"/>
                    <a:pt x="300" y="70"/>
                  </a:cubicBezTo>
                  <a:cubicBezTo>
                    <a:pt x="300" y="70"/>
                    <a:pt x="301" y="71"/>
                    <a:pt x="302" y="72"/>
                  </a:cubicBezTo>
                  <a:cubicBezTo>
                    <a:pt x="302" y="74"/>
                    <a:pt x="303" y="76"/>
                    <a:pt x="304" y="79"/>
                  </a:cubicBezTo>
                  <a:cubicBezTo>
                    <a:pt x="305" y="80"/>
                    <a:pt x="305" y="81"/>
                    <a:pt x="306" y="83"/>
                  </a:cubicBezTo>
                  <a:cubicBezTo>
                    <a:pt x="306" y="84"/>
                    <a:pt x="306" y="84"/>
                    <a:pt x="306" y="85"/>
                  </a:cubicBezTo>
                  <a:cubicBezTo>
                    <a:pt x="306" y="86"/>
                    <a:pt x="306" y="86"/>
                    <a:pt x="306" y="87"/>
                  </a:cubicBezTo>
                  <a:cubicBezTo>
                    <a:pt x="306" y="89"/>
                    <a:pt x="306" y="90"/>
                    <a:pt x="306" y="91"/>
                  </a:cubicBezTo>
                  <a:cubicBezTo>
                    <a:pt x="305" y="91"/>
                    <a:pt x="305" y="92"/>
                    <a:pt x="305" y="92"/>
                  </a:cubicBezTo>
                  <a:cubicBezTo>
                    <a:pt x="305" y="92"/>
                    <a:pt x="304" y="92"/>
                    <a:pt x="304" y="93"/>
                  </a:cubicBezTo>
                  <a:cubicBezTo>
                    <a:pt x="302" y="94"/>
                    <a:pt x="302" y="94"/>
                    <a:pt x="302" y="94"/>
                  </a:cubicBezTo>
                  <a:cubicBezTo>
                    <a:pt x="302" y="95"/>
                    <a:pt x="302" y="95"/>
                    <a:pt x="302" y="95"/>
                  </a:cubicBezTo>
                  <a:cubicBezTo>
                    <a:pt x="302" y="95"/>
                    <a:pt x="302" y="95"/>
                    <a:pt x="302" y="95"/>
                  </a:cubicBezTo>
                  <a:cubicBezTo>
                    <a:pt x="302" y="95"/>
                    <a:pt x="302" y="94"/>
                    <a:pt x="302" y="94"/>
                  </a:cubicBezTo>
                  <a:cubicBezTo>
                    <a:pt x="302" y="94"/>
                    <a:pt x="302" y="94"/>
                    <a:pt x="302" y="94"/>
                  </a:cubicBezTo>
                  <a:cubicBezTo>
                    <a:pt x="302" y="94"/>
                    <a:pt x="302" y="94"/>
                    <a:pt x="302" y="94"/>
                  </a:cubicBezTo>
                  <a:cubicBezTo>
                    <a:pt x="302" y="94"/>
                    <a:pt x="302" y="94"/>
                    <a:pt x="302" y="94"/>
                  </a:cubicBezTo>
                  <a:cubicBezTo>
                    <a:pt x="302" y="95"/>
                    <a:pt x="302" y="95"/>
                    <a:pt x="302" y="95"/>
                  </a:cubicBezTo>
                  <a:cubicBezTo>
                    <a:pt x="301" y="95"/>
                    <a:pt x="301" y="95"/>
                    <a:pt x="301" y="95"/>
                  </a:cubicBezTo>
                  <a:cubicBezTo>
                    <a:pt x="300" y="95"/>
                    <a:pt x="300" y="96"/>
                    <a:pt x="299" y="96"/>
                  </a:cubicBezTo>
                  <a:cubicBezTo>
                    <a:pt x="299" y="96"/>
                    <a:pt x="298" y="96"/>
                    <a:pt x="298" y="96"/>
                  </a:cubicBezTo>
                  <a:cubicBezTo>
                    <a:pt x="297" y="96"/>
                    <a:pt x="297" y="96"/>
                    <a:pt x="297" y="96"/>
                  </a:cubicBezTo>
                  <a:cubicBezTo>
                    <a:pt x="295" y="43"/>
                    <a:pt x="233" y="0"/>
                    <a:pt x="158" y="0"/>
                  </a:cubicBezTo>
                  <a:cubicBezTo>
                    <a:pt x="123" y="0"/>
                    <a:pt x="90" y="10"/>
                    <a:pt x="65" y="26"/>
                  </a:cubicBezTo>
                  <a:cubicBezTo>
                    <a:pt x="55" y="19"/>
                    <a:pt x="39" y="11"/>
                    <a:pt x="17" y="11"/>
                  </a:cubicBezTo>
                  <a:cubicBezTo>
                    <a:pt x="17" y="11"/>
                    <a:pt x="31" y="33"/>
                    <a:pt x="40" y="48"/>
                  </a:cubicBezTo>
                  <a:cubicBezTo>
                    <a:pt x="27" y="63"/>
                    <a:pt x="20" y="80"/>
                    <a:pt x="20" y="99"/>
                  </a:cubicBezTo>
                  <a:cubicBezTo>
                    <a:pt x="20" y="99"/>
                    <a:pt x="20" y="99"/>
                    <a:pt x="20" y="99"/>
                  </a:cubicBezTo>
                  <a:cubicBezTo>
                    <a:pt x="8" y="99"/>
                    <a:pt x="8" y="99"/>
                    <a:pt x="8" y="99"/>
                  </a:cubicBezTo>
                  <a:cubicBezTo>
                    <a:pt x="8" y="99"/>
                    <a:pt x="0" y="108"/>
                    <a:pt x="0" y="123"/>
                  </a:cubicBezTo>
                  <a:cubicBezTo>
                    <a:pt x="0" y="138"/>
                    <a:pt x="8" y="147"/>
                    <a:pt x="8" y="147"/>
                  </a:cubicBezTo>
                  <a:cubicBezTo>
                    <a:pt x="44" y="155"/>
                    <a:pt x="44" y="155"/>
                    <a:pt x="44" y="155"/>
                  </a:cubicBezTo>
                  <a:cubicBezTo>
                    <a:pt x="56" y="167"/>
                    <a:pt x="72" y="177"/>
                    <a:pt x="90" y="185"/>
                  </a:cubicBezTo>
                  <a:cubicBezTo>
                    <a:pt x="98" y="216"/>
                    <a:pt x="98" y="216"/>
                    <a:pt x="98" y="216"/>
                  </a:cubicBezTo>
                  <a:cubicBezTo>
                    <a:pt x="98" y="216"/>
                    <a:pt x="101" y="220"/>
                    <a:pt x="113" y="220"/>
                  </a:cubicBezTo>
                  <a:cubicBezTo>
                    <a:pt x="125" y="220"/>
                    <a:pt x="130" y="216"/>
                    <a:pt x="130" y="216"/>
                  </a:cubicBezTo>
                  <a:cubicBezTo>
                    <a:pt x="134" y="196"/>
                    <a:pt x="134" y="196"/>
                    <a:pt x="134" y="196"/>
                  </a:cubicBezTo>
                  <a:cubicBezTo>
                    <a:pt x="142" y="197"/>
                    <a:pt x="150" y="198"/>
                    <a:pt x="158" y="198"/>
                  </a:cubicBezTo>
                  <a:cubicBezTo>
                    <a:pt x="164" y="198"/>
                    <a:pt x="170" y="197"/>
                    <a:pt x="176" y="197"/>
                  </a:cubicBezTo>
                  <a:cubicBezTo>
                    <a:pt x="181" y="216"/>
                    <a:pt x="181" y="216"/>
                    <a:pt x="181" y="216"/>
                  </a:cubicBezTo>
                  <a:cubicBezTo>
                    <a:pt x="181" y="216"/>
                    <a:pt x="184" y="220"/>
                    <a:pt x="196" y="220"/>
                  </a:cubicBezTo>
                  <a:cubicBezTo>
                    <a:pt x="208" y="220"/>
                    <a:pt x="212" y="216"/>
                    <a:pt x="212" y="216"/>
                  </a:cubicBezTo>
                  <a:cubicBezTo>
                    <a:pt x="219" y="188"/>
                    <a:pt x="219" y="188"/>
                    <a:pt x="219" y="188"/>
                  </a:cubicBezTo>
                  <a:cubicBezTo>
                    <a:pt x="260" y="173"/>
                    <a:pt x="290" y="145"/>
                    <a:pt x="295" y="112"/>
                  </a:cubicBezTo>
                  <a:cubicBezTo>
                    <a:pt x="298" y="111"/>
                    <a:pt x="300" y="111"/>
                    <a:pt x="302" y="110"/>
                  </a:cubicBezTo>
                  <a:cubicBezTo>
                    <a:pt x="304" y="110"/>
                    <a:pt x="305" y="109"/>
                    <a:pt x="306" y="108"/>
                  </a:cubicBezTo>
                  <a:cubicBezTo>
                    <a:pt x="307" y="108"/>
                    <a:pt x="308" y="107"/>
                    <a:pt x="309" y="106"/>
                  </a:cubicBezTo>
                  <a:cubicBezTo>
                    <a:pt x="310" y="105"/>
                    <a:pt x="310" y="105"/>
                    <a:pt x="310" y="105"/>
                  </a:cubicBezTo>
                  <a:cubicBezTo>
                    <a:pt x="311" y="104"/>
                    <a:pt x="311" y="104"/>
                    <a:pt x="311" y="104"/>
                  </a:cubicBezTo>
                  <a:cubicBezTo>
                    <a:pt x="311" y="104"/>
                    <a:pt x="311" y="104"/>
                    <a:pt x="311" y="104"/>
                  </a:cubicBezTo>
                  <a:cubicBezTo>
                    <a:pt x="311" y="104"/>
                    <a:pt x="311" y="104"/>
                    <a:pt x="311" y="104"/>
                  </a:cubicBezTo>
                  <a:cubicBezTo>
                    <a:pt x="311" y="104"/>
                    <a:pt x="311" y="104"/>
                    <a:pt x="311" y="104"/>
                  </a:cubicBezTo>
                  <a:cubicBezTo>
                    <a:pt x="312" y="103"/>
                    <a:pt x="312" y="103"/>
                    <a:pt x="312" y="103"/>
                  </a:cubicBezTo>
                  <a:cubicBezTo>
                    <a:pt x="312" y="103"/>
                    <a:pt x="312" y="103"/>
                    <a:pt x="312" y="103"/>
                  </a:cubicBezTo>
                  <a:cubicBezTo>
                    <a:pt x="312" y="103"/>
                    <a:pt x="312" y="103"/>
                    <a:pt x="312" y="103"/>
                  </a:cubicBezTo>
                  <a:cubicBezTo>
                    <a:pt x="314" y="101"/>
                    <a:pt x="314" y="101"/>
                    <a:pt x="314" y="101"/>
                  </a:cubicBezTo>
                  <a:cubicBezTo>
                    <a:pt x="315" y="99"/>
                    <a:pt x="315" y="98"/>
                    <a:pt x="316" y="96"/>
                  </a:cubicBezTo>
                  <a:cubicBezTo>
                    <a:pt x="316" y="95"/>
                    <a:pt x="317" y="94"/>
                    <a:pt x="317" y="92"/>
                  </a:cubicBezTo>
                  <a:cubicBezTo>
                    <a:pt x="317" y="90"/>
                    <a:pt x="316" y="87"/>
                    <a:pt x="315" y="85"/>
                  </a:cubicBezTo>
                  <a:close/>
                  <a:moveTo>
                    <a:pt x="63" y="111"/>
                  </a:moveTo>
                  <a:cubicBezTo>
                    <a:pt x="57" y="111"/>
                    <a:pt x="52" y="106"/>
                    <a:pt x="52" y="100"/>
                  </a:cubicBezTo>
                  <a:cubicBezTo>
                    <a:pt x="52" y="93"/>
                    <a:pt x="57" y="88"/>
                    <a:pt x="63" y="88"/>
                  </a:cubicBezTo>
                  <a:cubicBezTo>
                    <a:pt x="70" y="88"/>
                    <a:pt x="75" y="93"/>
                    <a:pt x="75" y="100"/>
                  </a:cubicBezTo>
                  <a:cubicBezTo>
                    <a:pt x="75" y="106"/>
                    <a:pt x="70" y="111"/>
                    <a:pt x="63" y="111"/>
                  </a:cubicBezTo>
                  <a:close/>
                  <a:moveTo>
                    <a:pt x="201" y="25"/>
                  </a:moveTo>
                  <a:cubicBezTo>
                    <a:pt x="200" y="27"/>
                    <a:pt x="197" y="37"/>
                    <a:pt x="194" y="37"/>
                  </a:cubicBezTo>
                  <a:cubicBezTo>
                    <a:pt x="183" y="33"/>
                    <a:pt x="170" y="31"/>
                    <a:pt x="158" y="31"/>
                  </a:cubicBezTo>
                  <a:cubicBezTo>
                    <a:pt x="144" y="31"/>
                    <a:pt x="131" y="33"/>
                    <a:pt x="119" y="37"/>
                  </a:cubicBezTo>
                  <a:cubicBezTo>
                    <a:pt x="119" y="37"/>
                    <a:pt x="119" y="38"/>
                    <a:pt x="119" y="38"/>
                  </a:cubicBezTo>
                  <a:cubicBezTo>
                    <a:pt x="119" y="38"/>
                    <a:pt x="119" y="37"/>
                    <a:pt x="118" y="37"/>
                  </a:cubicBezTo>
                  <a:cubicBezTo>
                    <a:pt x="115" y="36"/>
                    <a:pt x="113" y="28"/>
                    <a:pt x="113" y="26"/>
                  </a:cubicBezTo>
                  <a:cubicBezTo>
                    <a:pt x="112" y="23"/>
                    <a:pt x="113" y="20"/>
                    <a:pt x="116" y="19"/>
                  </a:cubicBezTo>
                  <a:cubicBezTo>
                    <a:pt x="129" y="15"/>
                    <a:pt x="143" y="13"/>
                    <a:pt x="158" y="13"/>
                  </a:cubicBezTo>
                  <a:cubicBezTo>
                    <a:pt x="171" y="13"/>
                    <a:pt x="185" y="15"/>
                    <a:pt x="197" y="18"/>
                  </a:cubicBezTo>
                  <a:cubicBezTo>
                    <a:pt x="200" y="19"/>
                    <a:pt x="201" y="22"/>
                    <a:pt x="201" y="2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Freeform 34"/>
            <p:cNvSpPr/>
            <p:nvPr/>
          </p:nvSpPr>
          <p:spPr bwMode="auto">
            <a:xfrm>
              <a:off x="4245549" y="4200160"/>
              <a:ext cx="415792" cy="270623"/>
            </a:xfrm>
            <a:custGeom>
              <a:avLst/>
              <a:gdLst>
                <a:gd name="T0" fmla="*/ 95 w 196"/>
                <a:gd name="T1" fmla="*/ 123 h 128"/>
                <a:gd name="T2" fmla="*/ 181 w 196"/>
                <a:gd name="T3" fmla="*/ 66 h 128"/>
                <a:gd name="T4" fmla="*/ 195 w 196"/>
                <a:gd name="T5" fmla="*/ 66 h 128"/>
                <a:gd name="T6" fmla="*/ 196 w 196"/>
                <a:gd name="T7" fmla="*/ 64 h 128"/>
                <a:gd name="T8" fmla="*/ 101 w 196"/>
                <a:gd name="T9" fmla="*/ 0 h 128"/>
                <a:gd name="T10" fmla="*/ 6 w 196"/>
                <a:gd name="T11" fmla="*/ 64 h 128"/>
                <a:gd name="T12" fmla="*/ 29 w 196"/>
                <a:gd name="T13" fmla="*/ 106 h 128"/>
                <a:gd name="T14" fmla="*/ 0 w 196"/>
                <a:gd name="T15" fmla="*/ 126 h 128"/>
                <a:gd name="T16" fmla="*/ 14 w 196"/>
                <a:gd name="T17" fmla="*/ 128 h 128"/>
                <a:gd name="T18" fmla="*/ 45 w 196"/>
                <a:gd name="T19" fmla="*/ 116 h 128"/>
                <a:gd name="T20" fmla="*/ 94 w 196"/>
                <a:gd name="T21" fmla="*/ 127 h 128"/>
                <a:gd name="T22" fmla="*/ 95 w 196"/>
                <a:gd name="T23" fmla="*/ 12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6" h="128">
                  <a:moveTo>
                    <a:pt x="95" y="123"/>
                  </a:moveTo>
                  <a:cubicBezTo>
                    <a:pt x="103" y="90"/>
                    <a:pt x="135" y="66"/>
                    <a:pt x="181" y="66"/>
                  </a:cubicBezTo>
                  <a:cubicBezTo>
                    <a:pt x="186" y="66"/>
                    <a:pt x="191" y="66"/>
                    <a:pt x="195" y="66"/>
                  </a:cubicBezTo>
                  <a:cubicBezTo>
                    <a:pt x="196" y="66"/>
                    <a:pt x="196" y="65"/>
                    <a:pt x="196" y="64"/>
                  </a:cubicBezTo>
                  <a:cubicBezTo>
                    <a:pt x="196" y="29"/>
                    <a:pt x="153" y="0"/>
                    <a:pt x="101" y="0"/>
                  </a:cubicBezTo>
                  <a:cubicBezTo>
                    <a:pt x="48" y="0"/>
                    <a:pt x="6" y="29"/>
                    <a:pt x="6" y="64"/>
                  </a:cubicBezTo>
                  <a:cubicBezTo>
                    <a:pt x="6" y="80"/>
                    <a:pt x="15" y="95"/>
                    <a:pt x="29" y="106"/>
                  </a:cubicBezTo>
                  <a:cubicBezTo>
                    <a:pt x="22" y="115"/>
                    <a:pt x="12" y="122"/>
                    <a:pt x="0" y="126"/>
                  </a:cubicBezTo>
                  <a:cubicBezTo>
                    <a:pt x="5" y="127"/>
                    <a:pt x="9" y="128"/>
                    <a:pt x="14" y="128"/>
                  </a:cubicBezTo>
                  <a:cubicBezTo>
                    <a:pt x="26" y="128"/>
                    <a:pt x="37" y="123"/>
                    <a:pt x="45" y="116"/>
                  </a:cubicBezTo>
                  <a:cubicBezTo>
                    <a:pt x="60" y="123"/>
                    <a:pt x="74" y="126"/>
                    <a:pt x="94" y="127"/>
                  </a:cubicBezTo>
                  <a:cubicBezTo>
                    <a:pt x="94" y="125"/>
                    <a:pt x="95" y="124"/>
                    <a:pt x="95" y="12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Freeform 35"/>
            <p:cNvSpPr>
              <a:spLocks noEditPoints="1"/>
            </p:cNvSpPr>
            <p:nvPr/>
          </p:nvSpPr>
          <p:spPr bwMode="auto">
            <a:xfrm>
              <a:off x="4483016" y="4374004"/>
              <a:ext cx="319908" cy="207000"/>
            </a:xfrm>
            <a:custGeom>
              <a:avLst/>
              <a:gdLst>
                <a:gd name="T0" fmla="*/ 128 w 151"/>
                <a:gd name="T1" fmla="*/ 81 h 98"/>
                <a:gd name="T2" fmla="*/ 146 w 151"/>
                <a:gd name="T3" fmla="*/ 49 h 98"/>
                <a:gd name="T4" fmla="*/ 73 w 151"/>
                <a:gd name="T5" fmla="*/ 0 h 98"/>
                <a:gd name="T6" fmla="*/ 0 w 151"/>
                <a:gd name="T7" fmla="*/ 49 h 98"/>
                <a:gd name="T8" fmla="*/ 73 w 151"/>
                <a:gd name="T9" fmla="*/ 98 h 98"/>
                <a:gd name="T10" fmla="*/ 116 w 151"/>
                <a:gd name="T11" fmla="*/ 89 h 98"/>
                <a:gd name="T12" fmla="*/ 140 w 151"/>
                <a:gd name="T13" fmla="*/ 98 h 98"/>
                <a:gd name="T14" fmla="*/ 151 w 151"/>
                <a:gd name="T15" fmla="*/ 97 h 98"/>
                <a:gd name="T16" fmla="*/ 128 w 151"/>
                <a:gd name="T17" fmla="*/ 81 h 98"/>
                <a:gd name="T18" fmla="*/ 45 w 151"/>
                <a:gd name="T19" fmla="*/ 58 h 98"/>
                <a:gd name="T20" fmla="*/ 37 w 151"/>
                <a:gd name="T21" fmla="*/ 49 h 98"/>
                <a:gd name="T22" fmla="*/ 45 w 151"/>
                <a:gd name="T23" fmla="*/ 41 h 98"/>
                <a:gd name="T24" fmla="*/ 54 w 151"/>
                <a:gd name="T25" fmla="*/ 49 h 98"/>
                <a:gd name="T26" fmla="*/ 45 w 151"/>
                <a:gd name="T27" fmla="*/ 58 h 98"/>
                <a:gd name="T28" fmla="*/ 75 w 151"/>
                <a:gd name="T29" fmla="*/ 58 h 98"/>
                <a:gd name="T30" fmla="*/ 67 w 151"/>
                <a:gd name="T31" fmla="*/ 49 h 98"/>
                <a:gd name="T32" fmla="*/ 75 w 151"/>
                <a:gd name="T33" fmla="*/ 41 h 98"/>
                <a:gd name="T34" fmla="*/ 84 w 151"/>
                <a:gd name="T35" fmla="*/ 49 h 98"/>
                <a:gd name="T36" fmla="*/ 75 w 151"/>
                <a:gd name="T37" fmla="*/ 58 h 98"/>
                <a:gd name="T38" fmla="*/ 105 w 151"/>
                <a:gd name="T39" fmla="*/ 58 h 98"/>
                <a:gd name="T40" fmla="*/ 97 w 151"/>
                <a:gd name="T41" fmla="*/ 49 h 98"/>
                <a:gd name="T42" fmla="*/ 105 w 151"/>
                <a:gd name="T43" fmla="*/ 41 h 98"/>
                <a:gd name="T44" fmla="*/ 114 w 151"/>
                <a:gd name="T45" fmla="*/ 49 h 98"/>
                <a:gd name="T46" fmla="*/ 105 w 151"/>
                <a:gd name="T47" fmla="*/ 5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1" h="98">
                  <a:moveTo>
                    <a:pt x="128" y="81"/>
                  </a:moveTo>
                  <a:cubicBezTo>
                    <a:pt x="140" y="73"/>
                    <a:pt x="146" y="62"/>
                    <a:pt x="146" y="49"/>
                  </a:cubicBezTo>
                  <a:cubicBezTo>
                    <a:pt x="146" y="22"/>
                    <a:pt x="114" y="0"/>
                    <a:pt x="73" y="0"/>
                  </a:cubicBezTo>
                  <a:cubicBezTo>
                    <a:pt x="33" y="0"/>
                    <a:pt x="0" y="22"/>
                    <a:pt x="0" y="49"/>
                  </a:cubicBezTo>
                  <a:cubicBezTo>
                    <a:pt x="0" y="76"/>
                    <a:pt x="33" y="98"/>
                    <a:pt x="73" y="98"/>
                  </a:cubicBezTo>
                  <a:cubicBezTo>
                    <a:pt x="89" y="98"/>
                    <a:pt x="104" y="95"/>
                    <a:pt x="116" y="89"/>
                  </a:cubicBezTo>
                  <a:cubicBezTo>
                    <a:pt x="122" y="95"/>
                    <a:pt x="131" y="98"/>
                    <a:pt x="140" y="98"/>
                  </a:cubicBezTo>
                  <a:cubicBezTo>
                    <a:pt x="144" y="98"/>
                    <a:pt x="147" y="98"/>
                    <a:pt x="151" y="97"/>
                  </a:cubicBezTo>
                  <a:cubicBezTo>
                    <a:pt x="142" y="94"/>
                    <a:pt x="134" y="89"/>
                    <a:pt x="128" y="81"/>
                  </a:cubicBezTo>
                  <a:close/>
                  <a:moveTo>
                    <a:pt x="45" y="58"/>
                  </a:moveTo>
                  <a:cubicBezTo>
                    <a:pt x="41" y="58"/>
                    <a:pt x="37" y="54"/>
                    <a:pt x="37" y="49"/>
                  </a:cubicBezTo>
                  <a:cubicBezTo>
                    <a:pt x="37" y="45"/>
                    <a:pt x="41" y="41"/>
                    <a:pt x="45" y="41"/>
                  </a:cubicBezTo>
                  <a:cubicBezTo>
                    <a:pt x="50" y="41"/>
                    <a:pt x="54" y="45"/>
                    <a:pt x="54" y="49"/>
                  </a:cubicBezTo>
                  <a:cubicBezTo>
                    <a:pt x="54" y="54"/>
                    <a:pt x="50" y="58"/>
                    <a:pt x="45" y="58"/>
                  </a:cubicBezTo>
                  <a:close/>
                  <a:moveTo>
                    <a:pt x="75" y="58"/>
                  </a:moveTo>
                  <a:cubicBezTo>
                    <a:pt x="71" y="58"/>
                    <a:pt x="67" y="54"/>
                    <a:pt x="67" y="49"/>
                  </a:cubicBezTo>
                  <a:cubicBezTo>
                    <a:pt x="67" y="45"/>
                    <a:pt x="71" y="41"/>
                    <a:pt x="75" y="41"/>
                  </a:cubicBezTo>
                  <a:cubicBezTo>
                    <a:pt x="80" y="41"/>
                    <a:pt x="84" y="45"/>
                    <a:pt x="84" y="49"/>
                  </a:cubicBezTo>
                  <a:cubicBezTo>
                    <a:pt x="84" y="54"/>
                    <a:pt x="80" y="58"/>
                    <a:pt x="75" y="58"/>
                  </a:cubicBezTo>
                  <a:close/>
                  <a:moveTo>
                    <a:pt x="105" y="58"/>
                  </a:moveTo>
                  <a:cubicBezTo>
                    <a:pt x="100" y="58"/>
                    <a:pt x="97" y="54"/>
                    <a:pt x="97" y="49"/>
                  </a:cubicBezTo>
                  <a:cubicBezTo>
                    <a:pt x="97" y="45"/>
                    <a:pt x="100" y="41"/>
                    <a:pt x="105" y="41"/>
                  </a:cubicBezTo>
                  <a:cubicBezTo>
                    <a:pt x="110" y="41"/>
                    <a:pt x="114" y="45"/>
                    <a:pt x="114" y="49"/>
                  </a:cubicBezTo>
                  <a:cubicBezTo>
                    <a:pt x="114" y="54"/>
                    <a:pt x="110" y="58"/>
                    <a:pt x="105" y="5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Freeform 36"/>
            <p:cNvSpPr>
              <a:spLocks noEditPoints="1"/>
            </p:cNvSpPr>
            <p:nvPr/>
          </p:nvSpPr>
          <p:spPr bwMode="auto">
            <a:xfrm>
              <a:off x="2480227" y="3975239"/>
              <a:ext cx="535869" cy="394285"/>
            </a:xfrm>
            <a:custGeom>
              <a:avLst/>
              <a:gdLst>
                <a:gd name="T0" fmla="*/ 223 w 253"/>
                <a:gd name="T1" fmla="*/ 0 h 186"/>
                <a:gd name="T2" fmla="*/ 31 w 253"/>
                <a:gd name="T3" fmla="*/ 0 h 186"/>
                <a:gd name="T4" fmla="*/ 0 w 253"/>
                <a:gd name="T5" fmla="*/ 31 h 186"/>
                <a:gd name="T6" fmla="*/ 0 w 253"/>
                <a:gd name="T7" fmla="*/ 155 h 186"/>
                <a:gd name="T8" fmla="*/ 31 w 253"/>
                <a:gd name="T9" fmla="*/ 186 h 186"/>
                <a:gd name="T10" fmla="*/ 223 w 253"/>
                <a:gd name="T11" fmla="*/ 186 h 186"/>
                <a:gd name="T12" fmla="*/ 253 w 253"/>
                <a:gd name="T13" fmla="*/ 155 h 186"/>
                <a:gd name="T14" fmla="*/ 253 w 253"/>
                <a:gd name="T15" fmla="*/ 31 h 186"/>
                <a:gd name="T16" fmla="*/ 223 w 253"/>
                <a:gd name="T17" fmla="*/ 0 h 186"/>
                <a:gd name="T18" fmla="*/ 216 w 253"/>
                <a:gd name="T19" fmla="*/ 24 h 186"/>
                <a:gd name="T20" fmla="*/ 128 w 253"/>
                <a:gd name="T21" fmla="*/ 86 h 186"/>
                <a:gd name="T22" fmla="*/ 46 w 253"/>
                <a:gd name="T23" fmla="*/ 24 h 186"/>
                <a:gd name="T24" fmla="*/ 216 w 253"/>
                <a:gd name="T25" fmla="*/ 24 h 186"/>
                <a:gd name="T26" fmla="*/ 223 w 253"/>
                <a:gd name="T27" fmla="*/ 162 h 186"/>
                <a:gd name="T28" fmla="*/ 31 w 253"/>
                <a:gd name="T29" fmla="*/ 162 h 186"/>
                <a:gd name="T30" fmla="*/ 24 w 253"/>
                <a:gd name="T31" fmla="*/ 155 h 186"/>
                <a:gd name="T32" fmla="*/ 24 w 253"/>
                <a:gd name="T33" fmla="*/ 37 h 186"/>
                <a:gd name="T34" fmla="*/ 128 w 253"/>
                <a:gd name="T35" fmla="*/ 115 h 186"/>
                <a:gd name="T36" fmla="*/ 230 w 253"/>
                <a:gd name="T37" fmla="*/ 43 h 186"/>
                <a:gd name="T38" fmla="*/ 230 w 253"/>
                <a:gd name="T39" fmla="*/ 155 h 186"/>
                <a:gd name="T40" fmla="*/ 223 w 253"/>
                <a:gd name="T41" fmla="*/ 162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3" h="186">
                  <a:moveTo>
                    <a:pt x="223" y="0"/>
                  </a:moveTo>
                  <a:cubicBezTo>
                    <a:pt x="31" y="0"/>
                    <a:pt x="31" y="0"/>
                    <a:pt x="31" y="0"/>
                  </a:cubicBezTo>
                  <a:cubicBezTo>
                    <a:pt x="14" y="0"/>
                    <a:pt x="0" y="14"/>
                    <a:pt x="0" y="31"/>
                  </a:cubicBezTo>
                  <a:cubicBezTo>
                    <a:pt x="0" y="155"/>
                    <a:pt x="0" y="155"/>
                    <a:pt x="0" y="155"/>
                  </a:cubicBezTo>
                  <a:cubicBezTo>
                    <a:pt x="0" y="172"/>
                    <a:pt x="14" y="186"/>
                    <a:pt x="31" y="186"/>
                  </a:cubicBezTo>
                  <a:cubicBezTo>
                    <a:pt x="223" y="186"/>
                    <a:pt x="223" y="186"/>
                    <a:pt x="223" y="186"/>
                  </a:cubicBezTo>
                  <a:cubicBezTo>
                    <a:pt x="240" y="186"/>
                    <a:pt x="253" y="172"/>
                    <a:pt x="253" y="155"/>
                  </a:cubicBezTo>
                  <a:cubicBezTo>
                    <a:pt x="253" y="31"/>
                    <a:pt x="253" y="31"/>
                    <a:pt x="253" y="31"/>
                  </a:cubicBezTo>
                  <a:cubicBezTo>
                    <a:pt x="253" y="14"/>
                    <a:pt x="240" y="0"/>
                    <a:pt x="223" y="0"/>
                  </a:cubicBezTo>
                  <a:close/>
                  <a:moveTo>
                    <a:pt x="216" y="24"/>
                  </a:moveTo>
                  <a:cubicBezTo>
                    <a:pt x="128" y="86"/>
                    <a:pt x="128" y="86"/>
                    <a:pt x="128" y="86"/>
                  </a:cubicBezTo>
                  <a:cubicBezTo>
                    <a:pt x="46" y="24"/>
                    <a:pt x="46" y="24"/>
                    <a:pt x="46" y="24"/>
                  </a:cubicBezTo>
                  <a:lnTo>
                    <a:pt x="216" y="24"/>
                  </a:lnTo>
                  <a:close/>
                  <a:moveTo>
                    <a:pt x="223" y="162"/>
                  </a:moveTo>
                  <a:cubicBezTo>
                    <a:pt x="31" y="162"/>
                    <a:pt x="31" y="162"/>
                    <a:pt x="31" y="162"/>
                  </a:cubicBezTo>
                  <a:cubicBezTo>
                    <a:pt x="27" y="162"/>
                    <a:pt x="24" y="159"/>
                    <a:pt x="24" y="155"/>
                  </a:cubicBezTo>
                  <a:cubicBezTo>
                    <a:pt x="24" y="37"/>
                    <a:pt x="24" y="37"/>
                    <a:pt x="24" y="37"/>
                  </a:cubicBezTo>
                  <a:cubicBezTo>
                    <a:pt x="128" y="115"/>
                    <a:pt x="128" y="115"/>
                    <a:pt x="128" y="115"/>
                  </a:cubicBezTo>
                  <a:cubicBezTo>
                    <a:pt x="230" y="43"/>
                    <a:pt x="230" y="43"/>
                    <a:pt x="230" y="43"/>
                  </a:cubicBezTo>
                  <a:cubicBezTo>
                    <a:pt x="230" y="155"/>
                    <a:pt x="230" y="155"/>
                    <a:pt x="230" y="155"/>
                  </a:cubicBezTo>
                  <a:cubicBezTo>
                    <a:pt x="230" y="159"/>
                    <a:pt x="226" y="162"/>
                    <a:pt x="223" y="16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Freeform 37"/>
            <p:cNvSpPr>
              <a:spLocks noEditPoints="1"/>
            </p:cNvSpPr>
            <p:nvPr/>
          </p:nvSpPr>
          <p:spPr bwMode="auto">
            <a:xfrm>
              <a:off x="3016097" y="2976981"/>
              <a:ext cx="411311" cy="422064"/>
            </a:xfrm>
            <a:custGeom>
              <a:avLst/>
              <a:gdLst>
                <a:gd name="T0" fmla="*/ 142 w 194"/>
                <a:gd name="T1" fmla="*/ 188 h 199"/>
                <a:gd name="T2" fmla="*/ 90 w 194"/>
                <a:gd name="T3" fmla="*/ 199 h 199"/>
                <a:gd name="T4" fmla="*/ 0 w 194"/>
                <a:gd name="T5" fmla="*/ 109 h 199"/>
                <a:gd name="T6" fmla="*/ 107 w 194"/>
                <a:gd name="T7" fmla="*/ 0 h 199"/>
                <a:gd name="T8" fmla="*/ 194 w 194"/>
                <a:gd name="T9" fmla="*/ 82 h 199"/>
                <a:gd name="T10" fmla="*/ 140 w 194"/>
                <a:gd name="T11" fmla="*/ 151 h 199"/>
                <a:gd name="T12" fmla="*/ 115 w 194"/>
                <a:gd name="T13" fmla="*/ 129 h 199"/>
                <a:gd name="T14" fmla="*/ 115 w 194"/>
                <a:gd name="T15" fmla="*/ 129 h 199"/>
                <a:gd name="T16" fmla="*/ 77 w 194"/>
                <a:gd name="T17" fmla="*/ 151 h 199"/>
                <a:gd name="T18" fmla="*/ 45 w 194"/>
                <a:gd name="T19" fmla="*/ 113 h 199"/>
                <a:gd name="T20" fmla="*/ 113 w 194"/>
                <a:gd name="T21" fmla="*/ 46 h 199"/>
                <a:gd name="T22" fmla="*/ 147 w 194"/>
                <a:gd name="T23" fmla="*/ 53 h 199"/>
                <a:gd name="T24" fmla="*/ 138 w 194"/>
                <a:gd name="T25" fmla="*/ 107 h 199"/>
                <a:gd name="T26" fmla="*/ 145 w 194"/>
                <a:gd name="T27" fmla="*/ 131 h 199"/>
                <a:gd name="T28" fmla="*/ 173 w 194"/>
                <a:gd name="T29" fmla="*/ 83 h 199"/>
                <a:gd name="T30" fmla="*/ 105 w 194"/>
                <a:gd name="T31" fmla="*/ 17 h 199"/>
                <a:gd name="T32" fmla="*/ 22 w 194"/>
                <a:gd name="T33" fmla="*/ 106 h 199"/>
                <a:gd name="T34" fmla="*/ 95 w 194"/>
                <a:gd name="T35" fmla="*/ 181 h 199"/>
                <a:gd name="T36" fmla="*/ 137 w 194"/>
                <a:gd name="T37" fmla="*/ 172 h 199"/>
                <a:gd name="T38" fmla="*/ 142 w 194"/>
                <a:gd name="T39" fmla="*/ 188 h 199"/>
                <a:gd name="T40" fmla="*/ 117 w 194"/>
                <a:gd name="T41" fmla="*/ 70 h 199"/>
                <a:gd name="T42" fmla="*/ 108 w 194"/>
                <a:gd name="T43" fmla="*/ 69 h 199"/>
                <a:gd name="T44" fmla="*/ 74 w 194"/>
                <a:gd name="T45" fmla="*/ 110 h 199"/>
                <a:gd name="T46" fmla="*/ 88 w 194"/>
                <a:gd name="T47" fmla="*/ 127 h 199"/>
                <a:gd name="T48" fmla="*/ 113 w 194"/>
                <a:gd name="T49" fmla="*/ 97 h 199"/>
                <a:gd name="T50" fmla="*/ 117 w 194"/>
                <a:gd name="T51" fmla="*/ 7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4" h="199">
                  <a:moveTo>
                    <a:pt x="142" y="188"/>
                  </a:moveTo>
                  <a:cubicBezTo>
                    <a:pt x="125" y="196"/>
                    <a:pt x="110" y="199"/>
                    <a:pt x="90" y="199"/>
                  </a:cubicBezTo>
                  <a:cubicBezTo>
                    <a:pt x="42" y="199"/>
                    <a:pt x="0" y="165"/>
                    <a:pt x="0" y="109"/>
                  </a:cubicBezTo>
                  <a:cubicBezTo>
                    <a:pt x="0" y="50"/>
                    <a:pt x="43" y="0"/>
                    <a:pt x="107" y="0"/>
                  </a:cubicBezTo>
                  <a:cubicBezTo>
                    <a:pt x="158" y="0"/>
                    <a:pt x="194" y="34"/>
                    <a:pt x="194" y="82"/>
                  </a:cubicBezTo>
                  <a:cubicBezTo>
                    <a:pt x="194" y="124"/>
                    <a:pt x="171" y="151"/>
                    <a:pt x="140" y="151"/>
                  </a:cubicBezTo>
                  <a:cubicBezTo>
                    <a:pt x="126" y="151"/>
                    <a:pt x="117" y="143"/>
                    <a:pt x="115" y="129"/>
                  </a:cubicBezTo>
                  <a:cubicBezTo>
                    <a:pt x="115" y="129"/>
                    <a:pt x="115" y="129"/>
                    <a:pt x="115" y="129"/>
                  </a:cubicBezTo>
                  <a:cubicBezTo>
                    <a:pt x="105" y="143"/>
                    <a:pt x="93" y="151"/>
                    <a:pt x="77" y="151"/>
                  </a:cubicBezTo>
                  <a:cubicBezTo>
                    <a:pt x="59" y="151"/>
                    <a:pt x="45" y="137"/>
                    <a:pt x="45" y="113"/>
                  </a:cubicBezTo>
                  <a:cubicBezTo>
                    <a:pt x="45" y="78"/>
                    <a:pt x="71" y="46"/>
                    <a:pt x="113" y="46"/>
                  </a:cubicBezTo>
                  <a:cubicBezTo>
                    <a:pt x="125" y="46"/>
                    <a:pt x="139" y="50"/>
                    <a:pt x="147" y="53"/>
                  </a:cubicBezTo>
                  <a:cubicBezTo>
                    <a:pt x="138" y="107"/>
                    <a:pt x="138" y="107"/>
                    <a:pt x="138" y="107"/>
                  </a:cubicBezTo>
                  <a:cubicBezTo>
                    <a:pt x="135" y="123"/>
                    <a:pt x="137" y="131"/>
                    <a:pt x="145" y="131"/>
                  </a:cubicBezTo>
                  <a:cubicBezTo>
                    <a:pt x="157" y="132"/>
                    <a:pt x="173" y="116"/>
                    <a:pt x="173" y="83"/>
                  </a:cubicBezTo>
                  <a:cubicBezTo>
                    <a:pt x="173" y="46"/>
                    <a:pt x="149" y="17"/>
                    <a:pt x="105" y="17"/>
                  </a:cubicBezTo>
                  <a:cubicBezTo>
                    <a:pt x="60" y="17"/>
                    <a:pt x="22" y="51"/>
                    <a:pt x="22" y="106"/>
                  </a:cubicBezTo>
                  <a:cubicBezTo>
                    <a:pt x="22" y="154"/>
                    <a:pt x="53" y="181"/>
                    <a:pt x="95" y="181"/>
                  </a:cubicBezTo>
                  <a:cubicBezTo>
                    <a:pt x="110" y="181"/>
                    <a:pt x="126" y="178"/>
                    <a:pt x="137" y="172"/>
                  </a:cubicBezTo>
                  <a:lnTo>
                    <a:pt x="142" y="188"/>
                  </a:lnTo>
                  <a:close/>
                  <a:moveTo>
                    <a:pt x="117" y="70"/>
                  </a:moveTo>
                  <a:cubicBezTo>
                    <a:pt x="115" y="70"/>
                    <a:pt x="111" y="69"/>
                    <a:pt x="108" y="69"/>
                  </a:cubicBezTo>
                  <a:cubicBezTo>
                    <a:pt x="89" y="69"/>
                    <a:pt x="74" y="88"/>
                    <a:pt x="74" y="110"/>
                  </a:cubicBezTo>
                  <a:cubicBezTo>
                    <a:pt x="74" y="121"/>
                    <a:pt x="79" y="127"/>
                    <a:pt x="88" y="127"/>
                  </a:cubicBezTo>
                  <a:cubicBezTo>
                    <a:pt x="99" y="127"/>
                    <a:pt x="110" y="114"/>
                    <a:pt x="113" y="97"/>
                  </a:cubicBezTo>
                  <a:lnTo>
                    <a:pt x="117" y="7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8" name="Freeform 38"/>
            <p:cNvSpPr/>
            <p:nvPr/>
          </p:nvSpPr>
          <p:spPr bwMode="auto">
            <a:xfrm>
              <a:off x="4826223" y="4782627"/>
              <a:ext cx="443571" cy="430129"/>
            </a:xfrm>
            <a:custGeom>
              <a:avLst/>
              <a:gdLst>
                <a:gd name="T0" fmla="*/ 11 w 209"/>
                <a:gd name="T1" fmla="*/ 203 h 203"/>
                <a:gd name="T2" fmla="*/ 26 w 209"/>
                <a:gd name="T3" fmla="*/ 167 h 203"/>
                <a:gd name="T4" fmla="*/ 79 w 209"/>
                <a:gd name="T5" fmla="*/ 120 h 203"/>
                <a:gd name="T6" fmla="*/ 52 w 209"/>
                <a:gd name="T7" fmla="*/ 64 h 203"/>
                <a:gd name="T8" fmla="*/ 106 w 209"/>
                <a:gd name="T9" fmla="*/ 0 h 203"/>
                <a:gd name="T10" fmla="*/ 159 w 209"/>
                <a:gd name="T11" fmla="*/ 69 h 203"/>
                <a:gd name="T12" fmla="*/ 133 w 209"/>
                <a:gd name="T13" fmla="*/ 121 h 203"/>
                <a:gd name="T14" fmla="*/ 190 w 209"/>
                <a:gd name="T15" fmla="*/ 164 h 203"/>
                <a:gd name="T16" fmla="*/ 209 w 209"/>
                <a:gd name="T17" fmla="*/ 203 h 203"/>
                <a:gd name="T18" fmla="*/ 11 w 209"/>
                <a:gd name="T19"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203">
                  <a:moveTo>
                    <a:pt x="11" y="203"/>
                  </a:moveTo>
                  <a:cubicBezTo>
                    <a:pt x="11" y="203"/>
                    <a:pt x="0" y="175"/>
                    <a:pt x="26" y="167"/>
                  </a:cubicBezTo>
                  <a:cubicBezTo>
                    <a:pt x="52" y="159"/>
                    <a:pt x="79" y="150"/>
                    <a:pt x="79" y="120"/>
                  </a:cubicBezTo>
                  <a:cubicBezTo>
                    <a:pt x="79" y="120"/>
                    <a:pt x="52" y="108"/>
                    <a:pt x="52" y="64"/>
                  </a:cubicBezTo>
                  <a:cubicBezTo>
                    <a:pt x="52" y="24"/>
                    <a:pt x="73" y="0"/>
                    <a:pt x="106" y="0"/>
                  </a:cubicBezTo>
                  <a:cubicBezTo>
                    <a:pt x="140" y="0"/>
                    <a:pt x="159" y="26"/>
                    <a:pt x="159" y="69"/>
                  </a:cubicBezTo>
                  <a:cubicBezTo>
                    <a:pt x="159" y="69"/>
                    <a:pt x="152" y="111"/>
                    <a:pt x="133" y="121"/>
                  </a:cubicBezTo>
                  <a:cubicBezTo>
                    <a:pt x="134" y="129"/>
                    <a:pt x="130" y="155"/>
                    <a:pt x="190" y="164"/>
                  </a:cubicBezTo>
                  <a:cubicBezTo>
                    <a:pt x="208" y="166"/>
                    <a:pt x="209" y="184"/>
                    <a:pt x="209" y="203"/>
                  </a:cubicBezTo>
                  <a:lnTo>
                    <a:pt x="11" y="20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Freeform 39"/>
            <p:cNvSpPr/>
            <p:nvPr/>
          </p:nvSpPr>
          <p:spPr bwMode="auto">
            <a:xfrm>
              <a:off x="5216924" y="4841769"/>
              <a:ext cx="285857" cy="369194"/>
            </a:xfrm>
            <a:custGeom>
              <a:avLst/>
              <a:gdLst>
                <a:gd name="T0" fmla="*/ 40 w 135"/>
                <a:gd name="T1" fmla="*/ 174 h 174"/>
                <a:gd name="T2" fmla="*/ 135 w 135"/>
                <a:gd name="T3" fmla="*/ 174 h 174"/>
                <a:gd name="T4" fmla="*/ 118 w 135"/>
                <a:gd name="T5" fmla="*/ 141 h 174"/>
                <a:gd name="T6" fmla="*/ 70 w 135"/>
                <a:gd name="T7" fmla="*/ 104 h 174"/>
                <a:gd name="T8" fmla="*/ 92 w 135"/>
                <a:gd name="T9" fmla="*/ 59 h 174"/>
                <a:gd name="T10" fmla="*/ 47 w 135"/>
                <a:gd name="T11" fmla="*/ 0 h 174"/>
                <a:gd name="T12" fmla="*/ 0 w 135"/>
                <a:gd name="T13" fmla="*/ 54 h 174"/>
                <a:gd name="T14" fmla="*/ 23 w 135"/>
                <a:gd name="T15" fmla="*/ 103 h 174"/>
                <a:gd name="T16" fmla="*/ 13 w 135"/>
                <a:gd name="T17" fmla="*/ 124 h 174"/>
                <a:gd name="T18" fmla="*/ 38 w 135"/>
                <a:gd name="T19" fmla="*/ 145 h 174"/>
                <a:gd name="T20" fmla="*/ 40 w 135"/>
                <a:gd name="T21"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5" h="174">
                  <a:moveTo>
                    <a:pt x="40" y="174"/>
                  </a:moveTo>
                  <a:cubicBezTo>
                    <a:pt x="135" y="174"/>
                    <a:pt x="135" y="174"/>
                    <a:pt x="135" y="174"/>
                  </a:cubicBezTo>
                  <a:cubicBezTo>
                    <a:pt x="135" y="158"/>
                    <a:pt x="134" y="142"/>
                    <a:pt x="118" y="141"/>
                  </a:cubicBezTo>
                  <a:cubicBezTo>
                    <a:pt x="67" y="133"/>
                    <a:pt x="71" y="110"/>
                    <a:pt x="70" y="104"/>
                  </a:cubicBezTo>
                  <a:cubicBezTo>
                    <a:pt x="86" y="95"/>
                    <a:pt x="92" y="59"/>
                    <a:pt x="92" y="59"/>
                  </a:cubicBezTo>
                  <a:cubicBezTo>
                    <a:pt x="92" y="22"/>
                    <a:pt x="76" y="0"/>
                    <a:pt x="47" y="0"/>
                  </a:cubicBezTo>
                  <a:cubicBezTo>
                    <a:pt x="18" y="0"/>
                    <a:pt x="0" y="20"/>
                    <a:pt x="0" y="54"/>
                  </a:cubicBezTo>
                  <a:cubicBezTo>
                    <a:pt x="0" y="93"/>
                    <a:pt x="23" y="103"/>
                    <a:pt x="23" y="103"/>
                  </a:cubicBezTo>
                  <a:cubicBezTo>
                    <a:pt x="23" y="114"/>
                    <a:pt x="18" y="121"/>
                    <a:pt x="13" y="124"/>
                  </a:cubicBezTo>
                  <a:cubicBezTo>
                    <a:pt x="13" y="124"/>
                    <a:pt x="33" y="129"/>
                    <a:pt x="38" y="145"/>
                  </a:cubicBezTo>
                  <a:cubicBezTo>
                    <a:pt x="41" y="158"/>
                    <a:pt x="40" y="174"/>
                    <a:pt x="40" y="17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0" name="Freeform 40"/>
            <p:cNvSpPr/>
            <p:nvPr/>
          </p:nvSpPr>
          <p:spPr bwMode="auto">
            <a:xfrm>
              <a:off x="1507060" y="3922368"/>
              <a:ext cx="534077" cy="381740"/>
            </a:xfrm>
            <a:custGeom>
              <a:avLst/>
              <a:gdLst>
                <a:gd name="T0" fmla="*/ 252 w 252"/>
                <a:gd name="T1" fmla="*/ 12 h 180"/>
                <a:gd name="T2" fmla="*/ 244 w 252"/>
                <a:gd name="T3" fmla="*/ 0 h 180"/>
                <a:gd name="T4" fmla="*/ 92 w 252"/>
                <a:gd name="T5" fmla="*/ 9 h 180"/>
                <a:gd name="T6" fmla="*/ 62 w 252"/>
                <a:gd name="T7" fmla="*/ 128 h 180"/>
                <a:gd name="T8" fmla="*/ 47 w 252"/>
                <a:gd name="T9" fmla="*/ 122 h 180"/>
                <a:gd name="T10" fmla="*/ 4 w 252"/>
                <a:gd name="T11" fmla="*/ 139 h 180"/>
                <a:gd name="T12" fmla="*/ 34 w 252"/>
                <a:gd name="T13" fmla="*/ 175 h 180"/>
                <a:gd name="T14" fmla="*/ 77 w 252"/>
                <a:gd name="T15" fmla="*/ 158 h 180"/>
                <a:gd name="T16" fmla="*/ 78 w 252"/>
                <a:gd name="T17" fmla="*/ 153 h 180"/>
                <a:gd name="T18" fmla="*/ 103 w 252"/>
                <a:gd name="T19" fmla="*/ 55 h 180"/>
                <a:gd name="T20" fmla="*/ 210 w 252"/>
                <a:gd name="T21" fmla="*/ 48 h 180"/>
                <a:gd name="T22" fmla="*/ 190 w 252"/>
                <a:gd name="T23" fmla="*/ 123 h 180"/>
                <a:gd name="T24" fmla="*/ 176 w 252"/>
                <a:gd name="T25" fmla="*/ 116 h 180"/>
                <a:gd name="T26" fmla="*/ 132 w 252"/>
                <a:gd name="T27" fmla="*/ 133 h 180"/>
                <a:gd name="T28" fmla="*/ 162 w 252"/>
                <a:gd name="T29" fmla="*/ 169 h 180"/>
                <a:gd name="T30" fmla="*/ 205 w 252"/>
                <a:gd name="T31" fmla="*/ 152 h 180"/>
                <a:gd name="T32" fmla="*/ 206 w 252"/>
                <a:gd name="T33" fmla="*/ 146 h 180"/>
                <a:gd name="T34" fmla="*/ 207 w 252"/>
                <a:gd name="T35" fmla="*/ 146 h 180"/>
                <a:gd name="T36" fmla="*/ 252 w 252"/>
                <a:gd name="T37" fmla="*/ 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180">
                  <a:moveTo>
                    <a:pt x="252" y="12"/>
                  </a:moveTo>
                  <a:cubicBezTo>
                    <a:pt x="244" y="0"/>
                    <a:pt x="244" y="0"/>
                    <a:pt x="244" y="0"/>
                  </a:cubicBezTo>
                  <a:cubicBezTo>
                    <a:pt x="92" y="9"/>
                    <a:pt x="92" y="9"/>
                    <a:pt x="92" y="9"/>
                  </a:cubicBezTo>
                  <a:cubicBezTo>
                    <a:pt x="62" y="128"/>
                    <a:pt x="62" y="128"/>
                    <a:pt x="62" y="128"/>
                  </a:cubicBezTo>
                  <a:cubicBezTo>
                    <a:pt x="57" y="126"/>
                    <a:pt x="53" y="123"/>
                    <a:pt x="47" y="122"/>
                  </a:cubicBezTo>
                  <a:cubicBezTo>
                    <a:pt x="27" y="117"/>
                    <a:pt x="8" y="124"/>
                    <a:pt x="4" y="139"/>
                  </a:cubicBezTo>
                  <a:cubicBezTo>
                    <a:pt x="0" y="153"/>
                    <a:pt x="14" y="169"/>
                    <a:pt x="34" y="175"/>
                  </a:cubicBezTo>
                  <a:cubicBezTo>
                    <a:pt x="54" y="180"/>
                    <a:pt x="73" y="172"/>
                    <a:pt x="77" y="158"/>
                  </a:cubicBezTo>
                  <a:cubicBezTo>
                    <a:pt x="78" y="156"/>
                    <a:pt x="78" y="155"/>
                    <a:pt x="78" y="153"/>
                  </a:cubicBezTo>
                  <a:cubicBezTo>
                    <a:pt x="103" y="55"/>
                    <a:pt x="103" y="55"/>
                    <a:pt x="103" y="55"/>
                  </a:cubicBezTo>
                  <a:cubicBezTo>
                    <a:pt x="210" y="48"/>
                    <a:pt x="210" y="48"/>
                    <a:pt x="210" y="48"/>
                  </a:cubicBezTo>
                  <a:cubicBezTo>
                    <a:pt x="190" y="123"/>
                    <a:pt x="190" y="123"/>
                    <a:pt x="190" y="123"/>
                  </a:cubicBezTo>
                  <a:cubicBezTo>
                    <a:pt x="186" y="120"/>
                    <a:pt x="181" y="118"/>
                    <a:pt x="176" y="116"/>
                  </a:cubicBezTo>
                  <a:cubicBezTo>
                    <a:pt x="155" y="111"/>
                    <a:pt x="136" y="118"/>
                    <a:pt x="132" y="133"/>
                  </a:cubicBezTo>
                  <a:cubicBezTo>
                    <a:pt x="129" y="147"/>
                    <a:pt x="142" y="163"/>
                    <a:pt x="162" y="169"/>
                  </a:cubicBezTo>
                  <a:cubicBezTo>
                    <a:pt x="182" y="174"/>
                    <a:pt x="202" y="166"/>
                    <a:pt x="205" y="152"/>
                  </a:cubicBezTo>
                  <a:cubicBezTo>
                    <a:pt x="206" y="150"/>
                    <a:pt x="206" y="148"/>
                    <a:pt x="206" y="146"/>
                  </a:cubicBezTo>
                  <a:cubicBezTo>
                    <a:pt x="207" y="146"/>
                    <a:pt x="207" y="146"/>
                    <a:pt x="207" y="146"/>
                  </a:cubicBezTo>
                  <a:lnTo>
                    <a:pt x="252" y="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1" name="Freeform 41"/>
            <p:cNvSpPr/>
            <p:nvPr/>
          </p:nvSpPr>
          <p:spPr bwMode="auto">
            <a:xfrm>
              <a:off x="2132540" y="4865069"/>
              <a:ext cx="521531" cy="471350"/>
            </a:xfrm>
            <a:custGeom>
              <a:avLst/>
              <a:gdLst>
                <a:gd name="T0" fmla="*/ 242 w 246"/>
                <a:gd name="T1" fmla="*/ 65 h 222"/>
                <a:gd name="T2" fmla="*/ 181 w 246"/>
                <a:gd name="T3" fmla="*/ 1 h 222"/>
                <a:gd name="T4" fmla="*/ 122 w 246"/>
                <a:gd name="T5" fmla="*/ 37 h 222"/>
                <a:gd name="T6" fmla="*/ 62 w 246"/>
                <a:gd name="T7" fmla="*/ 3 h 222"/>
                <a:gd name="T8" fmla="*/ 3 w 246"/>
                <a:gd name="T9" fmla="*/ 68 h 222"/>
                <a:gd name="T10" fmla="*/ 48 w 246"/>
                <a:gd name="T11" fmla="*/ 155 h 222"/>
                <a:gd name="T12" fmla="*/ 124 w 246"/>
                <a:gd name="T13" fmla="*/ 222 h 222"/>
                <a:gd name="T14" fmla="*/ 124 w 246"/>
                <a:gd name="T15" fmla="*/ 222 h 222"/>
                <a:gd name="T16" fmla="*/ 124 w 246"/>
                <a:gd name="T17" fmla="*/ 222 h 222"/>
                <a:gd name="T18" fmla="*/ 124 w 246"/>
                <a:gd name="T19" fmla="*/ 222 h 222"/>
                <a:gd name="T20" fmla="*/ 124 w 246"/>
                <a:gd name="T21" fmla="*/ 222 h 222"/>
                <a:gd name="T22" fmla="*/ 199 w 246"/>
                <a:gd name="T23" fmla="*/ 154 h 222"/>
                <a:gd name="T24" fmla="*/ 242 w 246"/>
                <a:gd name="T25" fmla="*/ 6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222">
                  <a:moveTo>
                    <a:pt x="242" y="65"/>
                  </a:moveTo>
                  <a:cubicBezTo>
                    <a:pt x="238" y="0"/>
                    <a:pt x="181" y="1"/>
                    <a:pt x="181" y="1"/>
                  </a:cubicBezTo>
                  <a:cubicBezTo>
                    <a:pt x="143" y="0"/>
                    <a:pt x="123" y="36"/>
                    <a:pt x="122" y="37"/>
                  </a:cubicBezTo>
                  <a:cubicBezTo>
                    <a:pt x="121" y="36"/>
                    <a:pt x="100" y="1"/>
                    <a:pt x="62" y="3"/>
                  </a:cubicBezTo>
                  <a:cubicBezTo>
                    <a:pt x="62" y="3"/>
                    <a:pt x="5" y="3"/>
                    <a:pt x="3" y="68"/>
                  </a:cubicBezTo>
                  <a:cubicBezTo>
                    <a:pt x="3" y="68"/>
                    <a:pt x="0" y="111"/>
                    <a:pt x="48" y="155"/>
                  </a:cubicBezTo>
                  <a:cubicBezTo>
                    <a:pt x="124" y="222"/>
                    <a:pt x="124" y="222"/>
                    <a:pt x="124" y="222"/>
                  </a:cubicBezTo>
                  <a:cubicBezTo>
                    <a:pt x="124" y="222"/>
                    <a:pt x="124" y="222"/>
                    <a:pt x="124" y="222"/>
                  </a:cubicBezTo>
                  <a:cubicBezTo>
                    <a:pt x="124" y="222"/>
                    <a:pt x="124" y="222"/>
                    <a:pt x="124" y="222"/>
                  </a:cubicBezTo>
                  <a:cubicBezTo>
                    <a:pt x="124" y="222"/>
                    <a:pt x="124" y="222"/>
                    <a:pt x="124" y="222"/>
                  </a:cubicBezTo>
                  <a:cubicBezTo>
                    <a:pt x="124" y="222"/>
                    <a:pt x="124" y="222"/>
                    <a:pt x="124" y="222"/>
                  </a:cubicBezTo>
                  <a:cubicBezTo>
                    <a:pt x="199" y="154"/>
                    <a:pt x="199" y="154"/>
                    <a:pt x="199" y="154"/>
                  </a:cubicBezTo>
                  <a:cubicBezTo>
                    <a:pt x="246" y="108"/>
                    <a:pt x="242" y="65"/>
                    <a:pt x="242" y="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Freeform 42"/>
            <p:cNvSpPr>
              <a:spLocks noEditPoints="1"/>
            </p:cNvSpPr>
            <p:nvPr/>
          </p:nvSpPr>
          <p:spPr bwMode="auto">
            <a:xfrm>
              <a:off x="1910306" y="2938448"/>
              <a:ext cx="694479" cy="577090"/>
            </a:xfrm>
            <a:custGeom>
              <a:avLst/>
              <a:gdLst>
                <a:gd name="T0" fmla="*/ 328 w 328"/>
                <a:gd name="T1" fmla="*/ 39 h 272"/>
                <a:gd name="T2" fmla="*/ 163 w 328"/>
                <a:gd name="T3" fmla="*/ 0 h 272"/>
                <a:gd name="T4" fmla="*/ 0 w 328"/>
                <a:gd name="T5" fmla="*/ 46 h 272"/>
                <a:gd name="T6" fmla="*/ 2 w 328"/>
                <a:gd name="T7" fmla="*/ 56 h 272"/>
                <a:gd name="T8" fmla="*/ 67 w 328"/>
                <a:gd name="T9" fmla="*/ 72 h 272"/>
                <a:gd name="T10" fmla="*/ 69 w 328"/>
                <a:gd name="T11" fmla="*/ 152 h 272"/>
                <a:gd name="T12" fmla="*/ 164 w 328"/>
                <a:gd name="T13" fmla="*/ 197 h 272"/>
                <a:gd name="T14" fmla="*/ 264 w 328"/>
                <a:gd name="T15" fmla="*/ 148 h 272"/>
                <a:gd name="T16" fmla="*/ 263 w 328"/>
                <a:gd name="T17" fmla="*/ 69 h 272"/>
                <a:gd name="T18" fmla="*/ 267 w 328"/>
                <a:gd name="T19" fmla="*/ 67 h 272"/>
                <a:gd name="T20" fmla="*/ 274 w 328"/>
                <a:gd name="T21" fmla="*/ 131 h 272"/>
                <a:gd name="T22" fmla="*/ 273 w 328"/>
                <a:gd name="T23" fmla="*/ 201 h 272"/>
                <a:gd name="T24" fmla="*/ 262 w 328"/>
                <a:gd name="T25" fmla="*/ 214 h 272"/>
                <a:gd name="T26" fmla="*/ 272 w 328"/>
                <a:gd name="T27" fmla="*/ 226 h 272"/>
                <a:gd name="T28" fmla="*/ 257 w 328"/>
                <a:gd name="T29" fmla="*/ 270 h 272"/>
                <a:gd name="T30" fmla="*/ 262 w 328"/>
                <a:gd name="T31" fmla="*/ 271 h 272"/>
                <a:gd name="T32" fmla="*/ 268 w 328"/>
                <a:gd name="T33" fmla="*/ 254 h 272"/>
                <a:gd name="T34" fmla="*/ 265 w 328"/>
                <a:gd name="T35" fmla="*/ 271 h 272"/>
                <a:gd name="T36" fmla="*/ 269 w 328"/>
                <a:gd name="T37" fmla="*/ 272 h 272"/>
                <a:gd name="T38" fmla="*/ 272 w 328"/>
                <a:gd name="T39" fmla="*/ 259 h 272"/>
                <a:gd name="T40" fmla="*/ 273 w 328"/>
                <a:gd name="T41" fmla="*/ 271 h 272"/>
                <a:gd name="T42" fmla="*/ 277 w 328"/>
                <a:gd name="T43" fmla="*/ 272 h 272"/>
                <a:gd name="T44" fmla="*/ 277 w 328"/>
                <a:gd name="T45" fmla="*/ 259 h 272"/>
                <a:gd name="T46" fmla="*/ 279 w 328"/>
                <a:gd name="T47" fmla="*/ 272 h 272"/>
                <a:gd name="T48" fmla="*/ 283 w 328"/>
                <a:gd name="T49" fmla="*/ 272 h 272"/>
                <a:gd name="T50" fmla="*/ 281 w 328"/>
                <a:gd name="T51" fmla="*/ 256 h 272"/>
                <a:gd name="T52" fmla="*/ 286 w 328"/>
                <a:gd name="T53" fmla="*/ 270 h 272"/>
                <a:gd name="T54" fmla="*/ 290 w 328"/>
                <a:gd name="T55" fmla="*/ 270 h 272"/>
                <a:gd name="T56" fmla="*/ 279 w 328"/>
                <a:gd name="T57" fmla="*/ 225 h 272"/>
                <a:gd name="T58" fmla="*/ 287 w 328"/>
                <a:gd name="T59" fmla="*/ 213 h 272"/>
                <a:gd name="T60" fmla="*/ 278 w 328"/>
                <a:gd name="T61" fmla="*/ 201 h 272"/>
                <a:gd name="T62" fmla="*/ 280 w 328"/>
                <a:gd name="T63" fmla="*/ 132 h 272"/>
                <a:gd name="T64" fmla="*/ 272 w 328"/>
                <a:gd name="T65" fmla="*/ 66 h 272"/>
                <a:gd name="T66" fmla="*/ 328 w 328"/>
                <a:gd name="T67" fmla="*/ 51 h 272"/>
                <a:gd name="T68" fmla="*/ 328 w 328"/>
                <a:gd name="T69" fmla="*/ 39 h 272"/>
                <a:gd name="T70" fmla="*/ 163 w 328"/>
                <a:gd name="T71" fmla="*/ 57 h 272"/>
                <a:gd name="T72" fmla="*/ 66 w 328"/>
                <a:gd name="T73" fmla="*/ 42 h 272"/>
                <a:gd name="T74" fmla="*/ 162 w 328"/>
                <a:gd name="T75" fmla="*/ 23 h 272"/>
                <a:gd name="T76" fmla="*/ 258 w 328"/>
                <a:gd name="T77" fmla="*/ 38 h 272"/>
                <a:gd name="T78" fmla="*/ 163 w 328"/>
                <a:gd name="T79" fmla="*/ 57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8" h="272">
                  <a:moveTo>
                    <a:pt x="328" y="39"/>
                  </a:moveTo>
                  <a:cubicBezTo>
                    <a:pt x="163" y="0"/>
                    <a:pt x="163" y="0"/>
                    <a:pt x="163" y="0"/>
                  </a:cubicBezTo>
                  <a:cubicBezTo>
                    <a:pt x="0" y="46"/>
                    <a:pt x="0" y="46"/>
                    <a:pt x="0" y="46"/>
                  </a:cubicBezTo>
                  <a:cubicBezTo>
                    <a:pt x="2" y="56"/>
                    <a:pt x="2" y="56"/>
                    <a:pt x="2" y="56"/>
                  </a:cubicBezTo>
                  <a:cubicBezTo>
                    <a:pt x="67" y="72"/>
                    <a:pt x="67" y="72"/>
                    <a:pt x="67" y="72"/>
                  </a:cubicBezTo>
                  <a:cubicBezTo>
                    <a:pt x="69" y="152"/>
                    <a:pt x="69" y="152"/>
                    <a:pt x="69" y="152"/>
                  </a:cubicBezTo>
                  <a:cubicBezTo>
                    <a:pt x="84" y="197"/>
                    <a:pt x="164" y="197"/>
                    <a:pt x="164" y="197"/>
                  </a:cubicBezTo>
                  <a:cubicBezTo>
                    <a:pt x="257" y="194"/>
                    <a:pt x="264" y="148"/>
                    <a:pt x="264" y="148"/>
                  </a:cubicBezTo>
                  <a:cubicBezTo>
                    <a:pt x="263" y="69"/>
                    <a:pt x="263" y="69"/>
                    <a:pt x="263" y="69"/>
                  </a:cubicBezTo>
                  <a:cubicBezTo>
                    <a:pt x="267" y="67"/>
                    <a:pt x="267" y="67"/>
                    <a:pt x="267" y="67"/>
                  </a:cubicBezTo>
                  <a:cubicBezTo>
                    <a:pt x="271" y="78"/>
                    <a:pt x="276" y="97"/>
                    <a:pt x="274" y="131"/>
                  </a:cubicBezTo>
                  <a:cubicBezTo>
                    <a:pt x="272" y="179"/>
                    <a:pt x="272" y="194"/>
                    <a:pt x="273" y="201"/>
                  </a:cubicBezTo>
                  <a:cubicBezTo>
                    <a:pt x="267" y="202"/>
                    <a:pt x="262" y="208"/>
                    <a:pt x="262" y="214"/>
                  </a:cubicBezTo>
                  <a:cubicBezTo>
                    <a:pt x="263" y="220"/>
                    <a:pt x="267" y="224"/>
                    <a:pt x="272" y="226"/>
                  </a:cubicBezTo>
                  <a:cubicBezTo>
                    <a:pt x="271" y="231"/>
                    <a:pt x="266" y="249"/>
                    <a:pt x="257" y="270"/>
                  </a:cubicBezTo>
                  <a:cubicBezTo>
                    <a:pt x="262" y="271"/>
                    <a:pt x="262" y="271"/>
                    <a:pt x="262" y="271"/>
                  </a:cubicBezTo>
                  <a:cubicBezTo>
                    <a:pt x="262" y="271"/>
                    <a:pt x="267" y="258"/>
                    <a:pt x="268" y="254"/>
                  </a:cubicBezTo>
                  <a:cubicBezTo>
                    <a:pt x="268" y="257"/>
                    <a:pt x="265" y="270"/>
                    <a:pt x="265" y="271"/>
                  </a:cubicBezTo>
                  <a:cubicBezTo>
                    <a:pt x="269" y="272"/>
                    <a:pt x="269" y="272"/>
                    <a:pt x="269" y="272"/>
                  </a:cubicBezTo>
                  <a:cubicBezTo>
                    <a:pt x="269" y="272"/>
                    <a:pt x="272" y="261"/>
                    <a:pt x="272" y="259"/>
                  </a:cubicBezTo>
                  <a:cubicBezTo>
                    <a:pt x="272" y="259"/>
                    <a:pt x="272" y="271"/>
                    <a:pt x="273" y="271"/>
                  </a:cubicBezTo>
                  <a:cubicBezTo>
                    <a:pt x="277" y="272"/>
                    <a:pt x="277" y="272"/>
                    <a:pt x="277" y="272"/>
                  </a:cubicBezTo>
                  <a:cubicBezTo>
                    <a:pt x="277" y="272"/>
                    <a:pt x="276" y="261"/>
                    <a:pt x="277" y="259"/>
                  </a:cubicBezTo>
                  <a:cubicBezTo>
                    <a:pt x="277" y="259"/>
                    <a:pt x="279" y="266"/>
                    <a:pt x="279" y="272"/>
                  </a:cubicBezTo>
                  <a:cubicBezTo>
                    <a:pt x="283" y="272"/>
                    <a:pt x="283" y="272"/>
                    <a:pt x="283" y="272"/>
                  </a:cubicBezTo>
                  <a:cubicBezTo>
                    <a:pt x="283" y="272"/>
                    <a:pt x="282" y="259"/>
                    <a:pt x="281" y="256"/>
                  </a:cubicBezTo>
                  <a:cubicBezTo>
                    <a:pt x="281" y="256"/>
                    <a:pt x="285" y="264"/>
                    <a:pt x="286" y="270"/>
                  </a:cubicBezTo>
                  <a:cubicBezTo>
                    <a:pt x="290" y="270"/>
                    <a:pt x="290" y="270"/>
                    <a:pt x="290" y="270"/>
                  </a:cubicBezTo>
                  <a:cubicBezTo>
                    <a:pt x="290" y="270"/>
                    <a:pt x="282" y="234"/>
                    <a:pt x="279" y="225"/>
                  </a:cubicBezTo>
                  <a:cubicBezTo>
                    <a:pt x="284" y="224"/>
                    <a:pt x="288" y="219"/>
                    <a:pt x="287" y="213"/>
                  </a:cubicBezTo>
                  <a:cubicBezTo>
                    <a:pt x="287" y="208"/>
                    <a:pt x="283" y="203"/>
                    <a:pt x="278" y="201"/>
                  </a:cubicBezTo>
                  <a:cubicBezTo>
                    <a:pt x="277" y="194"/>
                    <a:pt x="278" y="181"/>
                    <a:pt x="280" y="132"/>
                  </a:cubicBezTo>
                  <a:cubicBezTo>
                    <a:pt x="281" y="103"/>
                    <a:pt x="278" y="81"/>
                    <a:pt x="272" y="66"/>
                  </a:cubicBezTo>
                  <a:cubicBezTo>
                    <a:pt x="328" y="51"/>
                    <a:pt x="328" y="51"/>
                    <a:pt x="328" y="51"/>
                  </a:cubicBezTo>
                  <a:lnTo>
                    <a:pt x="328" y="39"/>
                  </a:lnTo>
                  <a:close/>
                  <a:moveTo>
                    <a:pt x="163" y="57"/>
                  </a:moveTo>
                  <a:cubicBezTo>
                    <a:pt x="110" y="59"/>
                    <a:pt x="66" y="52"/>
                    <a:pt x="66" y="42"/>
                  </a:cubicBezTo>
                  <a:cubicBezTo>
                    <a:pt x="66" y="33"/>
                    <a:pt x="109" y="24"/>
                    <a:pt x="162" y="23"/>
                  </a:cubicBezTo>
                  <a:cubicBezTo>
                    <a:pt x="215" y="22"/>
                    <a:pt x="258" y="29"/>
                    <a:pt x="258" y="38"/>
                  </a:cubicBezTo>
                  <a:cubicBezTo>
                    <a:pt x="258" y="48"/>
                    <a:pt x="216" y="56"/>
                    <a:pt x="163" y="5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3" name="Freeform 43"/>
            <p:cNvSpPr>
              <a:spLocks noEditPoints="1"/>
            </p:cNvSpPr>
            <p:nvPr/>
          </p:nvSpPr>
          <p:spPr bwMode="auto">
            <a:xfrm>
              <a:off x="1269594" y="3178604"/>
              <a:ext cx="347688" cy="355753"/>
            </a:xfrm>
            <a:custGeom>
              <a:avLst/>
              <a:gdLst>
                <a:gd name="T0" fmla="*/ 81 w 164"/>
                <a:gd name="T1" fmla="*/ 73 h 168"/>
                <a:gd name="T2" fmla="*/ 128 w 164"/>
                <a:gd name="T3" fmla="*/ 55 h 168"/>
                <a:gd name="T4" fmla="*/ 151 w 164"/>
                <a:gd name="T5" fmla="*/ 65 h 168"/>
                <a:gd name="T6" fmla="*/ 152 w 164"/>
                <a:gd name="T7" fmla="*/ 66 h 168"/>
                <a:gd name="T8" fmla="*/ 161 w 164"/>
                <a:gd name="T9" fmla="*/ 99 h 168"/>
                <a:gd name="T10" fmla="*/ 144 w 164"/>
                <a:gd name="T11" fmla="*/ 134 h 168"/>
                <a:gd name="T12" fmla="*/ 155 w 164"/>
                <a:gd name="T13" fmla="*/ 145 h 168"/>
                <a:gd name="T14" fmla="*/ 154 w 164"/>
                <a:gd name="T15" fmla="*/ 156 h 168"/>
                <a:gd name="T16" fmla="*/ 144 w 164"/>
                <a:gd name="T17" fmla="*/ 157 h 168"/>
                <a:gd name="T18" fmla="*/ 132 w 164"/>
                <a:gd name="T19" fmla="*/ 146 h 168"/>
                <a:gd name="T20" fmla="*/ 93 w 164"/>
                <a:gd name="T21" fmla="*/ 166 h 168"/>
                <a:gd name="T22" fmla="*/ 62 w 164"/>
                <a:gd name="T23" fmla="*/ 160 h 168"/>
                <a:gd name="T24" fmla="*/ 64 w 164"/>
                <a:gd name="T25" fmla="*/ 143 h 168"/>
                <a:gd name="T26" fmla="*/ 79 w 164"/>
                <a:gd name="T27" fmla="*/ 141 h 168"/>
                <a:gd name="T28" fmla="*/ 119 w 164"/>
                <a:gd name="T29" fmla="*/ 134 h 168"/>
                <a:gd name="T30" fmla="*/ 82 w 164"/>
                <a:gd name="T31" fmla="*/ 97 h 168"/>
                <a:gd name="T32" fmla="*/ 17 w 164"/>
                <a:gd name="T33" fmla="*/ 105 h 168"/>
                <a:gd name="T34" fmla="*/ 23 w 164"/>
                <a:gd name="T35" fmla="*/ 41 h 168"/>
                <a:gd name="T36" fmla="*/ 12 w 164"/>
                <a:gd name="T37" fmla="*/ 30 h 168"/>
                <a:gd name="T38" fmla="*/ 14 w 164"/>
                <a:gd name="T39" fmla="*/ 20 h 168"/>
                <a:gd name="T40" fmla="*/ 24 w 164"/>
                <a:gd name="T41" fmla="*/ 18 h 168"/>
                <a:gd name="T42" fmla="*/ 35 w 164"/>
                <a:gd name="T43" fmla="*/ 29 h 168"/>
                <a:gd name="T44" fmla="*/ 95 w 164"/>
                <a:gd name="T45" fmla="*/ 17 h 168"/>
                <a:gd name="T46" fmla="*/ 93 w 164"/>
                <a:gd name="T47" fmla="*/ 32 h 168"/>
                <a:gd name="T48" fmla="*/ 81 w 164"/>
                <a:gd name="T49" fmla="*/ 35 h 168"/>
                <a:gd name="T50" fmla="*/ 47 w 164"/>
                <a:gd name="T51" fmla="*/ 41 h 168"/>
                <a:gd name="T52" fmla="*/ 81 w 164"/>
                <a:gd name="T53" fmla="*/ 73 h 168"/>
                <a:gd name="T54" fmla="*/ 35 w 164"/>
                <a:gd name="T55" fmla="*/ 53 h 168"/>
                <a:gd name="T56" fmla="*/ 34 w 164"/>
                <a:gd name="T57" fmla="*/ 85 h 168"/>
                <a:gd name="T58" fmla="*/ 66 w 164"/>
                <a:gd name="T59" fmla="*/ 82 h 168"/>
                <a:gd name="T60" fmla="*/ 35 w 164"/>
                <a:gd name="T61" fmla="*/ 53 h 168"/>
                <a:gd name="T62" fmla="*/ 131 w 164"/>
                <a:gd name="T63" fmla="*/ 122 h 168"/>
                <a:gd name="T64" fmla="*/ 134 w 164"/>
                <a:gd name="T65" fmla="*/ 85 h 168"/>
                <a:gd name="T66" fmla="*/ 97 w 164"/>
                <a:gd name="T67" fmla="*/ 89 h 168"/>
                <a:gd name="T68" fmla="*/ 131 w 164"/>
                <a:gd name="T69" fmla="*/ 12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4" h="168">
                  <a:moveTo>
                    <a:pt x="81" y="73"/>
                  </a:moveTo>
                  <a:cubicBezTo>
                    <a:pt x="103" y="60"/>
                    <a:pt x="115" y="55"/>
                    <a:pt x="128" y="55"/>
                  </a:cubicBezTo>
                  <a:cubicBezTo>
                    <a:pt x="137" y="56"/>
                    <a:pt x="145" y="59"/>
                    <a:pt x="151" y="65"/>
                  </a:cubicBezTo>
                  <a:cubicBezTo>
                    <a:pt x="152" y="66"/>
                    <a:pt x="152" y="66"/>
                    <a:pt x="152" y="66"/>
                  </a:cubicBezTo>
                  <a:cubicBezTo>
                    <a:pt x="158" y="73"/>
                    <a:pt x="164" y="84"/>
                    <a:pt x="161" y="99"/>
                  </a:cubicBezTo>
                  <a:cubicBezTo>
                    <a:pt x="159" y="115"/>
                    <a:pt x="149" y="127"/>
                    <a:pt x="144" y="134"/>
                  </a:cubicBezTo>
                  <a:cubicBezTo>
                    <a:pt x="155" y="145"/>
                    <a:pt x="155" y="145"/>
                    <a:pt x="155" y="145"/>
                  </a:cubicBezTo>
                  <a:cubicBezTo>
                    <a:pt x="157" y="147"/>
                    <a:pt x="159" y="150"/>
                    <a:pt x="154" y="156"/>
                  </a:cubicBezTo>
                  <a:cubicBezTo>
                    <a:pt x="149" y="161"/>
                    <a:pt x="145" y="158"/>
                    <a:pt x="144" y="157"/>
                  </a:cubicBezTo>
                  <a:cubicBezTo>
                    <a:pt x="132" y="146"/>
                    <a:pt x="132" y="146"/>
                    <a:pt x="132" y="146"/>
                  </a:cubicBezTo>
                  <a:cubicBezTo>
                    <a:pt x="126" y="152"/>
                    <a:pt x="113" y="164"/>
                    <a:pt x="93" y="166"/>
                  </a:cubicBezTo>
                  <a:cubicBezTo>
                    <a:pt x="80" y="168"/>
                    <a:pt x="67" y="164"/>
                    <a:pt x="62" y="160"/>
                  </a:cubicBezTo>
                  <a:cubicBezTo>
                    <a:pt x="57" y="155"/>
                    <a:pt x="59" y="148"/>
                    <a:pt x="64" y="143"/>
                  </a:cubicBezTo>
                  <a:cubicBezTo>
                    <a:pt x="70" y="137"/>
                    <a:pt x="75" y="139"/>
                    <a:pt x="79" y="141"/>
                  </a:cubicBezTo>
                  <a:cubicBezTo>
                    <a:pt x="87" y="144"/>
                    <a:pt x="102" y="149"/>
                    <a:pt x="119" y="134"/>
                  </a:cubicBezTo>
                  <a:cubicBezTo>
                    <a:pt x="82" y="97"/>
                    <a:pt x="82" y="97"/>
                    <a:pt x="82" y="97"/>
                  </a:cubicBezTo>
                  <a:cubicBezTo>
                    <a:pt x="62" y="109"/>
                    <a:pt x="37" y="124"/>
                    <a:pt x="17" y="105"/>
                  </a:cubicBezTo>
                  <a:cubicBezTo>
                    <a:pt x="0" y="88"/>
                    <a:pt x="4" y="63"/>
                    <a:pt x="23" y="41"/>
                  </a:cubicBezTo>
                  <a:cubicBezTo>
                    <a:pt x="12" y="30"/>
                    <a:pt x="12" y="30"/>
                    <a:pt x="12" y="30"/>
                  </a:cubicBezTo>
                  <a:cubicBezTo>
                    <a:pt x="11" y="28"/>
                    <a:pt x="8" y="25"/>
                    <a:pt x="14" y="20"/>
                  </a:cubicBezTo>
                  <a:cubicBezTo>
                    <a:pt x="19" y="14"/>
                    <a:pt x="22" y="17"/>
                    <a:pt x="24" y="18"/>
                  </a:cubicBezTo>
                  <a:cubicBezTo>
                    <a:pt x="35" y="29"/>
                    <a:pt x="35" y="29"/>
                    <a:pt x="35" y="29"/>
                  </a:cubicBezTo>
                  <a:cubicBezTo>
                    <a:pt x="66" y="0"/>
                    <a:pt x="92" y="14"/>
                    <a:pt x="95" y="17"/>
                  </a:cubicBezTo>
                  <a:cubicBezTo>
                    <a:pt x="100" y="21"/>
                    <a:pt x="98" y="27"/>
                    <a:pt x="93" y="32"/>
                  </a:cubicBezTo>
                  <a:cubicBezTo>
                    <a:pt x="88" y="37"/>
                    <a:pt x="84" y="36"/>
                    <a:pt x="81" y="35"/>
                  </a:cubicBezTo>
                  <a:cubicBezTo>
                    <a:pt x="73" y="33"/>
                    <a:pt x="63" y="29"/>
                    <a:pt x="47" y="41"/>
                  </a:cubicBezTo>
                  <a:lnTo>
                    <a:pt x="81" y="73"/>
                  </a:lnTo>
                  <a:close/>
                  <a:moveTo>
                    <a:pt x="35" y="53"/>
                  </a:moveTo>
                  <a:cubicBezTo>
                    <a:pt x="23" y="68"/>
                    <a:pt x="28" y="80"/>
                    <a:pt x="34" y="85"/>
                  </a:cubicBezTo>
                  <a:cubicBezTo>
                    <a:pt x="43" y="94"/>
                    <a:pt x="54" y="88"/>
                    <a:pt x="66" y="82"/>
                  </a:cubicBezTo>
                  <a:lnTo>
                    <a:pt x="35" y="53"/>
                  </a:lnTo>
                  <a:close/>
                  <a:moveTo>
                    <a:pt x="131" y="122"/>
                  </a:moveTo>
                  <a:cubicBezTo>
                    <a:pt x="135" y="117"/>
                    <a:pt x="148" y="98"/>
                    <a:pt x="134" y="85"/>
                  </a:cubicBezTo>
                  <a:cubicBezTo>
                    <a:pt x="124" y="75"/>
                    <a:pt x="111" y="80"/>
                    <a:pt x="97" y="89"/>
                  </a:cubicBezTo>
                  <a:lnTo>
                    <a:pt x="131" y="12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44"/>
            <p:cNvSpPr/>
            <p:nvPr/>
          </p:nvSpPr>
          <p:spPr bwMode="auto">
            <a:xfrm>
              <a:off x="2585967" y="2154358"/>
              <a:ext cx="383531" cy="453428"/>
            </a:xfrm>
            <a:custGeom>
              <a:avLst/>
              <a:gdLst>
                <a:gd name="T0" fmla="*/ 140 w 181"/>
                <a:gd name="T1" fmla="*/ 0 h 214"/>
                <a:gd name="T2" fmla="*/ 132 w 181"/>
                <a:gd name="T3" fmla="*/ 16 h 214"/>
                <a:gd name="T4" fmla="*/ 74 w 181"/>
                <a:gd name="T5" fmla="*/ 95 h 214"/>
                <a:gd name="T6" fmla="*/ 74 w 181"/>
                <a:gd name="T7" fmla="*/ 95 h 214"/>
                <a:gd name="T8" fmla="*/ 33 w 181"/>
                <a:gd name="T9" fmla="*/ 125 h 214"/>
                <a:gd name="T10" fmla="*/ 0 w 181"/>
                <a:gd name="T11" fmla="*/ 162 h 214"/>
                <a:gd name="T12" fmla="*/ 1 w 181"/>
                <a:gd name="T13" fmla="*/ 166 h 214"/>
                <a:gd name="T14" fmla="*/ 3 w 181"/>
                <a:gd name="T15" fmla="*/ 179 h 214"/>
                <a:gd name="T16" fmla="*/ 97 w 181"/>
                <a:gd name="T17" fmla="*/ 197 h 214"/>
                <a:gd name="T18" fmla="*/ 109 w 181"/>
                <a:gd name="T19" fmla="*/ 117 h 214"/>
                <a:gd name="T20" fmla="*/ 143 w 181"/>
                <a:gd name="T21" fmla="*/ 76 h 214"/>
                <a:gd name="T22" fmla="*/ 138 w 181"/>
                <a:gd name="T23" fmla="*/ 198 h 214"/>
                <a:gd name="T24" fmla="*/ 155 w 181"/>
                <a:gd name="T25" fmla="*/ 198 h 214"/>
                <a:gd name="T26" fmla="*/ 159 w 181"/>
                <a:gd name="T27" fmla="*/ 105 h 214"/>
                <a:gd name="T28" fmla="*/ 171 w 181"/>
                <a:gd name="T29" fmla="*/ 49 h 214"/>
                <a:gd name="T30" fmla="*/ 140 w 181"/>
                <a:gd name="T31"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1" h="214">
                  <a:moveTo>
                    <a:pt x="140" y="0"/>
                  </a:moveTo>
                  <a:cubicBezTo>
                    <a:pt x="140" y="0"/>
                    <a:pt x="143" y="2"/>
                    <a:pt x="132" y="16"/>
                  </a:cubicBezTo>
                  <a:cubicBezTo>
                    <a:pt x="119" y="33"/>
                    <a:pt x="95" y="43"/>
                    <a:pt x="74" y="95"/>
                  </a:cubicBezTo>
                  <a:cubicBezTo>
                    <a:pt x="74" y="95"/>
                    <a:pt x="74" y="95"/>
                    <a:pt x="74" y="95"/>
                  </a:cubicBezTo>
                  <a:cubicBezTo>
                    <a:pt x="55" y="137"/>
                    <a:pt x="33" y="125"/>
                    <a:pt x="33" y="125"/>
                  </a:cubicBezTo>
                  <a:cubicBezTo>
                    <a:pt x="26" y="158"/>
                    <a:pt x="0" y="148"/>
                    <a:pt x="0" y="162"/>
                  </a:cubicBezTo>
                  <a:cubicBezTo>
                    <a:pt x="0" y="162"/>
                    <a:pt x="0" y="164"/>
                    <a:pt x="1" y="166"/>
                  </a:cubicBezTo>
                  <a:cubicBezTo>
                    <a:pt x="3" y="179"/>
                    <a:pt x="3" y="179"/>
                    <a:pt x="3" y="179"/>
                  </a:cubicBezTo>
                  <a:cubicBezTo>
                    <a:pt x="3" y="179"/>
                    <a:pt x="13" y="214"/>
                    <a:pt x="97" y="197"/>
                  </a:cubicBezTo>
                  <a:cubicBezTo>
                    <a:pt x="100" y="185"/>
                    <a:pt x="103" y="159"/>
                    <a:pt x="109" y="117"/>
                  </a:cubicBezTo>
                  <a:cubicBezTo>
                    <a:pt x="117" y="57"/>
                    <a:pt x="143" y="76"/>
                    <a:pt x="143" y="76"/>
                  </a:cubicBezTo>
                  <a:cubicBezTo>
                    <a:pt x="138" y="198"/>
                    <a:pt x="138" y="198"/>
                    <a:pt x="138" y="198"/>
                  </a:cubicBezTo>
                  <a:cubicBezTo>
                    <a:pt x="146" y="201"/>
                    <a:pt x="155" y="198"/>
                    <a:pt x="155" y="198"/>
                  </a:cubicBezTo>
                  <a:cubicBezTo>
                    <a:pt x="155" y="198"/>
                    <a:pt x="155" y="142"/>
                    <a:pt x="159" y="105"/>
                  </a:cubicBezTo>
                  <a:cubicBezTo>
                    <a:pt x="162" y="68"/>
                    <a:pt x="171" y="49"/>
                    <a:pt x="171" y="49"/>
                  </a:cubicBezTo>
                  <a:cubicBezTo>
                    <a:pt x="171" y="49"/>
                    <a:pt x="181" y="9"/>
                    <a:pt x="14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Freeform 45"/>
            <p:cNvSpPr>
              <a:spLocks noEditPoints="1"/>
            </p:cNvSpPr>
            <p:nvPr/>
          </p:nvSpPr>
          <p:spPr bwMode="auto">
            <a:xfrm>
              <a:off x="1412074" y="4684952"/>
              <a:ext cx="279584" cy="415792"/>
            </a:xfrm>
            <a:custGeom>
              <a:avLst/>
              <a:gdLst>
                <a:gd name="T0" fmla="*/ 110 w 132"/>
                <a:gd name="T1" fmla="*/ 0 h 196"/>
                <a:gd name="T2" fmla="*/ 21 w 132"/>
                <a:gd name="T3" fmla="*/ 0 h 196"/>
                <a:gd name="T4" fmla="*/ 0 w 132"/>
                <a:gd name="T5" fmla="*/ 21 h 196"/>
                <a:gd name="T6" fmla="*/ 0 w 132"/>
                <a:gd name="T7" fmla="*/ 175 h 196"/>
                <a:gd name="T8" fmla="*/ 21 w 132"/>
                <a:gd name="T9" fmla="*/ 196 h 196"/>
                <a:gd name="T10" fmla="*/ 110 w 132"/>
                <a:gd name="T11" fmla="*/ 196 h 196"/>
                <a:gd name="T12" fmla="*/ 132 w 132"/>
                <a:gd name="T13" fmla="*/ 175 h 196"/>
                <a:gd name="T14" fmla="*/ 132 w 132"/>
                <a:gd name="T15" fmla="*/ 21 h 196"/>
                <a:gd name="T16" fmla="*/ 110 w 132"/>
                <a:gd name="T17" fmla="*/ 0 h 196"/>
                <a:gd name="T18" fmla="*/ 66 w 132"/>
                <a:gd name="T19" fmla="*/ 177 h 196"/>
                <a:gd name="T20" fmla="*/ 54 w 132"/>
                <a:gd name="T21" fmla="*/ 165 h 196"/>
                <a:gd name="T22" fmla="*/ 66 w 132"/>
                <a:gd name="T23" fmla="*/ 153 h 196"/>
                <a:gd name="T24" fmla="*/ 78 w 132"/>
                <a:gd name="T25" fmla="*/ 165 h 196"/>
                <a:gd name="T26" fmla="*/ 66 w 132"/>
                <a:gd name="T27" fmla="*/ 177 h 196"/>
                <a:gd name="T28" fmla="*/ 113 w 132"/>
                <a:gd name="T29" fmla="*/ 141 h 196"/>
                <a:gd name="T30" fmla="*/ 18 w 132"/>
                <a:gd name="T31" fmla="*/ 141 h 196"/>
                <a:gd name="T32" fmla="*/ 18 w 132"/>
                <a:gd name="T33" fmla="*/ 19 h 196"/>
                <a:gd name="T34" fmla="*/ 113 w 132"/>
                <a:gd name="T35" fmla="*/ 19 h 196"/>
                <a:gd name="T36" fmla="*/ 113 w 132"/>
                <a:gd name="T37" fmla="*/ 14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2" h="196">
                  <a:moveTo>
                    <a:pt x="110" y="0"/>
                  </a:moveTo>
                  <a:cubicBezTo>
                    <a:pt x="21" y="0"/>
                    <a:pt x="21" y="0"/>
                    <a:pt x="21" y="0"/>
                  </a:cubicBezTo>
                  <a:cubicBezTo>
                    <a:pt x="9" y="0"/>
                    <a:pt x="0" y="9"/>
                    <a:pt x="0" y="21"/>
                  </a:cubicBezTo>
                  <a:cubicBezTo>
                    <a:pt x="0" y="175"/>
                    <a:pt x="0" y="175"/>
                    <a:pt x="0" y="175"/>
                  </a:cubicBezTo>
                  <a:cubicBezTo>
                    <a:pt x="0" y="187"/>
                    <a:pt x="9" y="196"/>
                    <a:pt x="21" y="196"/>
                  </a:cubicBezTo>
                  <a:cubicBezTo>
                    <a:pt x="110" y="196"/>
                    <a:pt x="110" y="196"/>
                    <a:pt x="110" y="196"/>
                  </a:cubicBezTo>
                  <a:cubicBezTo>
                    <a:pt x="122" y="196"/>
                    <a:pt x="132" y="187"/>
                    <a:pt x="132" y="175"/>
                  </a:cubicBezTo>
                  <a:cubicBezTo>
                    <a:pt x="132" y="21"/>
                    <a:pt x="132" y="21"/>
                    <a:pt x="132" y="21"/>
                  </a:cubicBezTo>
                  <a:cubicBezTo>
                    <a:pt x="132" y="9"/>
                    <a:pt x="122" y="0"/>
                    <a:pt x="110" y="0"/>
                  </a:cubicBezTo>
                  <a:close/>
                  <a:moveTo>
                    <a:pt x="66" y="177"/>
                  </a:moveTo>
                  <a:cubicBezTo>
                    <a:pt x="59" y="177"/>
                    <a:pt x="54" y="172"/>
                    <a:pt x="54" y="165"/>
                  </a:cubicBezTo>
                  <a:cubicBezTo>
                    <a:pt x="54" y="158"/>
                    <a:pt x="59" y="153"/>
                    <a:pt x="66" y="153"/>
                  </a:cubicBezTo>
                  <a:cubicBezTo>
                    <a:pt x="72" y="153"/>
                    <a:pt x="78" y="158"/>
                    <a:pt x="78" y="165"/>
                  </a:cubicBezTo>
                  <a:cubicBezTo>
                    <a:pt x="78" y="172"/>
                    <a:pt x="72" y="177"/>
                    <a:pt x="66" y="177"/>
                  </a:cubicBezTo>
                  <a:close/>
                  <a:moveTo>
                    <a:pt x="113" y="141"/>
                  </a:moveTo>
                  <a:cubicBezTo>
                    <a:pt x="18" y="141"/>
                    <a:pt x="18" y="141"/>
                    <a:pt x="18" y="141"/>
                  </a:cubicBezTo>
                  <a:cubicBezTo>
                    <a:pt x="18" y="19"/>
                    <a:pt x="18" y="19"/>
                    <a:pt x="18" y="19"/>
                  </a:cubicBezTo>
                  <a:cubicBezTo>
                    <a:pt x="113" y="19"/>
                    <a:pt x="113" y="19"/>
                    <a:pt x="113" y="19"/>
                  </a:cubicBezTo>
                  <a:lnTo>
                    <a:pt x="113" y="14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6" name="Freeform 46"/>
            <p:cNvSpPr>
              <a:spLocks noEditPoints="1"/>
            </p:cNvSpPr>
            <p:nvPr/>
          </p:nvSpPr>
          <p:spPr bwMode="auto">
            <a:xfrm>
              <a:off x="5263522" y="3830966"/>
              <a:ext cx="695375" cy="456116"/>
            </a:xfrm>
            <a:custGeom>
              <a:avLst/>
              <a:gdLst>
                <a:gd name="T0" fmla="*/ 286 w 328"/>
                <a:gd name="T1" fmla="*/ 33 h 215"/>
                <a:gd name="T2" fmla="*/ 225 w 328"/>
                <a:gd name="T3" fmla="*/ 36 h 215"/>
                <a:gd name="T4" fmla="*/ 147 w 328"/>
                <a:gd name="T5" fmla="*/ 17 h 215"/>
                <a:gd name="T6" fmla="*/ 147 w 328"/>
                <a:gd name="T7" fmla="*/ 0 h 215"/>
                <a:gd name="T8" fmla="*/ 105 w 328"/>
                <a:gd name="T9" fmla="*/ 0 h 215"/>
                <a:gd name="T10" fmla="*/ 105 w 328"/>
                <a:gd name="T11" fmla="*/ 45 h 215"/>
                <a:gd name="T12" fmla="*/ 71 w 328"/>
                <a:gd name="T13" fmla="*/ 45 h 215"/>
                <a:gd name="T14" fmla="*/ 71 w 328"/>
                <a:gd name="T15" fmla="*/ 81 h 215"/>
                <a:gd name="T16" fmla="*/ 0 w 328"/>
                <a:gd name="T17" fmla="*/ 143 h 215"/>
                <a:gd name="T18" fmla="*/ 48 w 328"/>
                <a:gd name="T19" fmla="*/ 197 h 215"/>
                <a:gd name="T20" fmla="*/ 48 w 328"/>
                <a:gd name="T21" fmla="*/ 207 h 215"/>
                <a:gd name="T22" fmla="*/ 126 w 328"/>
                <a:gd name="T23" fmla="*/ 215 h 215"/>
                <a:gd name="T24" fmla="*/ 204 w 328"/>
                <a:gd name="T25" fmla="*/ 207 h 215"/>
                <a:gd name="T26" fmla="*/ 204 w 328"/>
                <a:gd name="T27" fmla="*/ 197 h 215"/>
                <a:gd name="T28" fmla="*/ 252 w 328"/>
                <a:gd name="T29" fmla="*/ 143 h 215"/>
                <a:gd name="T30" fmla="*/ 181 w 328"/>
                <a:gd name="T31" fmla="*/ 81 h 215"/>
                <a:gd name="T32" fmla="*/ 181 w 328"/>
                <a:gd name="T33" fmla="*/ 45 h 215"/>
                <a:gd name="T34" fmla="*/ 147 w 328"/>
                <a:gd name="T35" fmla="*/ 45 h 215"/>
                <a:gd name="T36" fmla="*/ 147 w 328"/>
                <a:gd name="T37" fmla="*/ 31 h 215"/>
                <a:gd name="T38" fmla="*/ 218 w 328"/>
                <a:gd name="T39" fmla="*/ 47 h 215"/>
                <a:gd name="T40" fmla="*/ 252 w 328"/>
                <a:gd name="T41" fmla="*/ 104 h 215"/>
                <a:gd name="T42" fmla="*/ 318 w 328"/>
                <a:gd name="T43" fmla="*/ 93 h 215"/>
                <a:gd name="T44" fmla="*/ 286 w 328"/>
                <a:gd name="T45" fmla="*/ 33 h 215"/>
                <a:gd name="T46" fmla="*/ 239 w 328"/>
                <a:gd name="T47" fmla="*/ 142 h 215"/>
                <a:gd name="T48" fmla="*/ 240 w 328"/>
                <a:gd name="T49" fmla="*/ 143 h 215"/>
                <a:gd name="T50" fmla="*/ 127 w 328"/>
                <a:gd name="T51" fmla="*/ 197 h 215"/>
                <a:gd name="T52" fmla="*/ 14 w 328"/>
                <a:gd name="T53" fmla="*/ 143 h 215"/>
                <a:gd name="T54" fmla="*/ 14 w 328"/>
                <a:gd name="T55" fmla="*/ 142 h 215"/>
                <a:gd name="T56" fmla="*/ 91 w 328"/>
                <a:gd name="T57" fmla="*/ 143 h 215"/>
                <a:gd name="T58" fmla="*/ 239 w 328"/>
                <a:gd name="T59" fmla="*/ 142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8" h="215">
                  <a:moveTo>
                    <a:pt x="286" y="33"/>
                  </a:moveTo>
                  <a:cubicBezTo>
                    <a:pt x="262" y="22"/>
                    <a:pt x="238" y="24"/>
                    <a:pt x="225" y="36"/>
                  </a:cubicBezTo>
                  <a:cubicBezTo>
                    <a:pt x="200" y="23"/>
                    <a:pt x="168" y="19"/>
                    <a:pt x="147" y="17"/>
                  </a:cubicBezTo>
                  <a:cubicBezTo>
                    <a:pt x="147" y="0"/>
                    <a:pt x="147" y="0"/>
                    <a:pt x="147" y="0"/>
                  </a:cubicBezTo>
                  <a:cubicBezTo>
                    <a:pt x="105" y="0"/>
                    <a:pt x="105" y="0"/>
                    <a:pt x="105" y="0"/>
                  </a:cubicBezTo>
                  <a:cubicBezTo>
                    <a:pt x="105" y="45"/>
                    <a:pt x="105" y="45"/>
                    <a:pt x="105" y="45"/>
                  </a:cubicBezTo>
                  <a:cubicBezTo>
                    <a:pt x="71" y="45"/>
                    <a:pt x="71" y="45"/>
                    <a:pt x="71" y="45"/>
                  </a:cubicBezTo>
                  <a:cubicBezTo>
                    <a:pt x="71" y="81"/>
                    <a:pt x="71" y="81"/>
                    <a:pt x="71" y="81"/>
                  </a:cubicBezTo>
                  <a:cubicBezTo>
                    <a:pt x="29" y="92"/>
                    <a:pt x="0" y="116"/>
                    <a:pt x="0" y="143"/>
                  </a:cubicBezTo>
                  <a:cubicBezTo>
                    <a:pt x="0" y="165"/>
                    <a:pt x="19" y="184"/>
                    <a:pt x="48" y="197"/>
                  </a:cubicBezTo>
                  <a:cubicBezTo>
                    <a:pt x="48" y="207"/>
                    <a:pt x="48" y="207"/>
                    <a:pt x="48" y="207"/>
                  </a:cubicBezTo>
                  <a:cubicBezTo>
                    <a:pt x="48" y="207"/>
                    <a:pt x="64" y="215"/>
                    <a:pt x="126" y="215"/>
                  </a:cubicBezTo>
                  <a:cubicBezTo>
                    <a:pt x="188" y="215"/>
                    <a:pt x="204" y="207"/>
                    <a:pt x="204" y="207"/>
                  </a:cubicBezTo>
                  <a:cubicBezTo>
                    <a:pt x="204" y="197"/>
                    <a:pt x="204" y="197"/>
                    <a:pt x="204" y="197"/>
                  </a:cubicBezTo>
                  <a:cubicBezTo>
                    <a:pt x="233" y="184"/>
                    <a:pt x="252" y="165"/>
                    <a:pt x="252" y="143"/>
                  </a:cubicBezTo>
                  <a:cubicBezTo>
                    <a:pt x="252" y="116"/>
                    <a:pt x="223" y="92"/>
                    <a:pt x="181" y="81"/>
                  </a:cubicBezTo>
                  <a:cubicBezTo>
                    <a:pt x="181" y="45"/>
                    <a:pt x="181" y="45"/>
                    <a:pt x="181" y="45"/>
                  </a:cubicBezTo>
                  <a:cubicBezTo>
                    <a:pt x="147" y="45"/>
                    <a:pt x="147" y="45"/>
                    <a:pt x="147" y="45"/>
                  </a:cubicBezTo>
                  <a:cubicBezTo>
                    <a:pt x="147" y="31"/>
                    <a:pt x="147" y="31"/>
                    <a:pt x="147" y="31"/>
                  </a:cubicBezTo>
                  <a:cubicBezTo>
                    <a:pt x="166" y="32"/>
                    <a:pt x="195" y="36"/>
                    <a:pt x="218" y="47"/>
                  </a:cubicBezTo>
                  <a:cubicBezTo>
                    <a:pt x="211" y="66"/>
                    <a:pt x="225" y="91"/>
                    <a:pt x="252" y="104"/>
                  </a:cubicBezTo>
                  <a:cubicBezTo>
                    <a:pt x="279" y="117"/>
                    <a:pt x="309" y="112"/>
                    <a:pt x="318" y="93"/>
                  </a:cubicBezTo>
                  <a:cubicBezTo>
                    <a:pt x="328" y="73"/>
                    <a:pt x="313" y="47"/>
                    <a:pt x="286" y="33"/>
                  </a:cubicBezTo>
                  <a:close/>
                  <a:moveTo>
                    <a:pt x="239" y="142"/>
                  </a:moveTo>
                  <a:cubicBezTo>
                    <a:pt x="239" y="142"/>
                    <a:pt x="240" y="142"/>
                    <a:pt x="240" y="143"/>
                  </a:cubicBezTo>
                  <a:cubicBezTo>
                    <a:pt x="240" y="173"/>
                    <a:pt x="189" y="197"/>
                    <a:pt x="127" y="197"/>
                  </a:cubicBezTo>
                  <a:cubicBezTo>
                    <a:pt x="64" y="197"/>
                    <a:pt x="14" y="173"/>
                    <a:pt x="14" y="143"/>
                  </a:cubicBezTo>
                  <a:cubicBezTo>
                    <a:pt x="14" y="142"/>
                    <a:pt x="14" y="142"/>
                    <a:pt x="14" y="142"/>
                  </a:cubicBezTo>
                  <a:cubicBezTo>
                    <a:pt x="34" y="145"/>
                    <a:pt x="63" y="147"/>
                    <a:pt x="91" y="143"/>
                  </a:cubicBezTo>
                  <a:cubicBezTo>
                    <a:pt x="131" y="136"/>
                    <a:pt x="190" y="154"/>
                    <a:pt x="239" y="14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7" name="Freeform 47"/>
            <p:cNvSpPr/>
            <p:nvPr/>
          </p:nvSpPr>
          <p:spPr bwMode="auto">
            <a:xfrm>
              <a:off x="2809097" y="4486017"/>
              <a:ext cx="1697218" cy="2371983"/>
            </a:xfrm>
            <a:custGeom>
              <a:avLst/>
              <a:gdLst>
                <a:gd name="T0" fmla="*/ 790 w 801"/>
                <a:gd name="T1" fmla="*/ 577 h 1119"/>
                <a:gd name="T2" fmla="*/ 788 w 801"/>
                <a:gd name="T3" fmla="*/ 521 h 1119"/>
                <a:gd name="T4" fmla="*/ 756 w 801"/>
                <a:gd name="T5" fmla="*/ 497 h 1119"/>
                <a:gd name="T6" fmla="*/ 766 w 801"/>
                <a:gd name="T7" fmla="*/ 440 h 1119"/>
                <a:gd name="T8" fmla="*/ 788 w 801"/>
                <a:gd name="T9" fmla="*/ 382 h 1119"/>
                <a:gd name="T10" fmla="*/ 729 w 801"/>
                <a:gd name="T11" fmla="*/ 345 h 1119"/>
                <a:gd name="T12" fmla="*/ 699 w 801"/>
                <a:gd name="T13" fmla="*/ 316 h 1119"/>
                <a:gd name="T14" fmla="*/ 695 w 801"/>
                <a:gd name="T15" fmla="*/ 305 h 1119"/>
                <a:gd name="T16" fmla="*/ 701 w 801"/>
                <a:gd name="T17" fmla="*/ 263 h 1119"/>
                <a:gd name="T18" fmla="*/ 584 w 801"/>
                <a:gd name="T19" fmla="*/ 134 h 1119"/>
                <a:gd name="T20" fmla="*/ 579 w 801"/>
                <a:gd name="T21" fmla="*/ 106 h 1119"/>
                <a:gd name="T22" fmla="*/ 409 w 801"/>
                <a:gd name="T23" fmla="*/ 31 h 1119"/>
                <a:gd name="T24" fmla="*/ 400 w 801"/>
                <a:gd name="T25" fmla="*/ 32 h 1119"/>
                <a:gd name="T26" fmla="*/ 226 w 801"/>
                <a:gd name="T27" fmla="*/ 143 h 1119"/>
                <a:gd name="T28" fmla="*/ 158 w 801"/>
                <a:gd name="T29" fmla="*/ 186 h 1119"/>
                <a:gd name="T30" fmla="*/ 142 w 801"/>
                <a:gd name="T31" fmla="*/ 199 h 1119"/>
                <a:gd name="T32" fmla="*/ 139 w 801"/>
                <a:gd name="T33" fmla="*/ 201 h 1119"/>
                <a:gd name="T34" fmla="*/ 134 w 801"/>
                <a:gd name="T35" fmla="*/ 234 h 1119"/>
                <a:gd name="T36" fmla="*/ 59 w 801"/>
                <a:gd name="T37" fmla="*/ 234 h 1119"/>
                <a:gd name="T38" fmla="*/ 102 w 801"/>
                <a:gd name="T39" fmla="*/ 249 h 1119"/>
                <a:gd name="T40" fmla="*/ 26 w 801"/>
                <a:gd name="T41" fmla="*/ 385 h 1119"/>
                <a:gd name="T42" fmla="*/ 59 w 801"/>
                <a:gd name="T43" fmla="*/ 373 h 1119"/>
                <a:gd name="T44" fmla="*/ 54 w 801"/>
                <a:gd name="T45" fmla="*/ 409 h 1119"/>
                <a:gd name="T46" fmla="*/ 113 w 801"/>
                <a:gd name="T47" fmla="*/ 506 h 1119"/>
                <a:gd name="T48" fmla="*/ 105 w 801"/>
                <a:gd name="T49" fmla="*/ 691 h 1119"/>
                <a:gd name="T50" fmla="*/ 173 w 801"/>
                <a:gd name="T51" fmla="*/ 638 h 1119"/>
                <a:gd name="T52" fmla="*/ 160 w 801"/>
                <a:gd name="T53" fmla="*/ 588 h 1119"/>
                <a:gd name="T54" fmla="*/ 286 w 801"/>
                <a:gd name="T55" fmla="*/ 702 h 1119"/>
                <a:gd name="T56" fmla="*/ 273 w 801"/>
                <a:gd name="T57" fmla="*/ 730 h 1119"/>
                <a:gd name="T58" fmla="*/ 152 w 801"/>
                <a:gd name="T59" fmla="*/ 824 h 1119"/>
                <a:gd name="T60" fmla="*/ 225 w 801"/>
                <a:gd name="T61" fmla="*/ 820 h 1119"/>
                <a:gd name="T62" fmla="*/ 96 w 801"/>
                <a:gd name="T63" fmla="*/ 1037 h 1119"/>
                <a:gd name="T64" fmla="*/ 624 w 801"/>
                <a:gd name="T65" fmla="*/ 1119 h 1119"/>
                <a:gd name="T66" fmla="*/ 557 w 801"/>
                <a:gd name="T67" fmla="*/ 950 h 1119"/>
                <a:gd name="T68" fmla="*/ 548 w 801"/>
                <a:gd name="T69" fmla="*/ 846 h 1119"/>
                <a:gd name="T70" fmla="*/ 552 w 801"/>
                <a:gd name="T71" fmla="*/ 839 h 1119"/>
                <a:gd name="T72" fmla="*/ 600 w 801"/>
                <a:gd name="T73" fmla="*/ 735 h 1119"/>
                <a:gd name="T74" fmla="*/ 655 w 801"/>
                <a:gd name="T75" fmla="*/ 626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01" h="1119">
                  <a:moveTo>
                    <a:pt x="722" y="622"/>
                  </a:moveTo>
                  <a:cubicBezTo>
                    <a:pt x="722" y="622"/>
                    <a:pt x="789" y="617"/>
                    <a:pt x="790" y="577"/>
                  </a:cubicBezTo>
                  <a:cubicBezTo>
                    <a:pt x="790" y="577"/>
                    <a:pt x="791" y="565"/>
                    <a:pt x="782" y="552"/>
                  </a:cubicBezTo>
                  <a:cubicBezTo>
                    <a:pt x="782" y="552"/>
                    <a:pt x="770" y="537"/>
                    <a:pt x="788" y="521"/>
                  </a:cubicBezTo>
                  <a:cubicBezTo>
                    <a:pt x="788" y="521"/>
                    <a:pt x="791" y="487"/>
                    <a:pt x="758" y="499"/>
                  </a:cubicBezTo>
                  <a:cubicBezTo>
                    <a:pt x="756" y="497"/>
                    <a:pt x="756" y="497"/>
                    <a:pt x="756" y="497"/>
                  </a:cubicBezTo>
                  <a:cubicBezTo>
                    <a:pt x="756" y="497"/>
                    <a:pt x="785" y="478"/>
                    <a:pt x="781" y="463"/>
                  </a:cubicBezTo>
                  <a:cubicBezTo>
                    <a:pt x="781" y="463"/>
                    <a:pt x="771" y="454"/>
                    <a:pt x="766" y="440"/>
                  </a:cubicBezTo>
                  <a:cubicBezTo>
                    <a:pt x="766" y="440"/>
                    <a:pt x="762" y="431"/>
                    <a:pt x="779" y="420"/>
                  </a:cubicBezTo>
                  <a:cubicBezTo>
                    <a:pt x="779" y="420"/>
                    <a:pt x="801" y="397"/>
                    <a:pt x="788" y="382"/>
                  </a:cubicBezTo>
                  <a:cubicBezTo>
                    <a:pt x="788" y="382"/>
                    <a:pt x="783" y="371"/>
                    <a:pt x="757" y="364"/>
                  </a:cubicBezTo>
                  <a:cubicBezTo>
                    <a:pt x="757" y="364"/>
                    <a:pt x="741" y="356"/>
                    <a:pt x="729" y="345"/>
                  </a:cubicBezTo>
                  <a:cubicBezTo>
                    <a:pt x="729" y="345"/>
                    <a:pt x="714" y="332"/>
                    <a:pt x="704" y="325"/>
                  </a:cubicBezTo>
                  <a:cubicBezTo>
                    <a:pt x="704" y="325"/>
                    <a:pt x="701" y="322"/>
                    <a:pt x="699" y="316"/>
                  </a:cubicBezTo>
                  <a:cubicBezTo>
                    <a:pt x="699" y="316"/>
                    <a:pt x="714" y="309"/>
                    <a:pt x="705" y="297"/>
                  </a:cubicBezTo>
                  <a:cubicBezTo>
                    <a:pt x="705" y="297"/>
                    <a:pt x="701" y="310"/>
                    <a:pt x="695" y="305"/>
                  </a:cubicBezTo>
                  <a:cubicBezTo>
                    <a:pt x="695" y="305"/>
                    <a:pt x="696" y="282"/>
                    <a:pt x="705" y="276"/>
                  </a:cubicBezTo>
                  <a:cubicBezTo>
                    <a:pt x="705" y="276"/>
                    <a:pt x="713" y="265"/>
                    <a:pt x="701" y="263"/>
                  </a:cubicBezTo>
                  <a:cubicBezTo>
                    <a:pt x="701" y="263"/>
                    <a:pt x="666" y="204"/>
                    <a:pt x="661" y="197"/>
                  </a:cubicBezTo>
                  <a:cubicBezTo>
                    <a:pt x="661" y="197"/>
                    <a:pt x="621" y="142"/>
                    <a:pt x="584" y="134"/>
                  </a:cubicBezTo>
                  <a:cubicBezTo>
                    <a:pt x="584" y="134"/>
                    <a:pt x="622" y="96"/>
                    <a:pt x="582" y="78"/>
                  </a:cubicBezTo>
                  <a:cubicBezTo>
                    <a:pt x="582" y="78"/>
                    <a:pt x="599" y="105"/>
                    <a:pt x="579" y="106"/>
                  </a:cubicBezTo>
                  <a:cubicBezTo>
                    <a:pt x="579" y="106"/>
                    <a:pt x="579" y="54"/>
                    <a:pt x="511" y="37"/>
                  </a:cubicBezTo>
                  <a:cubicBezTo>
                    <a:pt x="444" y="20"/>
                    <a:pt x="418" y="30"/>
                    <a:pt x="409" y="31"/>
                  </a:cubicBezTo>
                  <a:cubicBezTo>
                    <a:pt x="409" y="31"/>
                    <a:pt x="458" y="6"/>
                    <a:pt x="505" y="22"/>
                  </a:cubicBezTo>
                  <a:cubicBezTo>
                    <a:pt x="505" y="22"/>
                    <a:pt x="464" y="0"/>
                    <a:pt x="400" y="32"/>
                  </a:cubicBezTo>
                  <a:cubicBezTo>
                    <a:pt x="400" y="32"/>
                    <a:pt x="320" y="46"/>
                    <a:pt x="289" y="91"/>
                  </a:cubicBezTo>
                  <a:cubicBezTo>
                    <a:pt x="289" y="91"/>
                    <a:pt x="264" y="92"/>
                    <a:pt x="226" y="143"/>
                  </a:cubicBezTo>
                  <a:cubicBezTo>
                    <a:pt x="226" y="143"/>
                    <a:pt x="204" y="171"/>
                    <a:pt x="189" y="171"/>
                  </a:cubicBezTo>
                  <a:cubicBezTo>
                    <a:pt x="173" y="172"/>
                    <a:pt x="160" y="174"/>
                    <a:pt x="158" y="186"/>
                  </a:cubicBezTo>
                  <a:cubicBezTo>
                    <a:pt x="157" y="198"/>
                    <a:pt x="152" y="216"/>
                    <a:pt x="162" y="221"/>
                  </a:cubicBezTo>
                  <a:cubicBezTo>
                    <a:pt x="162" y="221"/>
                    <a:pt x="152" y="221"/>
                    <a:pt x="142" y="199"/>
                  </a:cubicBezTo>
                  <a:cubicBezTo>
                    <a:pt x="142" y="199"/>
                    <a:pt x="127" y="169"/>
                    <a:pt x="101" y="185"/>
                  </a:cubicBezTo>
                  <a:cubicBezTo>
                    <a:pt x="101" y="185"/>
                    <a:pt x="124" y="175"/>
                    <a:pt x="139" y="201"/>
                  </a:cubicBezTo>
                  <a:cubicBezTo>
                    <a:pt x="139" y="201"/>
                    <a:pt x="146" y="217"/>
                    <a:pt x="156" y="223"/>
                  </a:cubicBezTo>
                  <a:cubicBezTo>
                    <a:pt x="156" y="223"/>
                    <a:pt x="138" y="230"/>
                    <a:pt x="134" y="234"/>
                  </a:cubicBezTo>
                  <a:cubicBezTo>
                    <a:pt x="134" y="234"/>
                    <a:pt x="120" y="223"/>
                    <a:pt x="93" y="235"/>
                  </a:cubicBezTo>
                  <a:cubicBezTo>
                    <a:pt x="93" y="235"/>
                    <a:pt x="78" y="244"/>
                    <a:pt x="59" y="234"/>
                  </a:cubicBezTo>
                  <a:cubicBezTo>
                    <a:pt x="59" y="234"/>
                    <a:pt x="71" y="247"/>
                    <a:pt x="93" y="239"/>
                  </a:cubicBezTo>
                  <a:cubicBezTo>
                    <a:pt x="93" y="239"/>
                    <a:pt x="112" y="235"/>
                    <a:pt x="102" y="249"/>
                  </a:cubicBezTo>
                  <a:cubicBezTo>
                    <a:pt x="102" y="249"/>
                    <a:pt x="35" y="290"/>
                    <a:pt x="58" y="351"/>
                  </a:cubicBezTo>
                  <a:cubicBezTo>
                    <a:pt x="58" y="351"/>
                    <a:pt x="20" y="358"/>
                    <a:pt x="26" y="385"/>
                  </a:cubicBezTo>
                  <a:cubicBezTo>
                    <a:pt x="26" y="385"/>
                    <a:pt x="27" y="361"/>
                    <a:pt x="58" y="359"/>
                  </a:cubicBezTo>
                  <a:cubicBezTo>
                    <a:pt x="58" y="359"/>
                    <a:pt x="57" y="370"/>
                    <a:pt x="59" y="373"/>
                  </a:cubicBezTo>
                  <a:cubicBezTo>
                    <a:pt x="59" y="373"/>
                    <a:pt x="0" y="432"/>
                    <a:pt x="65" y="486"/>
                  </a:cubicBezTo>
                  <a:cubicBezTo>
                    <a:pt x="65" y="486"/>
                    <a:pt x="23" y="443"/>
                    <a:pt x="54" y="409"/>
                  </a:cubicBezTo>
                  <a:cubicBezTo>
                    <a:pt x="54" y="409"/>
                    <a:pt x="42" y="477"/>
                    <a:pt x="96" y="499"/>
                  </a:cubicBezTo>
                  <a:cubicBezTo>
                    <a:pt x="96" y="499"/>
                    <a:pt x="109" y="510"/>
                    <a:pt x="113" y="506"/>
                  </a:cubicBezTo>
                  <a:cubicBezTo>
                    <a:pt x="113" y="506"/>
                    <a:pt x="114" y="553"/>
                    <a:pt x="129" y="562"/>
                  </a:cubicBezTo>
                  <a:cubicBezTo>
                    <a:pt x="129" y="562"/>
                    <a:pt x="37" y="636"/>
                    <a:pt x="105" y="691"/>
                  </a:cubicBezTo>
                  <a:cubicBezTo>
                    <a:pt x="105" y="691"/>
                    <a:pt x="44" y="642"/>
                    <a:pt x="134" y="568"/>
                  </a:cubicBezTo>
                  <a:cubicBezTo>
                    <a:pt x="134" y="568"/>
                    <a:pt x="136" y="625"/>
                    <a:pt x="173" y="638"/>
                  </a:cubicBezTo>
                  <a:cubicBezTo>
                    <a:pt x="173" y="638"/>
                    <a:pt x="141" y="622"/>
                    <a:pt x="144" y="576"/>
                  </a:cubicBezTo>
                  <a:cubicBezTo>
                    <a:pt x="144" y="576"/>
                    <a:pt x="146" y="587"/>
                    <a:pt x="160" y="588"/>
                  </a:cubicBezTo>
                  <a:cubicBezTo>
                    <a:pt x="160" y="588"/>
                    <a:pt x="158" y="611"/>
                    <a:pt x="172" y="618"/>
                  </a:cubicBezTo>
                  <a:cubicBezTo>
                    <a:pt x="172" y="618"/>
                    <a:pt x="187" y="722"/>
                    <a:pt x="286" y="702"/>
                  </a:cubicBezTo>
                  <a:cubicBezTo>
                    <a:pt x="286" y="702"/>
                    <a:pt x="251" y="747"/>
                    <a:pt x="212" y="700"/>
                  </a:cubicBezTo>
                  <a:cubicBezTo>
                    <a:pt x="212" y="700"/>
                    <a:pt x="228" y="736"/>
                    <a:pt x="273" y="730"/>
                  </a:cubicBezTo>
                  <a:cubicBezTo>
                    <a:pt x="273" y="730"/>
                    <a:pt x="277" y="754"/>
                    <a:pt x="250" y="764"/>
                  </a:cubicBezTo>
                  <a:cubicBezTo>
                    <a:pt x="222" y="773"/>
                    <a:pt x="169" y="784"/>
                    <a:pt x="152" y="824"/>
                  </a:cubicBezTo>
                  <a:cubicBezTo>
                    <a:pt x="152" y="824"/>
                    <a:pt x="137" y="849"/>
                    <a:pt x="150" y="906"/>
                  </a:cubicBezTo>
                  <a:cubicBezTo>
                    <a:pt x="150" y="906"/>
                    <a:pt x="127" y="811"/>
                    <a:pt x="225" y="820"/>
                  </a:cubicBezTo>
                  <a:cubicBezTo>
                    <a:pt x="225" y="820"/>
                    <a:pt x="152" y="872"/>
                    <a:pt x="128" y="935"/>
                  </a:cubicBezTo>
                  <a:cubicBezTo>
                    <a:pt x="104" y="999"/>
                    <a:pt x="103" y="1011"/>
                    <a:pt x="96" y="1037"/>
                  </a:cubicBezTo>
                  <a:cubicBezTo>
                    <a:pt x="88" y="1063"/>
                    <a:pt x="78" y="1119"/>
                    <a:pt x="78" y="1119"/>
                  </a:cubicBezTo>
                  <a:cubicBezTo>
                    <a:pt x="624" y="1119"/>
                    <a:pt x="624" y="1119"/>
                    <a:pt x="624" y="1119"/>
                  </a:cubicBezTo>
                  <a:cubicBezTo>
                    <a:pt x="624" y="1119"/>
                    <a:pt x="592" y="1076"/>
                    <a:pt x="581" y="1038"/>
                  </a:cubicBezTo>
                  <a:cubicBezTo>
                    <a:pt x="569" y="1001"/>
                    <a:pt x="562" y="958"/>
                    <a:pt x="557" y="950"/>
                  </a:cubicBezTo>
                  <a:cubicBezTo>
                    <a:pt x="552" y="942"/>
                    <a:pt x="544" y="934"/>
                    <a:pt x="544" y="911"/>
                  </a:cubicBezTo>
                  <a:cubicBezTo>
                    <a:pt x="543" y="888"/>
                    <a:pt x="540" y="858"/>
                    <a:pt x="548" y="846"/>
                  </a:cubicBezTo>
                  <a:cubicBezTo>
                    <a:pt x="548" y="846"/>
                    <a:pt x="572" y="844"/>
                    <a:pt x="563" y="879"/>
                  </a:cubicBezTo>
                  <a:cubicBezTo>
                    <a:pt x="563" y="879"/>
                    <a:pt x="577" y="857"/>
                    <a:pt x="552" y="839"/>
                  </a:cubicBezTo>
                  <a:cubicBezTo>
                    <a:pt x="552" y="839"/>
                    <a:pt x="571" y="799"/>
                    <a:pt x="579" y="785"/>
                  </a:cubicBezTo>
                  <a:cubicBezTo>
                    <a:pt x="587" y="772"/>
                    <a:pt x="595" y="741"/>
                    <a:pt x="600" y="735"/>
                  </a:cubicBezTo>
                  <a:cubicBezTo>
                    <a:pt x="605" y="728"/>
                    <a:pt x="619" y="701"/>
                    <a:pt x="621" y="683"/>
                  </a:cubicBezTo>
                  <a:cubicBezTo>
                    <a:pt x="624" y="665"/>
                    <a:pt x="632" y="630"/>
                    <a:pt x="655" y="626"/>
                  </a:cubicBezTo>
                  <a:cubicBezTo>
                    <a:pt x="655" y="626"/>
                    <a:pt x="668" y="619"/>
                    <a:pt x="722" y="622"/>
                  </a:cubicBezTo>
                  <a:close/>
                </a:path>
              </a:pathLst>
            </a:custGeom>
            <a:solidFill>
              <a:schemeClr val="tx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48" name="Rectangle 80"/>
          <p:cNvSpPr/>
          <p:nvPr/>
        </p:nvSpPr>
        <p:spPr>
          <a:xfrm>
            <a:off x="6663485" y="4125141"/>
            <a:ext cx="4267568" cy="3457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950" dirty="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49" name="Group 81"/>
          <p:cNvGrpSpPr/>
          <p:nvPr/>
        </p:nvGrpSpPr>
        <p:grpSpPr>
          <a:xfrm>
            <a:off x="6644293" y="4112687"/>
            <a:ext cx="2152974" cy="364572"/>
            <a:chOff x="7183923" y="3575245"/>
            <a:chExt cx="2041562" cy="345706"/>
          </a:xfrm>
        </p:grpSpPr>
        <p:sp>
          <p:nvSpPr>
            <p:cNvPr id="50" name="Rectangle 82"/>
            <p:cNvSpPr/>
            <p:nvPr/>
          </p:nvSpPr>
          <p:spPr>
            <a:xfrm>
              <a:off x="7202120" y="3587057"/>
              <a:ext cx="2023365" cy="3278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Content Placeholder 2"/>
            <p:cNvSpPr txBox="1"/>
            <p:nvPr/>
          </p:nvSpPr>
          <p:spPr>
            <a:xfrm>
              <a:off x="7183923" y="3575245"/>
              <a:ext cx="716891" cy="345706"/>
            </a:xfrm>
            <a:prstGeom prst="rect">
              <a:avLst/>
            </a:prstGeom>
            <a:noFill/>
          </p:spPr>
          <p:txBody>
            <a:bodyPr vert="horz" wrap="square" lIns="128573" tIns="64286" rIns="128573" bIns="6428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50%</a:t>
              </a:r>
              <a:endPar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52" name="Rectangle 84"/>
          <p:cNvSpPr/>
          <p:nvPr/>
        </p:nvSpPr>
        <p:spPr>
          <a:xfrm>
            <a:off x="6663485" y="5685814"/>
            <a:ext cx="4267568" cy="3457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950" dirty="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53" name="Group 85"/>
          <p:cNvGrpSpPr/>
          <p:nvPr/>
        </p:nvGrpSpPr>
        <p:grpSpPr>
          <a:xfrm>
            <a:off x="6644295" y="5674775"/>
            <a:ext cx="1776422" cy="364572"/>
            <a:chOff x="7183923" y="5056502"/>
            <a:chExt cx="1684497" cy="345707"/>
          </a:xfrm>
        </p:grpSpPr>
        <p:sp>
          <p:nvSpPr>
            <p:cNvPr id="54" name="Rectangle 86"/>
            <p:cNvSpPr/>
            <p:nvPr/>
          </p:nvSpPr>
          <p:spPr>
            <a:xfrm>
              <a:off x="7202120" y="5066968"/>
              <a:ext cx="1666300" cy="327884"/>
            </a:xfrm>
            <a:prstGeom prst="rect">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Content Placeholder 2"/>
            <p:cNvSpPr txBox="1"/>
            <p:nvPr/>
          </p:nvSpPr>
          <p:spPr>
            <a:xfrm>
              <a:off x="7183923" y="5056502"/>
              <a:ext cx="716891" cy="345707"/>
            </a:xfrm>
            <a:prstGeom prst="rect">
              <a:avLst/>
            </a:prstGeom>
            <a:noFill/>
          </p:spPr>
          <p:txBody>
            <a:bodyPr vert="horz" wrap="square" lIns="128573" tIns="64286" rIns="128573" bIns="6428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45%</a:t>
              </a:r>
            </a:p>
          </p:txBody>
        </p:sp>
      </p:grpSp>
      <p:sp>
        <p:nvSpPr>
          <p:cNvPr id="56" name="Rectangle 88"/>
          <p:cNvSpPr/>
          <p:nvPr/>
        </p:nvSpPr>
        <p:spPr>
          <a:xfrm>
            <a:off x="6663485" y="5162513"/>
            <a:ext cx="4267568" cy="3457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950" dirty="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57" name="Group 89"/>
          <p:cNvGrpSpPr/>
          <p:nvPr/>
        </p:nvGrpSpPr>
        <p:grpSpPr>
          <a:xfrm>
            <a:off x="6644293" y="5150060"/>
            <a:ext cx="3198947" cy="364572"/>
            <a:chOff x="7183923" y="4558935"/>
            <a:chExt cx="3033408" cy="345706"/>
          </a:xfrm>
        </p:grpSpPr>
        <p:sp>
          <p:nvSpPr>
            <p:cNvPr id="58" name="Rectangle 90"/>
            <p:cNvSpPr/>
            <p:nvPr/>
          </p:nvSpPr>
          <p:spPr>
            <a:xfrm>
              <a:off x="7202120" y="4570747"/>
              <a:ext cx="3015211" cy="3278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Content Placeholder 2"/>
            <p:cNvSpPr txBox="1"/>
            <p:nvPr/>
          </p:nvSpPr>
          <p:spPr>
            <a:xfrm>
              <a:off x="7183923" y="4558935"/>
              <a:ext cx="716891" cy="345706"/>
            </a:xfrm>
            <a:prstGeom prst="rect">
              <a:avLst/>
            </a:prstGeom>
            <a:noFill/>
          </p:spPr>
          <p:txBody>
            <a:bodyPr vert="horz" wrap="square" lIns="128573" tIns="64286" rIns="128573" bIns="6428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75%</a:t>
              </a:r>
            </a:p>
          </p:txBody>
        </p:sp>
      </p:grpSp>
      <p:sp>
        <p:nvSpPr>
          <p:cNvPr id="60" name="Rectangle 92"/>
          <p:cNvSpPr/>
          <p:nvPr/>
        </p:nvSpPr>
        <p:spPr>
          <a:xfrm>
            <a:off x="6663485" y="4639726"/>
            <a:ext cx="4267568" cy="3457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950" dirty="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61" name="Group 93"/>
          <p:cNvGrpSpPr/>
          <p:nvPr/>
        </p:nvGrpSpPr>
        <p:grpSpPr>
          <a:xfrm>
            <a:off x="6644293" y="4627270"/>
            <a:ext cx="2529525" cy="364572"/>
            <a:chOff x="7183923" y="4063200"/>
            <a:chExt cx="2398628" cy="345706"/>
          </a:xfrm>
        </p:grpSpPr>
        <p:sp>
          <p:nvSpPr>
            <p:cNvPr id="62" name="Rectangle 94"/>
            <p:cNvSpPr/>
            <p:nvPr/>
          </p:nvSpPr>
          <p:spPr>
            <a:xfrm>
              <a:off x="7202120" y="4075012"/>
              <a:ext cx="2380431" cy="327884"/>
            </a:xfrm>
            <a:prstGeom prst="rect">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Content Placeholder 2"/>
            <p:cNvSpPr txBox="1"/>
            <p:nvPr/>
          </p:nvSpPr>
          <p:spPr>
            <a:xfrm>
              <a:off x="7183923" y="4063200"/>
              <a:ext cx="716891" cy="345706"/>
            </a:xfrm>
            <a:prstGeom prst="rect">
              <a:avLst/>
            </a:prstGeom>
            <a:noFill/>
          </p:spPr>
          <p:txBody>
            <a:bodyPr vert="horz" wrap="square" lIns="128573" tIns="64286" rIns="128573" bIns="6428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62%</a:t>
              </a:r>
            </a:p>
          </p:txBody>
        </p:sp>
      </p:grpSp>
      <p:grpSp>
        <p:nvGrpSpPr>
          <p:cNvPr id="64" name="Group 96"/>
          <p:cNvGrpSpPr/>
          <p:nvPr/>
        </p:nvGrpSpPr>
        <p:grpSpPr>
          <a:xfrm>
            <a:off x="6136358" y="4622745"/>
            <a:ext cx="349723" cy="350321"/>
            <a:chOff x="7275629" y="3973834"/>
            <a:chExt cx="464344" cy="465138"/>
          </a:xfrm>
          <a:solidFill>
            <a:schemeClr val="tx2">
              <a:lumMod val="60000"/>
              <a:lumOff val="40000"/>
            </a:schemeClr>
          </a:solidFill>
        </p:grpSpPr>
        <p:sp>
          <p:nvSpPr>
            <p:cNvPr id="65"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6"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7"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9"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0"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1" name="Group 103"/>
          <p:cNvGrpSpPr/>
          <p:nvPr/>
        </p:nvGrpSpPr>
        <p:grpSpPr>
          <a:xfrm>
            <a:off x="6166782" y="5694962"/>
            <a:ext cx="297181" cy="339553"/>
            <a:chOff x="9162373" y="3045147"/>
            <a:chExt cx="406400" cy="464344"/>
          </a:xfrm>
          <a:solidFill>
            <a:schemeClr val="tx2">
              <a:lumMod val="60000"/>
              <a:lumOff val="40000"/>
            </a:schemeClr>
          </a:solidFill>
        </p:grpSpPr>
        <p:sp>
          <p:nvSpPr>
            <p:cNvPr id="72" name="AutoShape 48"/>
            <p:cNvSpPr/>
            <p:nvPr/>
          </p:nvSpPr>
          <p:spPr bwMode="auto">
            <a:xfrm>
              <a:off x="9162373" y="3045147"/>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3" name="AutoShape 49"/>
            <p:cNvSpPr/>
            <p:nvPr/>
          </p:nvSpPr>
          <p:spPr bwMode="auto">
            <a:xfrm>
              <a:off x="9481460" y="3407890"/>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4" name="AutoShape 50"/>
            <p:cNvSpPr/>
            <p:nvPr/>
          </p:nvSpPr>
          <p:spPr bwMode="auto">
            <a:xfrm>
              <a:off x="9481460" y="3320578"/>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5" name="AutoShape 51"/>
            <p:cNvSpPr/>
            <p:nvPr/>
          </p:nvSpPr>
          <p:spPr bwMode="auto">
            <a:xfrm>
              <a:off x="9481460" y="3233265"/>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6" name="Group 108"/>
          <p:cNvGrpSpPr/>
          <p:nvPr/>
        </p:nvGrpSpPr>
        <p:grpSpPr>
          <a:xfrm>
            <a:off x="6199662" y="4119671"/>
            <a:ext cx="240322" cy="350321"/>
            <a:chOff x="3582988" y="3510757"/>
            <a:chExt cx="319088" cy="465138"/>
          </a:xfrm>
          <a:solidFill>
            <a:schemeClr val="tx2">
              <a:lumMod val="60000"/>
              <a:lumOff val="40000"/>
            </a:schemeClr>
          </a:solidFill>
        </p:grpSpPr>
        <p:sp>
          <p:nvSpPr>
            <p:cNvPr id="77"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8"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9" name="Group 111"/>
          <p:cNvGrpSpPr/>
          <p:nvPr/>
        </p:nvGrpSpPr>
        <p:grpSpPr>
          <a:xfrm>
            <a:off x="6180473" y="5158853"/>
            <a:ext cx="262440" cy="350321"/>
            <a:chOff x="2639219" y="3510757"/>
            <a:chExt cx="348456" cy="465138"/>
          </a:xfrm>
          <a:solidFill>
            <a:schemeClr val="tx2">
              <a:lumMod val="60000"/>
              <a:lumOff val="40000"/>
            </a:schemeClr>
          </a:solidFill>
        </p:grpSpPr>
        <p:sp>
          <p:nvSpPr>
            <p:cNvPr id="80"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1"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90" tIns="20090" rIns="20090" bIns="20090" anchor="ctr"/>
            <a:lstStyle/>
            <a:p>
              <a:pPr algn="just" defTabSz="241300" hangingPunct="0">
                <a:lnSpc>
                  <a:spcPct val="120000"/>
                </a:lnSpc>
              </a:pPr>
              <a:endParaRPr lang="en-US" sz="95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82" name="TextBox 115"/>
          <p:cNvSpPr txBox="1"/>
          <p:nvPr/>
        </p:nvSpPr>
        <p:spPr>
          <a:xfrm>
            <a:off x="6141400" y="2359232"/>
            <a:ext cx="1620957" cy="362792"/>
          </a:xfrm>
          <a:prstGeom prst="rect">
            <a:avLst/>
          </a:prstGeom>
          <a:noFill/>
        </p:spPr>
        <p:txBody>
          <a:bodyPr wrap="none" rtlCol="0">
            <a:spAutoFit/>
          </a:bodyPr>
          <a:lstStyle/>
          <a:p>
            <a:pPr>
              <a:lnSpc>
                <a:spcPct val="120000"/>
              </a:lnSpc>
            </a:pPr>
            <a:r>
              <a:rPr lang="zh-CN" altLang="en-US"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US" altLang="zh-CN"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3" name="Rectangle 117"/>
          <p:cNvSpPr/>
          <p:nvPr/>
        </p:nvSpPr>
        <p:spPr>
          <a:xfrm>
            <a:off x="6141400" y="2615901"/>
            <a:ext cx="4789653" cy="743024"/>
          </a:xfrm>
          <a:prstGeom prst="rect">
            <a:avLst/>
          </a:prstGeom>
        </p:spPr>
        <p:txBody>
          <a:bodyPr wrap="square">
            <a:spAutoFit/>
          </a:bodyPr>
          <a:lstStyle/>
          <a:p>
            <a:pPr>
              <a:lnSpc>
                <a:spcPct val="120000"/>
              </a:lnSpc>
            </a:pP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点击添加相关标题文字，修改文字内容，也可以直接复制你的内容到此。，点击添加相关标题文字，修改文字内容，也可以直接复制你的内容到此。</a:t>
            </a:r>
            <a:endParaRPr lang="en-US" altLang="zh-CN"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82"/>
                                        </p:tgtEl>
                                        <p:attrNameLst>
                                          <p:attrName>style.visibility</p:attrName>
                                        </p:attrNameLst>
                                      </p:cBhvr>
                                      <p:to>
                                        <p:strVal val="visible"/>
                                      </p:to>
                                    </p:set>
                                    <p:animEffect transition="in" filter="wipe(left)">
                                      <p:cBhvr>
                                        <p:cTn id="13" dur="500"/>
                                        <p:tgtEl>
                                          <p:spTgt spid="82"/>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wipe(left)">
                                      <p:cBhvr>
                                        <p:cTn id="17" dur="500"/>
                                        <p:tgtEl>
                                          <p:spTgt spid="83"/>
                                        </p:tgtEl>
                                      </p:cBhvr>
                                    </p:animEffect>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76"/>
                                        </p:tgtEl>
                                        <p:attrNameLst>
                                          <p:attrName>style.visibility</p:attrName>
                                        </p:attrNameLst>
                                      </p:cBhvr>
                                      <p:to>
                                        <p:strVal val="visible"/>
                                      </p:to>
                                    </p:set>
                                    <p:anim calcmode="lin" valueType="num">
                                      <p:cBhvr>
                                        <p:cTn id="21" dur="500" fill="hold"/>
                                        <p:tgtEl>
                                          <p:spTgt spid="76"/>
                                        </p:tgtEl>
                                        <p:attrNameLst>
                                          <p:attrName>ppt_w</p:attrName>
                                        </p:attrNameLst>
                                      </p:cBhvr>
                                      <p:tavLst>
                                        <p:tav tm="0">
                                          <p:val>
                                            <p:fltVal val="0"/>
                                          </p:val>
                                        </p:tav>
                                        <p:tav tm="100000">
                                          <p:val>
                                            <p:strVal val="#ppt_w"/>
                                          </p:val>
                                        </p:tav>
                                      </p:tavLst>
                                    </p:anim>
                                    <p:anim calcmode="lin" valueType="num">
                                      <p:cBhvr>
                                        <p:cTn id="22" dur="500" fill="hold"/>
                                        <p:tgtEl>
                                          <p:spTgt spid="76"/>
                                        </p:tgtEl>
                                        <p:attrNameLst>
                                          <p:attrName>ppt_h</p:attrName>
                                        </p:attrNameLst>
                                      </p:cBhvr>
                                      <p:tavLst>
                                        <p:tav tm="0">
                                          <p:val>
                                            <p:fltVal val="0"/>
                                          </p:val>
                                        </p:tav>
                                        <p:tav tm="100000">
                                          <p:val>
                                            <p:strVal val="#ppt_h"/>
                                          </p:val>
                                        </p:tav>
                                      </p:tavLst>
                                    </p:anim>
                                    <p:animEffect transition="in" filter="fade">
                                      <p:cBhvr>
                                        <p:cTn id="23" dur="500"/>
                                        <p:tgtEl>
                                          <p:spTgt spid="7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left)">
                                      <p:cBhvr>
                                        <p:cTn id="27" dur="500"/>
                                        <p:tgtEl>
                                          <p:spTgt spid="48"/>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p:cTn id="31" dur="500" fill="hold"/>
                                        <p:tgtEl>
                                          <p:spTgt spid="64"/>
                                        </p:tgtEl>
                                        <p:attrNameLst>
                                          <p:attrName>ppt_w</p:attrName>
                                        </p:attrNameLst>
                                      </p:cBhvr>
                                      <p:tavLst>
                                        <p:tav tm="0">
                                          <p:val>
                                            <p:fltVal val="0"/>
                                          </p:val>
                                        </p:tav>
                                        <p:tav tm="100000">
                                          <p:val>
                                            <p:strVal val="#ppt_w"/>
                                          </p:val>
                                        </p:tav>
                                      </p:tavLst>
                                    </p:anim>
                                    <p:anim calcmode="lin" valueType="num">
                                      <p:cBhvr>
                                        <p:cTn id="32" dur="500" fill="hold"/>
                                        <p:tgtEl>
                                          <p:spTgt spid="64"/>
                                        </p:tgtEl>
                                        <p:attrNameLst>
                                          <p:attrName>ppt_h</p:attrName>
                                        </p:attrNameLst>
                                      </p:cBhvr>
                                      <p:tavLst>
                                        <p:tav tm="0">
                                          <p:val>
                                            <p:fltVal val="0"/>
                                          </p:val>
                                        </p:tav>
                                        <p:tav tm="100000">
                                          <p:val>
                                            <p:strVal val="#ppt_h"/>
                                          </p:val>
                                        </p:tav>
                                      </p:tavLst>
                                    </p:anim>
                                    <p:animEffect transition="in" filter="fade">
                                      <p:cBhvr>
                                        <p:cTn id="33" dur="500"/>
                                        <p:tgtEl>
                                          <p:spTgt spid="64"/>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wipe(left)">
                                      <p:cBhvr>
                                        <p:cTn id="37" dur="500"/>
                                        <p:tgtEl>
                                          <p:spTgt spid="60"/>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p:cTn id="41" dur="500" fill="hold"/>
                                        <p:tgtEl>
                                          <p:spTgt spid="79"/>
                                        </p:tgtEl>
                                        <p:attrNameLst>
                                          <p:attrName>ppt_w</p:attrName>
                                        </p:attrNameLst>
                                      </p:cBhvr>
                                      <p:tavLst>
                                        <p:tav tm="0">
                                          <p:val>
                                            <p:fltVal val="0"/>
                                          </p:val>
                                        </p:tav>
                                        <p:tav tm="100000">
                                          <p:val>
                                            <p:strVal val="#ppt_w"/>
                                          </p:val>
                                        </p:tav>
                                      </p:tavLst>
                                    </p:anim>
                                    <p:anim calcmode="lin" valueType="num">
                                      <p:cBhvr>
                                        <p:cTn id="42" dur="500" fill="hold"/>
                                        <p:tgtEl>
                                          <p:spTgt spid="79"/>
                                        </p:tgtEl>
                                        <p:attrNameLst>
                                          <p:attrName>ppt_h</p:attrName>
                                        </p:attrNameLst>
                                      </p:cBhvr>
                                      <p:tavLst>
                                        <p:tav tm="0">
                                          <p:val>
                                            <p:fltVal val="0"/>
                                          </p:val>
                                        </p:tav>
                                        <p:tav tm="100000">
                                          <p:val>
                                            <p:strVal val="#ppt_h"/>
                                          </p:val>
                                        </p:tav>
                                      </p:tavLst>
                                    </p:anim>
                                    <p:animEffect transition="in" filter="fade">
                                      <p:cBhvr>
                                        <p:cTn id="43" dur="500"/>
                                        <p:tgtEl>
                                          <p:spTgt spid="79"/>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wipe(left)">
                                      <p:cBhvr>
                                        <p:cTn id="47" dur="500"/>
                                        <p:tgtEl>
                                          <p:spTgt spid="56"/>
                                        </p:tgtEl>
                                      </p:cBhvr>
                                    </p:animEffect>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71"/>
                                        </p:tgtEl>
                                        <p:attrNameLst>
                                          <p:attrName>style.visibility</p:attrName>
                                        </p:attrNameLst>
                                      </p:cBhvr>
                                      <p:to>
                                        <p:strVal val="visible"/>
                                      </p:to>
                                    </p:set>
                                    <p:anim calcmode="lin" valueType="num">
                                      <p:cBhvr>
                                        <p:cTn id="51" dur="500" fill="hold"/>
                                        <p:tgtEl>
                                          <p:spTgt spid="71"/>
                                        </p:tgtEl>
                                        <p:attrNameLst>
                                          <p:attrName>ppt_w</p:attrName>
                                        </p:attrNameLst>
                                      </p:cBhvr>
                                      <p:tavLst>
                                        <p:tav tm="0">
                                          <p:val>
                                            <p:fltVal val="0"/>
                                          </p:val>
                                        </p:tav>
                                        <p:tav tm="100000">
                                          <p:val>
                                            <p:strVal val="#ppt_w"/>
                                          </p:val>
                                        </p:tav>
                                      </p:tavLst>
                                    </p:anim>
                                    <p:anim calcmode="lin" valueType="num">
                                      <p:cBhvr>
                                        <p:cTn id="52" dur="500" fill="hold"/>
                                        <p:tgtEl>
                                          <p:spTgt spid="71"/>
                                        </p:tgtEl>
                                        <p:attrNameLst>
                                          <p:attrName>ppt_h</p:attrName>
                                        </p:attrNameLst>
                                      </p:cBhvr>
                                      <p:tavLst>
                                        <p:tav tm="0">
                                          <p:val>
                                            <p:fltVal val="0"/>
                                          </p:val>
                                        </p:tav>
                                        <p:tav tm="100000">
                                          <p:val>
                                            <p:strVal val="#ppt_h"/>
                                          </p:val>
                                        </p:tav>
                                      </p:tavLst>
                                    </p:anim>
                                    <p:animEffect transition="in" filter="fade">
                                      <p:cBhvr>
                                        <p:cTn id="53" dur="500"/>
                                        <p:tgtEl>
                                          <p:spTgt spid="71"/>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childTnLst>
                          </p:cTn>
                        </p:par>
                        <p:par>
                          <p:cTn id="58" fill="hold">
                            <p:stCondLst>
                              <p:cond delay="600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childTnLst>
                          </p:cTn>
                        </p:par>
                        <p:par>
                          <p:cTn id="62" fill="hold">
                            <p:stCondLst>
                              <p:cond delay="6500"/>
                            </p:stCondLst>
                            <p:childTnLst>
                              <p:par>
                                <p:cTn id="63" presetID="22" presetClass="entr" presetSubtype="8" fill="hold" nodeType="afterEffect">
                                  <p:stCondLst>
                                    <p:cond delay="0"/>
                                  </p:stCondLst>
                                  <p:childTnLst>
                                    <p:set>
                                      <p:cBhvr>
                                        <p:cTn id="64" dur="1" fill="hold">
                                          <p:stCondLst>
                                            <p:cond delay="0"/>
                                          </p:stCondLst>
                                        </p:cTn>
                                        <p:tgtEl>
                                          <p:spTgt spid="61"/>
                                        </p:tgtEl>
                                        <p:attrNameLst>
                                          <p:attrName>style.visibility</p:attrName>
                                        </p:attrNameLst>
                                      </p:cBhvr>
                                      <p:to>
                                        <p:strVal val="visible"/>
                                      </p:to>
                                    </p:set>
                                    <p:animEffect transition="in" filter="wipe(left)">
                                      <p:cBhvr>
                                        <p:cTn id="65" dur="500"/>
                                        <p:tgtEl>
                                          <p:spTgt spid="61"/>
                                        </p:tgtEl>
                                      </p:cBhvr>
                                    </p:animEffect>
                                  </p:childTnLst>
                                </p:cTn>
                              </p:par>
                            </p:childTnLst>
                          </p:cTn>
                        </p:par>
                        <p:par>
                          <p:cTn id="66" fill="hold">
                            <p:stCondLst>
                              <p:cond delay="7000"/>
                            </p:stCondLst>
                            <p:childTnLst>
                              <p:par>
                                <p:cTn id="67" presetID="22" presetClass="entr" presetSubtype="8" fill="hold" nodeType="after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wipe(left)">
                                      <p:cBhvr>
                                        <p:cTn id="69" dur="500"/>
                                        <p:tgtEl>
                                          <p:spTgt spid="57"/>
                                        </p:tgtEl>
                                      </p:cBhvr>
                                    </p:animEffect>
                                  </p:childTnLst>
                                </p:cTn>
                              </p:par>
                            </p:childTnLst>
                          </p:cTn>
                        </p:par>
                        <p:par>
                          <p:cTn id="70" fill="hold">
                            <p:stCondLst>
                              <p:cond delay="7500"/>
                            </p:stCondLst>
                            <p:childTnLst>
                              <p:par>
                                <p:cTn id="71" presetID="22" presetClass="entr" presetSubtype="8" fill="hold" nodeType="after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wipe(left)">
                                      <p:cBhvr>
                                        <p:cTn id="73"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2" grpId="0" animBg="1"/>
      <p:bldP spid="56" grpId="0" animBg="1"/>
      <p:bldP spid="60" grpId="0" animBg="1"/>
      <p:bldP spid="82" grpId="0"/>
      <p:bldP spid="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81992" y="1624608"/>
            <a:ext cx="11228016" cy="3608783"/>
            <a:chOff x="395288" y="1652588"/>
            <a:chExt cx="8426450" cy="2708335"/>
          </a:xfrm>
        </p:grpSpPr>
        <p:grpSp>
          <p:nvGrpSpPr>
            <p:cNvPr id="3" name="Group 21"/>
            <p:cNvGrpSpPr/>
            <p:nvPr/>
          </p:nvGrpSpPr>
          <p:grpSpPr bwMode="auto">
            <a:xfrm>
              <a:off x="3043238" y="1712913"/>
              <a:ext cx="2867025" cy="2238375"/>
              <a:chOff x="1628" y="834"/>
              <a:chExt cx="2504" cy="1956"/>
            </a:xfrm>
          </p:grpSpPr>
          <p:sp>
            <p:nvSpPr>
              <p:cNvPr id="29" name="Freeform 9"/>
              <p:cNvSpPr/>
              <p:nvPr/>
            </p:nvSpPr>
            <p:spPr bwMode="auto">
              <a:xfrm>
                <a:off x="2252" y="906"/>
                <a:ext cx="1258" cy="1036"/>
              </a:xfrm>
              <a:custGeom>
                <a:avLst/>
                <a:gdLst>
                  <a:gd name="T0" fmla="*/ 182 w 560"/>
                  <a:gd name="T1" fmla="*/ 378 h 461"/>
                  <a:gd name="T2" fmla="*/ 182 w 560"/>
                  <a:gd name="T3" fmla="*/ 183 h 461"/>
                  <a:gd name="T4" fmla="*/ 377 w 560"/>
                  <a:gd name="T5" fmla="*/ 183 h 461"/>
                  <a:gd name="T6" fmla="*/ 377 w 560"/>
                  <a:gd name="T7" fmla="*/ 378 h 461"/>
                  <a:gd name="T8" fmla="*/ 460 w 560"/>
                  <a:gd name="T9" fmla="*/ 461 h 461"/>
                  <a:gd name="T10" fmla="*/ 460 w 560"/>
                  <a:gd name="T11" fmla="*/ 100 h 461"/>
                  <a:gd name="T12" fmla="*/ 99 w 560"/>
                  <a:gd name="T13" fmla="*/ 100 h 461"/>
                  <a:gd name="T14" fmla="*/ 99 w 560"/>
                  <a:gd name="T15" fmla="*/ 461 h 461"/>
                  <a:gd name="T16" fmla="*/ 182 w 560"/>
                  <a:gd name="T17" fmla="*/ 378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0" h="461">
                    <a:moveTo>
                      <a:pt x="182" y="378"/>
                    </a:moveTo>
                    <a:cubicBezTo>
                      <a:pt x="128" y="324"/>
                      <a:pt x="128" y="237"/>
                      <a:pt x="182" y="183"/>
                    </a:cubicBezTo>
                    <a:cubicBezTo>
                      <a:pt x="236" y="129"/>
                      <a:pt x="323" y="129"/>
                      <a:pt x="377" y="183"/>
                    </a:cubicBezTo>
                    <a:cubicBezTo>
                      <a:pt x="431" y="237"/>
                      <a:pt x="431" y="324"/>
                      <a:pt x="377" y="378"/>
                    </a:cubicBezTo>
                    <a:cubicBezTo>
                      <a:pt x="460" y="461"/>
                      <a:pt x="460" y="461"/>
                      <a:pt x="460" y="461"/>
                    </a:cubicBezTo>
                    <a:cubicBezTo>
                      <a:pt x="560" y="361"/>
                      <a:pt x="560" y="200"/>
                      <a:pt x="460" y="100"/>
                    </a:cubicBezTo>
                    <a:cubicBezTo>
                      <a:pt x="360" y="0"/>
                      <a:pt x="199" y="0"/>
                      <a:pt x="99" y="100"/>
                    </a:cubicBezTo>
                    <a:cubicBezTo>
                      <a:pt x="0" y="200"/>
                      <a:pt x="0" y="361"/>
                      <a:pt x="99" y="461"/>
                    </a:cubicBezTo>
                    <a:lnTo>
                      <a:pt x="182" y="378"/>
                    </a:lnTo>
                    <a:close/>
                  </a:path>
                </a:pathLst>
              </a:custGeom>
              <a:solidFill>
                <a:srgbClr val="EF6541"/>
              </a:solidFill>
              <a:ln>
                <a:noFill/>
              </a:ln>
              <a:extLst>
                <a:ext uri="{91240B29-F687-4F45-9708-019B960494DF}">
                  <a14:hiddenLine xmlns:a14="http://schemas.microsoft.com/office/drawing/2010/main" w="12700">
                    <a:solidFill>
                      <a:srgbClr val="FFFFFF"/>
                    </a:solidFill>
                    <a:prstDash val="solid"/>
                    <a:miter lim="800000"/>
                    <a:headEnd/>
                    <a:tailEnd/>
                  </a14:hiddenLine>
                </a:ext>
              </a:extLst>
            </p:spPr>
            <p:txBody>
              <a:bodyPr/>
              <a:lstStyle/>
              <a:p>
                <a:endParaRPr lang="zh-CN" altLang="en-US" sz="2800"/>
              </a:p>
            </p:txBody>
          </p:sp>
          <p:sp>
            <p:nvSpPr>
              <p:cNvPr id="30" name="Freeform 10"/>
              <p:cNvSpPr/>
              <p:nvPr/>
            </p:nvSpPr>
            <p:spPr bwMode="auto">
              <a:xfrm>
                <a:off x="2874" y="1756"/>
                <a:ext cx="1258" cy="1034"/>
              </a:xfrm>
              <a:custGeom>
                <a:avLst/>
                <a:gdLst>
                  <a:gd name="T0" fmla="*/ 100 w 560"/>
                  <a:gd name="T1" fmla="*/ 0 h 460"/>
                  <a:gd name="T2" fmla="*/ 100 w 560"/>
                  <a:gd name="T3" fmla="*/ 361 h 460"/>
                  <a:gd name="T4" fmla="*/ 461 w 560"/>
                  <a:gd name="T5" fmla="*/ 361 h 460"/>
                  <a:gd name="T6" fmla="*/ 461 w 560"/>
                  <a:gd name="T7" fmla="*/ 0 h 460"/>
                  <a:gd name="T8" fmla="*/ 378 w 560"/>
                  <a:gd name="T9" fmla="*/ 83 h 460"/>
                  <a:gd name="T10" fmla="*/ 378 w 560"/>
                  <a:gd name="T11" fmla="*/ 278 h 460"/>
                  <a:gd name="T12" fmla="*/ 183 w 560"/>
                  <a:gd name="T13" fmla="*/ 278 h 460"/>
                  <a:gd name="T14" fmla="*/ 183 w 560"/>
                  <a:gd name="T15" fmla="*/ 83 h 460"/>
                  <a:gd name="T16" fmla="*/ 100 w 560"/>
                  <a:gd name="T17" fmla="*/ 0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0" h="460">
                    <a:moveTo>
                      <a:pt x="100" y="0"/>
                    </a:moveTo>
                    <a:cubicBezTo>
                      <a:pt x="0" y="99"/>
                      <a:pt x="0" y="261"/>
                      <a:pt x="100" y="361"/>
                    </a:cubicBezTo>
                    <a:cubicBezTo>
                      <a:pt x="200" y="460"/>
                      <a:pt x="361" y="460"/>
                      <a:pt x="461" y="361"/>
                    </a:cubicBezTo>
                    <a:cubicBezTo>
                      <a:pt x="560" y="261"/>
                      <a:pt x="560" y="99"/>
                      <a:pt x="461" y="0"/>
                    </a:cubicBezTo>
                    <a:cubicBezTo>
                      <a:pt x="378" y="83"/>
                      <a:pt x="378" y="83"/>
                      <a:pt x="378" y="83"/>
                    </a:cubicBezTo>
                    <a:cubicBezTo>
                      <a:pt x="432" y="137"/>
                      <a:pt x="432" y="224"/>
                      <a:pt x="378" y="278"/>
                    </a:cubicBezTo>
                    <a:cubicBezTo>
                      <a:pt x="324" y="331"/>
                      <a:pt x="237" y="331"/>
                      <a:pt x="183" y="278"/>
                    </a:cubicBezTo>
                    <a:cubicBezTo>
                      <a:pt x="129" y="224"/>
                      <a:pt x="129" y="137"/>
                      <a:pt x="183" y="83"/>
                    </a:cubicBezTo>
                    <a:lnTo>
                      <a:pt x="100" y="0"/>
                    </a:lnTo>
                    <a:close/>
                  </a:path>
                </a:pathLst>
              </a:custGeom>
              <a:solidFill>
                <a:srgbClr val="FFFFFF"/>
              </a:solidFill>
              <a:ln>
                <a:noFill/>
              </a:ln>
              <a:extLst>
                <a:ext uri="{91240B29-F687-4F45-9708-019B960494DF}">
                  <a14:hiddenLine xmlns:a14="http://schemas.microsoft.com/office/drawing/2010/main" w="12700">
                    <a:solidFill>
                      <a:srgbClr val="FFFFFF"/>
                    </a:solidFill>
                    <a:prstDash val="solid"/>
                    <a:miter lim="800000"/>
                    <a:headEnd/>
                    <a:tailEnd/>
                  </a14:hiddenLine>
                </a:ext>
              </a:extLst>
            </p:spPr>
            <p:txBody>
              <a:bodyPr/>
              <a:lstStyle/>
              <a:p>
                <a:endParaRPr lang="zh-CN" altLang="en-US" sz="2800"/>
              </a:p>
            </p:txBody>
          </p:sp>
          <p:sp>
            <p:nvSpPr>
              <p:cNvPr id="31" name="Freeform 11"/>
              <p:cNvSpPr/>
              <p:nvPr/>
            </p:nvSpPr>
            <p:spPr bwMode="auto">
              <a:xfrm>
                <a:off x="1628" y="1756"/>
                <a:ext cx="1258" cy="1034"/>
              </a:xfrm>
              <a:custGeom>
                <a:avLst/>
                <a:gdLst>
                  <a:gd name="T0" fmla="*/ 377 w 560"/>
                  <a:gd name="T1" fmla="*/ 83 h 460"/>
                  <a:gd name="T2" fmla="*/ 377 w 560"/>
                  <a:gd name="T3" fmla="*/ 278 h 460"/>
                  <a:gd name="T4" fmla="*/ 182 w 560"/>
                  <a:gd name="T5" fmla="*/ 278 h 460"/>
                  <a:gd name="T6" fmla="*/ 182 w 560"/>
                  <a:gd name="T7" fmla="*/ 83 h 460"/>
                  <a:gd name="T8" fmla="*/ 100 w 560"/>
                  <a:gd name="T9" fmla="*/ 0 h 460"/>
                  <a:gd name="T10" fmla="*/ 100 w 560"/>
                  <a:gd name="T11" fmla="*/ 361 h 460"/>
                  <a:gd name="T12" fmla="*/ 460 w 560"/>
                  <a:gd name="T13" fmla="*/ 361 h 460"/>
                  <a:gd name="T14" fmla="*/ 460 w 560"/>
                  <a:gd name="T15" fmla="*/ 0 h 460"/>
                  <a:gd name="T16" fmla="*/ 377 w 560"/>
                  <a:gd name="T17" fmla="*/ 83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0" h="460">
                    <a:moveTo>
                      <a:pt x="377" y="83"/>
                    </a:moveTo>
                    <a:cubicBezTo>
                      <a:pt x="431" y="137"/>
                      <a:pt x="431" y="224"/>
                      <a:pt x="377" y="278"/>
                    </a:cubicBezTo>
                    <a:cubicBezTo>
                      <a:pt x="323" y="331"/>
                      <a:pt x="236" y="331"/>
                      <a:pt x="182" y="278"/>
                    </a:cubicBezTo>
                    <a:cubicBezTo>
                      <a:pt x="129" y="224"/>
                      <a:pt x="129" y="137"/>
                      <a:pt x="182" y="83"/>
                    </a:cubicBezTo>
                    <a:cubicBezTo>
                      <a:pt x="100" y="0"/>
                      <a:pt x="100" y="0"/>
                      <a:pt x="100" y="0"/>
                    </a:cubicBezTo>
                    <a:cubicBezTo>
                      <a:pt x="0" y="99"/>
                      <a:pt x="0" y="261"/>
                      <a:pt x="100" y="361"/>
                    </a:cubicBezTo>
                    <a:cubicBezTo>
                      <a:pt x="199" y="460"/>
                      <a:pt x="361" y="460"/>
                      <a:pt x="460" y="361"/>
                    </a:cubicBezTo>
                    <a:cubicBezTo>
                      <a:pt x="560" y="261"/>
                      <a:pt x="560" y="99"/>
                      <a:pt x="460" y="0"/>
                    </a:cubicBezTo>
                    <a:lnTo>
                      <a:pt x="377" y="83"/>
                    </a:lnTo>
                    <a:close/>
                  </a:path>
                </a:pathLst>
              </a:custGeom>
              <a:solidFill>
                <a:srgbClr val="FFFFFF"/>
              </a:solidFill>
              <a:ln>
                <a:noFill/>
              </a:ln>
              <a:extLst>
                <a:ext uri="{91240B29-F687-4F45-9708-019B960494DF}">
                  <a14:hiddenLine xmlns:a14="http://schemas.microsoft.com/office/drawing/2010/main" w="12700">
                    <a:solidFill>
                      <a:srgbClr val="FFFFFF"/>
                    </a:solidFill>
                    <a:prstDash val="solid"/>
                    <a:miter lim="800000"/>
                    <a:headEnd/>
                    <a:tailEnd/>
                  </a14:hiddenLine>
                </a:ext>
              </a:extLst>
            </p:spPr>
            <p:txBody>
              <a:bodyPr/>
              <a:lstStyle/>
              <a:p>
                <a:endParaRPr lang="zh-CN" altLang="en-US" sz="2800"/>
              </a:p>
            </p:txBody>
          </p:sp>
          <p:sp>
            <p:nvSpPr>
              <p:cNvPr id="32" name="Oval 12"/>
              <p:cNvSpPr>
                <a:spLocks noChangeArrowheads="1"/>
              </p:cNvSpPr>
              <p:nvPr/>
            </p:nvSpPr>
            <p:spPr bwMode="auto">
              <a:xfrm>
                <a:off x="1787" y="1648"/>
                <a:ext cx="337" cy="337"/>
              </a:xfrm>
              <a:prstGeom prst="ellipse">
                <a:avLst/>
              </a:prstGeom>
              <a:solidFill>
                <a:srgbClr val="FFFFFF"/>
              </a:solidFill>
              <a:ln>
                <a:noFill/>
              </a:ln>
              <a:extLst>
                <a:ext uri="{91240B29-F687-4F45-9708-019B960494DF}">
                  <a14:hiddenLine xmlns:a14="http://schemas.microsoft.com/office/drawing/2010/main" w="20701">
                    <a:solidFill>
                      <a:srgbClr val="FFFFFF"/>
                    </a:solidFill>
                    <a:miter lim="800000"/>
                    <a:headEnd/>
                    <a:tailEnd/>
                  </a14:hiddenLine>
                </a:ext>
              </a:extLst>
            </p:spPr>
            <p:txBody>
              <a:bodyPr/>
              <a:lstStyle/>
              <a:p>
                <a:endParaRPr lang="zh-CN" altLang="en-US" sz="2800"/>
              </a:p>
            </p:txBody>
          </p:sp>
          <p:sp>
            <p:nvSpPr>
              <p:cNvPr id="33" name="Oval 13"/>
              <p:cNvSpPr>
                <a:spLocks noChangeArrowheads="1"/>
              </p:cNvSpPr>
              <p:nvPr/>
            </p:nvSpPr>
            <p:spPr bwMode="auto">
              <a:xfrm>
                <a:off x="1848" y="1711"/>
                <a:ext cx="213" cy="213"/>
              </a:xfrm>
              <a:prstGeom prst="ellipse">
                <a:avLst/>
              </a:prstGeom>
              <a:solidFill>
                <a:srgbClr val="EF6541"/>
              </a:solidFill>
              <a:ln>
                <a:noFill/>
              </a:ln>
              <a:extLst>
                <a:ext uri="{91240B29-F687-4F45-9708-019B960494DF}">
                  <a14:hiddenLine xmlns:a14="http://schemas.microsoft.com/office/drawing/2010/main" w="20701">
                    <a:solidFill>
                      <a:srgbClr val="FFFFFF"/>
                    </a:solidFill>
                    <a:miter lim="800000"/>
                    <a:headEnd/>
                    <a:tailEnd/>
                  </a14:hiddenLine>
                </a:ext>
              </a:extLst>
            </p:spPr>
            <p:txBody>
              <a:bodyPr/>
              <a:lstStyle/>
              <a:p>
                <a:endParaRPr lang="zh-CN" altLang="en-US" sz="2800"/>
              </a:p>
            </p:txBody>
          </p:sp>
          <p:sp>
            <p:nvSpPr>
              <p:cNvPr id="34" name="Oval 14"/>
              <p:cNvSpPr>
                <a:spLocks noChangeArrowheads="1"/>
              </p:cNvSpPr>
              <p:nvPr/>
            </p:nvSpPr>
            <p:spPr bwMode="auto">
              <a:xfrm>
                <a:off x="3625" y="1648"/>
                <a:ext cx="337" cy="337"/>
              </a:xfrm>
              <a:prstGeom prst="ellipse">
                <a:avLst/>
              </a:prstGeom>
              <a:solidFill>
                <a:srgbClr val="FFFFFF"/>
              </a:solidFill>
              <a:ln>
                <a:noFill/>
              </a:ln>
              <a:extLst>
                <a:ext uri="{91240B29-F687-4F45-9708-019B960494DF}">
                  <a14:hiddenLine xmlns:a14="http://schemas.microsoft.com/office/drawing/2010/main" w="20701">
                    <a:solidFill>
                      <a:srgbClr val="FFFFFF"/>
                    </a:solidFill>
                    <a:miter lim="800000"/>
                    <a:headEnd/>
                    <a:tailEnd/>
                  </a14:hiddenLine>
                </a:ext>
              </a:extLst>
            </p:spPr>
            <p:txBody>
              <a:bodyPr/>
              <a:lstStyle/>
              <a:p>
                <a:endParaRPr lang="zh-CN" altLang="en-US" sz="2800"/>
              </a:p>
            </p:txBody>
          </p:sp>
          <p:sp>
            <p:nvSpPr>
              <p:cNvPr id="35" name="Oval 15"/>
              <p:cNvSpPr>
                <a:spLocks noChangeArrowheads="1"/>
              </p:cNvSpPr>
              <p:nvPr/>
            </p:nvSpPr>
            <p:spPr bwMode="auto">
              <a:xfrm>
                <a:off x="3685" y="1711"/>
                <a:ext cx="214" cy="213"/>
              </a:xfrm>
              <a:prstGeom prst="ellipse">
                <a:avLst/>
              </a:prstGeom>
              <a:solidFill>
                <a:srgbClr val="EF6541"/>
              </a:solidFill>
              <a:ln>
                <a:noFill/>
              </a:ln>
              <a:extLst>
                <a:ext uri="{91240B29-F687-4F45-9708-019B960494DF}">
                  <a14:hiddenLine xmlns:a14="http://schemas.microsoft.com/office/drawing/2010/main" w="20701">
                    <a:solidFill>
                      <a:srgbClr val="FFFFFF"/>
                    </a:solidFill>
                    <a:miter lim="800000"/>
                    <a:headEnd/>
                    <a:tailEnd/>
                  </a14:hiddenLine>
                </a:ext>
              </a:extLst>
            </p:spPr>
            <p:txBody>
              <a:bodyPr/>
              <a:lstStyle/>
              <a:p>
                <a:endParaRPr lang="zh-CN" altLang="en-US" sz="2800"/>
              </a:p>
            </p:txBody>
          </p:sp>
          <p:sp>
            <p:nvSpPr>
              <p:cNvPr id="36" name="Oval 16"/>
              <p:cNvSpPr>
                <a:spLocks noChangeArrowheads="1"/>
              </p:cNvSpPr>
              <p:nvPr/>
            </p:nvSpPr>
            <p:spPr bwMode="auto">
              <a:xfrm>
                <a:off x="2713" y="834"/>
                <a:ext cx="337" cy="335"/>
              </a:xfrm>
              <a:prstGeom prst="ellipse">
                <a:avLst/>
              </a:prstGeom>
              <a:solidFill>
                <a:srgbClr val="EF6541"/>
              </a:solidFill>
              <a:ln>
                <a:noFill/>
              </a:ln>
              <a:extLst>
                <a:ext uri="{91240B29-F687-4F45-9708-019B960494DF}">
                  <a14:hiddenLine xmlns:a14="http://schemas.microsoft.com/office/drawing/2010/main" w="20701">
                    <a:solidFill>
                      <a:srgbClr val="FFFFFF"/>
                    </a:solidFill>
                    <a:miter lim="800000"/>
                    <a:headEnd/>
                    <a:tailEnd/>
                  </a14:hiddenLine>
                </a:ext>
              </a:extLst>
            </p:spPr>
            <p:txBody>
              <a:bodyPr/>
              <a:lstStyle/>
              <a:p>
                <a:endParaRPr lang="zh-CN" altLang="en-US" sz="2800"/>
              </a:p>
            </p:txBody>
          </p:sp>
          <p:sp>
            <p:nvSpPr>
              <p:cNvPr id="37" name="Oval 17"/>
              <p:cNvSpPr>
                <a:spLocks noChangeArrowheads="1"/>
              </p:cNvSpPr>
              <p:nvPr/>
            </p:nvSpPr>
            <p:spPr bwMode="auto">
              <a:xfrm>
                <a:off x="2773" y="895"/>
                <a:ext cx="214" cy="214"/>
              </a:xfrm>
              <a:prstGeom prst="ellipse">
                <a:avLst/>
              </a:prstGeom>
              <a:solidFill>
                <a:srgbClr val="FFFFFF"/>
              </a:solidFill>
              <a:ln>
                <a:noFill/>
              </a:ln>
              <a:extLst>
                <a:ext uri="{91240B29-F687-4F45-9708-019B960494DF}">
                  <a14:hiddenLine xmlns:a14="http://schemas.microsoft.com/office/drawing/2010/main" w="20701">
                    <a:solidFill>
                      <a:srgbClr val="FFFFFF"/>
                    </a:solidFill>
                    <a:miter lim="800000"/>
                    <a:headEnd/>
                    <a:tailEnd/>
                  </a14:hiddenLine>
                </a:ext>
              </a:extLst>
            </p:spPr>
            <p:txBody>
              <a:bodyPr/>
              <a:lstStyle/>
              <a:p>
                <a:endParaRPr lang="zh-CN" altLang="en-US" sz="2800"/>
              </a:p>
            </p:txBody>
          </p:sp>
          <p:sp>
            <p:nvSpPr>
              <p:cNvPr id="38" name="Freeform 18"/>
              <p:cNvSpPr/>
              <p:nvPr/>
            </p:nvSpPr>
            <p:spPr bwMode="auto">
              <a:xfrm>
                <a:off x="3405" y="2077"/>
                <a:ext cx="220" cy="200"/>
              </a:xfrm>
              <a:custGeom>
                <a:avLst/>
                <a:gdLst>
                  <a:gd name="T0" fmla="*/ 30 w 98"/>
                  <a:gd name="T1" fmla="*/ 42 h 89"/>
                  <a:gd name="T2" fmla="*/ 30 w 98"/>
                  <a:gd name="T3" fmla="*/ 42 h 89"/>
                  <a:gd name="T4" fmla="*/ 11 w 98"/>
                  <a:gd name="T5" fmla="*/ 61 h 89"/>
                  <a:gd name="T6" fmla="*/ 8 w 98"/>
                  <a:gd name="T7" fmla="*/ 69 h 89"/>
                  <a:gd name="T8" fmla="*/ 11 w 98"/>
                  <a:gd name="T9" fmla="*/ 78 h 89"/>
                  <a:gd name="T10" fmla="*/ 12 w 98"/>
                  <a:gd name="T11" fmla="*/ 78 h 89"/>
                  <a:gd name="T12" fmla="*/ 20 w 98"/>
                  <a:gd name="T13" fmla="*/ 81 h 89"/>
                  <a:gd name="T14" fmla="*/ 29 w 98"/>
                  <a:gd name="T15" fmla="*/ 78 h 89"/>
                  <a:gd name="T16" fmla="*/ 50 w 98"/>
                  <a:gd name="T17" fmla="*/ 57 h 89"/>
                  <a:gd name="T18" fmla="*/ 50 w 98"/>
                  <a:gd name="T19" fmla="*/ 56 h 89"/>
                  <a:gd name="T20" fmla="*/ 73 w 98"/>
                  <a:gd name="T21" fmla="*/ 34 h 89"/>
                  <a:gd name="T22" fmla="*/ 74 w 98"/>
                  <a:gd name="T23" fmla="*/ 30 h 89"/>
                  <a:gd name="T24" fmla="*/ 73 w 98"/>
                  <a:gd name="T25" fmla="*/ 26 h 89"/>
                  <a:gd name="T26" fmla="*/ 69 w 98"/>
                  <a:gd name="T27" fmla="*/ 24 h 89"/>
                  <a:gd name="T28" fmla="*/ 65 w 98"/>
                  <a:gd name="T29" fmla="*/ 26 h 89"/>
                  <a:gd name="T30" fmla="*/ 32 w 98"/>
                  <a:gd name="T31" fmla="*/ 59 h 89"/>
                  <a:gd name="T32" fmla="*/ 27 w 98"/>
                  <a:gd name="T33" fmla="*/ 59 h 89"/>
                  <a:gd name="T34" fmla="*/ 27 w 98"/>
                  <a:gd name="T35" fmla="*/ 54 h 89"/>
                  <a:gd name="T36" fmla="*/ 60 w 98"/>
                  <a:gd name="T37" fmla="*/ 21 h 89"/>
                  <a:gd name="T38" fmla="*/ 69 w 98"/>
                  <a:gd name="T39" fmla="*/ 17 h 89"/>
                  <a:gd name="T40" fmla="*/ 78 w 98"/>
                  <a:gd name="T41" fmla="*/ 21 h 89"/>
                  <a:gd name="T42" fmla="*/ 82 w 98"/>
                  <a:gd name="T43" fmla="*/ 30 h 89"/>
                  <a:gd name="T44" fmla="*/ 78 w 98"/>
                  <a:gd name="T45" fmla="*/ 39 h 89"/>
                  <a:gd name="T46" fmla="*/ 55 w 98"/>
                  <a:gd name="T47" fmla="*/ 62 h 89"/>
                  <a:gd name="T48" fmla="*/ 55 w 98"/>
                  <a:gd name="T49" fmla="*/ 62 h 89"/>
                  <a:gd name="T50" fmla="*/ 55 w 98"/>
                  <a:gd name="T51" fmla="*/ 62 h 89"/>
                  <a:gd name="T52" fmla="*/ 34 w 98"/>
                  <a:gd name="T53" fmla="*/ 83 h 89"/>
                  <a:gd name="T54" fmla="*/ 20 w 98"/>
                  <a:gd name="T55" fmla="*/ 89 h 89"/>
                  <a:gd name="T56" fmla="*/ 6 w 98"/>
                  <a:gd name="T57" fmla="*/ 83 h 89"/>
                  <a:gd name="T58" fmla="*/ 6 w 98"/>
                  <a:gd name="T59" fmla="*/ 83 h 89"/>
                  <a:gd name="T60" fmla="*/ 6 w 98"/>
                  <a:gd name="T61" fmla="*/ 83 h 89"/>
                  <a:gd name="T62" fmla="*/ 0 w 98"/>
                  <a:gd name="T63" fmla="*/ 69 h 89"/>
                  <a:gd name="T64" fmla="*/ 6 w 98"/>
                  <a:gd name="T65" fmla="*/ 55 h 89"/>
                  <a:gd name="T66" fmla="*/ 27 w 98"/>
                  <a:gd name="T67" fmla="*/ 34 h 89"/>
                  <a:gd name="T68" fmla="*/ 28 w 98"/>
                  <a:gd name="T69" fmla="*/ 34 h 89"/>
                  <a:gd name="T70" fmla="*/ 54 w 98"/>
                  <a:gd name="T71" fmla="*/ 7 h 89"/>
                  <a:gd name="T72" fmla="*/ 72 w 98"/>
                  <a:gd name="T73" fmla="*/ 0 h 89"/>
                  <a:gd name="T74" fmla="*/ 91 w 98"/>
                  <a:gd name="T75" fmla="*/ 7 h 89"/>
                  <a:gd name="T76" fmla="*/ 98 w 98"/>
                  <a:gd name="T77" fmla="*/ 25 h 89"/>
                  <a:gd name="T78" fmla="*/ 91 w 98"/>
                  <a:gd name="T79" fmla="*/ 43 h 89"/>
                  <a:gd name="T80" fmla="*/ 54 w 98"/>
                  <a:gd name="T81" fmla="*/ 80 h 89"/>
                  <a:gd name="T82" fmla="*/ 48 w 98"/>
                  <a:gd name="T83" fmla="*/ 80 h 89"/>
                  <a:gd name="T84" fmla="*/ 48 w 98"/>
                  <a:gd name="T85" fmla="*/ 75 h 89"/>
                  <a:gd name="T86" fmla="*/ 85 w 98"/>
                  <a:gd name="T87" fmla="*/ 38 h 89"/>
                  <a:gd name="T88" fmla="*/ 91 w 98"/>
                  <a:gd name="T89" fmla="*/ 25 h 89"/>
                  <a:gd name="T90" fmla="*/ 85 w 98"/>
                  <a:gd name="T91" fmla="*/ 12 h 89"/>
                  <a:gd name="T92" fmla="*/ 72 w 98"/>
                  <a:gd name="T93" fmla="*/ 7 h 89"/>
                  <a:gd name="T94" fmla="*/ 60 w 98"/>
                  <a:gd name="T95" fmla="*/ 12 h 89"/>
                  <a:gd name="T96" fmla="*/ 30 w 98"/>
                  <a:gd name="T9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 h="89">
                    <a:moveTo>
                      <a:pt x="30" y="42"/>
                    </a:moveTo>
                    <a:cubicBezTo>
                      <a:pt x="30" y="42"/>
                      <a:pt x="30" y="42"/>
                      <a:pt x="30" y="42"/>
                    </a:cubicBezTo>
                    <a:cubicBezTo>
                      <a:pt x="11" y="61"/>
                      <a:pt x="11" y="61"/>
                      <a:pt x="11" y="61"/>
                    </a:cubicBezTo>
                    <a:cubicBezTo>
                      <a:pt x="9" y="63"/>
                      <a:pt x="8" y="66"/>
                      <a:pt x="8" y="69"/>
                    </a:cubicBezTo>
                    <a:cubicBezTo>
                      <a:pt x="8" y="72"/>
                      <a:pt x="9" y="76"/>
                      <a:pt x="11" y="78"/>
                    </a:cubicBezTo>
                    <a:cubicBezTo>
                      <a:pt x="12" y="78"/>
                      <a:pt x="12" y="78"/>
                      <a:pt x="12" y="78"/>
                    </a:cubicBezTo>
                    <a:cubicBezTo>
                      <a:pt x="14" y="80"/>
                      <a:pt x="17" y="81"/>
                      <a:pt x="20" y="81"/>
                    </a:cubicBezTo>
                    <a:cubicBezTo>
                      <a:pt x="23" y="81"/>
                      <a:pt x="26" y="80"/>
                      <a:pt x="29" y="78"/>
                    </a:cubicBezTo>
                    <a:cubicBezTo>
                      <a:pt x="50" y="57"/>
                      <a:pt x="50" y="57"/>
                      <a:pt x="50" y="57"/>
                    </a:cubicBezTo>
                    <a:cubicBezTo>
                      <a:pt x="50" y="56"/>
                      <a:pt x="50" y="56"/>
                      <a:pt x="50" y="56"/>
                    </a:cubicBezTo>
                    <a:cubicBezTo>
                      <a:pt x="73" y="34"/>
                      <a:pt x="73" y="34"/>
                      <a:pt x="73" y="34"/>
                    </a:cubicBezTo>
                    <a:cubicBezTo>
                      <a:pt x="74" y="32"/>
                      <a:pt x="74" y="31"/>
                      <a:pt x="74" y="30"/>
                    </a:cubicBezTo>
                    <a:cubicBezTo>
                      <a:pt x="74" y="28"/>
                      <a:pt x="74" y="27"/>
                      <a:pt x="73" y="26"/>
                    </a:cubicBezTo>
                    <a:cubicBezTo>
                      <a:pt x="72" y="25"/>
                      <a:pt x="71" y="24"/>
                      <a:pt x="69" y="24"/>
                    </a:cubicBezTo>
                    <a:cubicBezTo>
                      <a:pt x="68" y="24"/>
                      <a:pt x="66" y="25"/>
                      <a:pt x="65" y="26"/>
                    </a:cubicBezTo>
                    <a:cubicBezTo>
                      <a:pt x="32" y="59"/>
                      <a:pt x="32" y="59"/>
                      <a:pt x="32" y="59"/>
                    </a:cubicBezTo>
                    <a:cubicBezTo>
                      <a:pt x="31" y="60"/>
                      <a:pt x="29" y="60"/>
                      <a:pt x="27" y="59"/>
                    </a:cubicBezTo>
                    <a:cubicBezTo>
                      <a:pt x="26" y="58"/>
                      <a:pt x="26" y="55"/>
                      <a:pt x="27" y="54"/>
                    </a:cubicBezTo>
                    <a:cubicBezTo>
                      <a:pt x="60" y="21"/>
                      <a:pt x="60" y="21"/>
                      <a:pt x="60" y="21"/>
                    </a:cubicBezTo>
                    <a:cubicBezTo>
                      <a:pt x="63" y="18"/>
                      <a:pt x="66" y="17"/>
                      <a:pt x="69" y="17"/>
                    </a:cubicBezTo>
                    <a:cubicBezTo>
                      <a:pt x="72" y="17"/>
                      <a:pt x="76" y="18"/>
                      <a:pt x="78" y="21"/>
                    </a:cubicBezTo>
                    <a:cubicBezTo>
                      <a:pt x="81" y="23"/>
                      <a:pt x="82" y="26"/>
                      <a:pt x="82" y="30"/>
                    </a:cubicBezTo>
                    <a:cubicBezTo>
                      <a:pt x="82" y="33"/>
                      <a:pt x="81" y="36"/>
                      <a:pt x="78" y="39"/>
                    </a:cubicBezTo>
                    <a:cubicBezTo>
                      <a:pt x="55" y="62"/>
                      <a:pt x="55" y="62"/>
                      <a:pt x="55" y="62"/>
                    </a:cubicBezTo>
                    <a:cubicBezTo>
                      <a:pt x="55" y="62"/>
                      <a:pt x="55" y="62"/>
                      <a:pt x="55" y="62"/>
                    </a:cubicBezTo>
                    <a:cubicBezTo>
                      <a:pt x="55" y="62"/>
                      <a:pt x="55" y="62"/>
                      <a:pt x="55" y="62"/>
                    </a:cubicBezTo>
                    <a:cubicBezTo>
                      <a:pt x="34" y="83"/>
                      <a:pt x="34" y="83"/>
                      <a:pt x="34" y="83"/>
                    </a:cubicBezTo>
                    <a:cubicBezTo>
                      <a:pt x="30" y="87"/>
                      <a:pt x="25" y="89"/>
                      <a:pt x="20" y="89"/>
                    </a:cubicBezTo>
                    <a:cubicBezTo>
                      <a:pt x="15" y="89"/>
                      <a:pt x="10" y="87"/>
                      <a:pt x="6" y="83"/>
                    </a:cubicBezTo>
                    <a:cubicBezTo>
                      <a:pt x="6" y="83"/>
                      <a:pt x="6" y="83"/>
                      <a:pt x="6" y="83"/>
                    </a:cubicBezTo>
                    <a:cubicBezTo>
                      <a:pt x="6" y="83"/>
                      <a:pt x="6" y="83"/>
                      <a:pt x="6" y="83"/>
                    </a:cubicBezTo>
                    <a:cubicBezTo>
                      <a:pt x="2" y="79"/>
                      <a:pt x="0" y="74"/>
                      <a:pt x="0" y="69"/>
                    </a:cubicBezTo>
                    <a:cubicBezTo>
                      <a:pt x="0" y="64"/>
                      <a:pt x="2" y="59"/>
                      <a:pt x="6" y="55"/>
                    </a:cubicBezTo>
                    <a:cubicBezTo>
                      <a:pt x="27" y="34"/>
                      <a:pt x="27" y="34"/>
                      <a:pt x="27" y="34"/>
                    </a:cubicBezTo>
                    <a:cubicBezTo>
                      <a:pt x="28" y="34"/>
                      <a:pt x="28" y="34"/>
                      <a:pt x="28" y="34"/>
                    </a:cubicBezTo>
                    <a:cubicBezTo>
                      <a:pt x="54" y="7"/>
                      <a:pt x="54" y="7"/>
                      <a:pt x="54" y="7"/>
                    </a:cubicBezTo>
                    <a:cubicBezTo>
                      <a:pt x="59" y="2"/>
                      <a:pt x="66" y="0"/>
                      <a:pt x="72" y="0"/>
                    </a:cubicBezTo>
                    <a:cubicBezTo>
                      <a:pt x="79" y="0"/>
                      <a:pt x="86" y="2"/>
                      <a:pt x="91" y="7"/>
                    </a:cubicBezTo>
                    <a:cubicBezTo>
                      <a:pt x="96" y="12"/>
                      <a:pt x="98" y="19"/>
                      <a:pt x="98" y="25"/>
                    </a:cubicBezTo>
                    <a:cubicBezTo>
                      <a:pt x="98" y="32"/>
                      <a:pt x="96" y="38"/>
                      <a:pt x="91" y="43"/>
                    </a:cubicBezTo>
                    <a:cubicBezTo>
                      <a:pt x="54" y="80"/>
                      <a:pt x="54" y="80"/>
                      <a:pt x="54" y="80"/>
                    </a:cubicBezTo>
                    <a:cubicBezTo>
                      <a:pt x="52" y="82"/>
                      <a:pt x="50" y="82"/>
                      <a:pt x="48" y="80"/>
                    </a:cubicBezTo>
                    <a:cubicBezTo>
                      <a:pt x="47" y="79"/>
                      <a:pt x="47" y="76"/>
                      <a:pt x="48" y="75"/>
                    </a:cubicBezTo>
                    <a:cubicBezTo>
                      <a:pt x="85" y="38"/>
                      <a:pt x="85" y="38"/>
                      <a:pt x="85" y="38"/>
                    </a:cubicBezTo>
                    <a:cubicBezTo>
                      <a:pt x="89" y="34"/>
                      <a:pt x="91" y="30"/>
                      <a:pt x="91" y="25"/>
                    </a:cubicBezTo>
                    <a:cubicBezTo>
                      <a:pt x="91" y="21"/>
                      <a:pt x="89" y="16"/>
                      <a:pt x="85" y="12"/>
                    </a:cubicBezTo>
                    <a:cubicBezTo>
                      <a:pt x="82" y="9"/>
                      <a:pt x="77" y="7"/>
                      <a:pt x="72" y="7"/>
                    </a:cubicBezTo>
                    <a:cubicBezTo>
                      <a:pt x="68" y="7"/>
                      <a:pt x="63" y="9"/>
                      <a:pt x="60" y="12"/>
                    </a:cubicBezTo>
                    <a:cubicBezTo>
                      <a:pt x="30" y="42"/>
                      <a:pt x="30" y="42"/>
                      <a:pt x="30" y="4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39" name="Freeform 19"/>
              <p:cNvSpPr>
                <a:spLocks noEditPoints="1"/>
              </p:cNvSpPr>
              <p:nvPr/>
            </p:nvSpPr>
            <p:spPr bwMode="auto">
              <a:xfrm>
                <a:off x="2169" y="2057"/>
                <a:ext cx="175" cy="220"/>
              </a:xfrm>
              <a:custGeom>
                <a:avLst/>
                <a:gdLst>
                  <a:gd name="T0" fmla="*/ 58 w 78"/>
                  <a:gd name="T1" fmla="*/ 55 h 98"/>
                  <a:gd name="T2" fmla="*/ 51 w 78"/>
                  <a:gd name="T3" fmla="*/ 89 h 98"/>
                  <a:gd name="T4" fmla="*/ 74 w 78"/>
                  <a:gd name="T5" fmla="*/ 90 h 98"/>
                  <a:gd name="T6" fmla="*/ 74 w 78"/>
                  <a:gd name="T7" fmla="*/ 98 h 98"/>
                  <a:gd name="T8" fmla="*/ 0 w 78"/>
                  <a:gd name="T9" fmla="*/ 94 h 98"/>
                  <a:gd name="T10" fmla="*/ 28 w 78"/>
                  <a:gd name="T11" fmla="*/ 90 h 98"/>
                  <a:gd name="T12" fmla="*/ 45 w 78"/>
                  <a:gd name="T13" fmla="*/ 83 h 98"/>
                  <a:gd name="T14" fmla="*/ 6 w 78"/>
                  <a:gd name="T15" fmla="*/ 81 h 98"/>
                  <a:gd name="T16" fmla="*/ 6 w 78"/>
                  <a:gd name="T17" fmla="*/ 77 h 98"/>
                  <a:gd name="T18" fmla="*/ 52 w 78"/>
                  <a:gd name="T19" fmla="*/ 66 h 98"/>
                  <a:gd name="T20" fmla="*/ 47 w 78"/>
                  <a:gd name="T21" fmla="*/ 51 h 98"/>
                  <a:gd name="T22" fmla="*/ 39 w 78"/>
                  <a:gd name="T23" fmla="*/ 52 h 98"/>
                  <a:gd name="T24" fmla="*/ 30 w 78"/>
                  <a:gd name="T25" fmla="*/ 62 h 98"/>
                  <a:gd name="T26" fmla="*/ 26 w 78"/>
                  <a:gd name="T27" fmla="*/ 65 h 98"/>
                  <a:gd name="T28" fmla="*/ 13 w 78"/>
                  <a:gd name="T29" fmla="*/ 60 h 98"/>
                  <a:gd name="T30" fmla="*/ 15 w 78"/>
                  <a:gd name="T31" fmla="*/ 53 h 98"/>
                  <a:gd name="T32" fmla="*/ 12 w 78"/>
                  <a:gd name="T33" fmla="*/ 49 h 98"/>
                  <a:gd name="T34" fmla="*/ 35 w 78"/>
                  <a:gd name="T35" fmla="*/ 13 h 98"/>
                  <a:gd name="T36" fmla="*/ 37 w 78"/>
                  <a:gd name="T37" fmla="*/ 14 h 98"/>
                  <a:gd name="T38" fmla="*/ 38 w 78"/>
                  <a:gd name="T39" fmla="*/ 7 h 98"/>
                  <a:gd name="T40" fmla="*/ 42 w 78"/>
                  <a:gd name="T41" fmla="*/ 1 h 98"/>
                  <a:gd name="T42" fmla="*/ 61 w 78"/>
                  <a:gd name="T43" fmla="*/ 16 h 98"/>
                  <a:gd name="T44" fmla="*/ 54 w 78"/>
                  <a:gd name="T45" fmla="*/ 16 h 98"/>
                  <a:gd name="T46" fmla="*/ 52 w 78"/>
                  <a:gd name="T47" fmla="*/ 23 h 98"/>
                  <a:gd name="T48" fmla="*/ 49 w 78"/>
                  <a:gd name="T49" fmla="*/ 34 h 98"/>
                  <a:gd name="T50" fmla="*/ 51 w 78"/>
                  <a:gd name="T51" fmla="*/ 45 h 98"/>
                  <a:gd name="T52" fmla="*/ 50 w 78"/>
                  <a:gd name="T53" fmla="*/ 14 h 98"/>
                  <a:gd name="T54" fmla="*/ 41 w 78"/>
                  <a:gd name="T55" fmla="*/ 17 h 98"/>
                  <a:gd name="T56" fmla="*/ 50 w 78"/>
                  <a:gd name="T57" fmla="*/ 14 h 98"/>
                  <a:gd name="T58" fmla="*/ 45 w 78"/>
                  <a:gd name="T59" fmla="*/ 32 h 98"/>
                  <a:gd name="T60" fmla="*/ 35 w 78"/>
                  <a:gd name="T61" fmla="*/ 18 h 98"/>
                  <a:gd name="T62" fmla="*/ 30 w 78"/>
                  <a:gd name="T63" fmla="*/ 57 h 98"/>
                  <a:gd name="T64" fmla="*/ 31 w 78"/>
                  <a:gd name="T65" fmla="*/ 42 h 98"/>
                  <a:gd name="T66" fmla="*/ 34 w 78"/>
                  <a:gd name="T67" fmla="*/ 35 h 98"/>
                  <a:gd name="T68" fmla="*/ 46 w 78"/>
                  <a:gd name="T69" fmla="*/ 38 h 98"/>
                  <a:gd name="T70" fmla="*/ 38 w 78"/>
                  <a:gd name="T71" fmla="*/ 38 h 98"/>
                  <a:gd name="T72" fmla="*/ 38 w 78"/>
                  <a:gd name="T73" fmla="*/ 38 h 98"/>
                  <a:gd name="T74" fmla="*/ 42 w 78"/>
                  <a:gd name="T75" fmla="*/ 48 h 98"/>
                  <a:gd name="T76" fmla="*/ 46 w 78"/>
                  <a:gd name="T77" fmla="*/ 46 h 98"/>
                  <a:gd name="T78" fmla="*/ 46 w 78"/>
                  <a:gd name="T79" fmla="*/ 38 h 98"/>
                  <a:gd name="T80" fmla="*/ 19 w 78"/>
                  <a:gd name="T81" fmla="*/ 56 h 98"/>
                  <a:gd name="T82" fmla="*/ 18 w 78"/>
                  <a:gd name="T83" fmla="*/ 57 h 98"/>
                  <a:gd name="T84" fmla="*/ 24 w 78"/>
                  <a:gd name="T85" fmla="*/ 59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8" h="98">
                    <a:moveTo>
                      <a:pt x="51" y="45"/>
                    </a:moveTo>
                    <a:cubicBezTo>
                      <a:pt x="54" y="48"/>
                      <a:pt x="56" y="51"/>
                      <a:pt x="58" y="55"/>
                    </a:cubicBezTo>
                    <a:cubicBezTo>
                      <a:pt x="59" y="58"/>
                      <a:pt x="60" y="62"/>
                      <a:pt x="60" y="66"/>
                    </a:cubicBezTo>
                    <a:cubicBezTo>
                      <a:pt x="60" y="75"/>
                      <a:pt x="56" y="83"/>
                      <a:pt x="51" y="89"/>
                    </a:cubicBezTo>
                    <a:cubicBezTo>
                      <a:pt x="50" y="89"/>
                      <a:pt x="49" y="90"/>
                      <a:pt x="49" y="90"/>
                    </a:cubicBezTo>
                    <a:cubicBezTo>
                      <a:pt x="74" y="90"/>
                      <a:pt x="74" y="90"/>
                      <a:pt x="74" y="90"/>
                    </a:cubicBezTo>
                    <a:cubicBezTo>
                      <a:pt x="76" y="90"/>
                      <a:pt x="78" y="92"/>
                      <a:pt x="78" y="94"/>
                    </a:cubicBezTo>
                    <a:cubicBezTo>
                      <a:pt x="78" y="96"/>
                      <a:pt x="76" y="98"/>
                      <a:pt x="74" y="98"/>
                    </a:cubicBezTo>
                    <a:cubicBezTo>
                      <a:pt x="51" y="98"/>
                      <a:pt x="27" y="98"/>
                      <a:pt x="4" y="98"/>
                    </a:cubicBezTo>
                    <a:cubicBezTo>
                      <a:pt x="2" y="98"/>
                      <a:pt x="0" y="96"/>
                      <a:pt x="0" y="94"/>
                    </a:cubicBezTo>
                    <a:cubicBezTo>
                      <a:pt x="0" y="92"/>
                      <a:pt x="2" y="90"/>
                      <a:pt x="4" y="90"/>
                    </a:cubicBezTo>
                    <a:cubicBezTo>
                      <a:pt x="28" y="90"/>
                      <a:pt x="28" y="90"/>
                      <a:pt x="28" y="90"/>
                    </a:cubicBezTo>
                    <a:cubicBezTo>
                      <a:pt x="28" y="90"/>
                      <a:pt x="28" y="90"/>
                      <a:pt x="28" y="90"/>
                    </a:cubicBezTo>
                    <a:cubicBezTo>
                      <a:pt x="35" y="90"/>
                      <a:pt x="41" y="88"/>
                      <a:pt x="45" y="83"/>
                    </a:cubicBezTo>
                    <a:cubicBezTo>
                      <a:pt x="46" y="83"/>
                      <a:pt x="47" y="82"/>
                      <a:pt x="47" y="81"/>
                    </a:cubicBezTo>
                    <a:cubicBezTo>
                      <a:pt x="6" y="81"/>
                      <a:pt x="6" y="81"/>
                      <a:pt x="6" y="81"/>
                    </a:cubicBezTo>
                    <a:cubicBezTo>
                      <a:pt x="4" y="81"/>
                      <a:pt x="3" y="80"/>
                      <a:pt x="3" y="79"/>
                    </a:cubicBezTo>
                    <a:cubicBezTo>
                      <a:pt x="3" y="78"/>
                      <a:pt x="4" y="77"/>
                      <a:pt x="6" y="77"/>
                    </a:cubicBezTo>
                    <a:cubicBezTo>
                      <a:pt x="50" y="77"/>
                      <a:pt x="50" y="77"/>
                      <a:pt x="50" y="77"/>
                    </a:cubicBezTo>
                    <a:cubicBezTo>
                      <a:pt x="52" y="74"/>
                      <a:pt x="52" y="70"/>
                      <a:pt x="52" y="66"/>
                    </a:cubicBezTo>
                    <a:cubicBezTo>
                      <a:pt x="52" y="63"/>
                      <a:pt x="52" y="60"/>
                      <a:pt x="51" y="57"/>
                    </a:cubicBezTo>
                    <a:cubicBezTo>
                      <a:pt x="50" y="55"/>
                      <a:pt x="48" y="53"/>
                      <a:pt x="47" y="51"/>
                    </a:cubicBezTo>
                    <a:cubicBezTo>
                      <a:pt x="45" y="52"/>
                      <a:pt x="43" y="52"/>
                      <a:pt x="42" y="52"/>
                    </a:cubicBezTo>
                    <a:cubicBezTo>
                      <a:pt x="41" y="52"/>
                      <a:pt x="40" y="52"/>
                      <a:pt x="39" y="52"/>
                    </a:cubicBezTo>
                    <a:cubicBezTo>
                      <a:pt x="33" y="61"/>
                      <a:pt x="33" y="61"/>
                      <a:pt x="33" y="61"/>
                    </a:cubicBezTo>
                    <a:cubicBezTo>
                      <a:pt x="32" y="62"/>
                      <a:pt x="31" y="63"/>
                      <a:pt x="30" y="62"/>
                    </a:cubicBezTo>
                    <a:cubicBezTo>
                      <a:pt x="28" y="61"/>
                      <a:pt x="28" y="61"/>
                      <a:pt x="28" y="61"/>
                    </a:cubicBezTo>
                    <a:cubicBezTo>
                      <a:pt x="26" y="65"/>
                      <a:pt x="26" y="65"/>
                      <a:pt x="26" y="65"/>
                    </a:cubicBezTo>
                    <a:cubicBezTo>
                      <a:pt x="25" y="66"/>
                      <a:pt x="24" y="66"/>
                      <a:pt x="23" y="65"/>
                    </a:cubicBezTo>
                    <a:cubicBezTo>
                      <a:pt x="13" y="60"/>
                      <a:pt x="13" y="60"/>
                      <a:pt x="13" y="60"/>
                    </a:cubicBezTo>
                    <a:cubicBezTo>
                      <a:pt x="12" y="59"/>
                      <a:pt x="12" y="58"/>
                      <a:pt x="13" y="57"/>
                    </a:cubicBezTo>
                    <a:cubicBezTo>
                      <a:pt x="15" y="53"/>
                      <a:pt x="15" y="53"/>
                      <a:pt x="15" y="53"/>
                    </a:cubicBezTo>
                    <a:cubicBezTo>
                      <a:pt x="12" y="52"/>
                      <a:pt x="12" y="52"/>
                      <a:pt x="12" y="52"/>
                    </a:cubicBezTo>
                    <a:cubicBezTo>
                      <a:pt x="11" y="52"/>
                      <a:pt x="11" y="50"/>
                      <a:pt x="12" y="49"/>
                    </a:cubicBezTo>
                    <a:cubicBezTo>
                      <a:pt x="32" y="14"/>
                      <a:pt x="32" y="14"/>
                      <a:pt x="32" y="14"/>
                    </a:cubicBezTo>
                    <a:cubicBezTo>
                      <a:pt x="33" y="13"/>
                      <a:pt x="34" y="13"/>
                      <a:pt x="35" y="13"/>
                    </a:cubicBezTo>
                    <a:cubicBezTo>
                      <a:pt x="35" y="13"/>
                      <a:pt x="35" y="13"/>
                      <a:pt x="35" y="13"/>
                    </a:cubicBezTo>
                    <a:cubicBezTo>
                      <a:pt x="37" y="14"/>
                      <a:pt x="37" y="14"/>
                      <a:pt x="37" y="14"/>
                    </a:cubicBezTo>
                    <a:cubicBezTo>
                      <a:pt x="41" y="9"/>
                      <a:pt x="41" y="9"/>
                      <a:pt x="41" y="9"/>
                    </a:cubicBezTo>
                    <a:cubicBezTo>
                      <a:pt x="38" y="7"/>
                      <a:pt x="38" y="7"/>
                      <a:pt x="38" y="7"/>
                    </a:cubicBezTo>
                    <a:cubicBezTo>
                      <a:pt x="37" y="6"/>
                      <a:pt x="36" y="4"/>
                      <a:pt x="37" y="2"/>
                    </a:cubicBezTo>
                    <a:cubicBezTo>
                      <a:pt x="38" y="0"/>
                      <a:pt x="40" y="0"/>
                      <a:pt x="42" y="1"/>
                    </a:cubicBezTo>
                    <a:cubicBezTo>
                      <a:pt x="48" y="4"/>
                      <a:pt x="54" y="8"/>
                      <a:pt x="60" y="11"/>
                    </a:cubicBezTo>
                    <a:cubicBezTo>
                      <a:pt x="61" y="12"/>
                      <a:pt x="62" y="14"/>
                      <a:pt x="61" y="16"/>
                    </a:cubicBezTo>
                    <a:cubicBezTo>
                      <a:pt x="60" y="18"/>
                      <a:pt x="58" y="18"/>
                      <a:pt x="56" y="17"/>
                    </a:cubicBezTo>
                    <a:cubicBezTo>
                      <a:pt x="54" y="16"/>
                      <a:pt x="54" y="16"/>
                      <a:pt x="54" y="16"/>
                    </a:cubicBezTo>
                    <a:cubicBezTo>
                      <a:pt x="50" y="22"/>
                      <a:pt x="50" y="22"/>
                      <a:pt x="50" y="22"/>
                    </a:cubicBezTo>
                    <a:cubicBezTo>
                      <a:pt x="52" y="23"/>
                      <a:pt x="52" y="23"/>
                      <a:pt x="52" y="23"/>
                    </a:cubicBezTo>
                    <a:cubicBezTo>
                      <a:pt x="54" y="24"/>
                      <a:pt x="54" y="25"/>
                      <a:pt x="53" y="26"/>
                    </a:cubicBezTo>
                    <a:cubicBezTo>
                      <a:pt x="49" y="34"/>
                      <a:pt x="49" y="34"/>
                      <a:pt x="49" y="34"/>
                    </a:cubicBezTo>
                    <a:cubicBezTo>
                      <a:pt x="51" y="36"/>
                      <a:pt x="52" y="39"/>
                      <a:pt x="52" y="42"/>
                    </a:cubicBezTo>
                    <a:cubicBezTo>
                      <a:pt x="52" y="43"/>
                      <a:pt x="52" y="44"/>
                      <a:pt x="51" y="45"/>
                    </a:cubicBezTo>
                    <a:close/>
                    <a:moveTo>
                      <a:pt x="50" y="14"/>
                    </a:moveTo>
                    <a:cubicBezTo>
                      <a:pt x="50" y="14"/>
                      <a:pt x="50" y="14"/>
                      <a:pt x="50" y="14"/>
                    </a:cubicBezTo>
                    <a:cubicBezTo>
                      <a:pt x="48" y="13"/>
                      <a:pt x="46" y="12"/>
                      <a:pt x="45" y="11"/>
                    </a:cubicBezTo>
                    <a:cubicBezTo>
                      <a:pt x="41" y="17"/>
                      <a:pt x="41" y="17"/>
                      <a:pt x="41" y="17"/>
                    </a:cubicBezTo>
                    <a:cubicBezTo>
                      <a:pt x="46" y="20"/>
                      <a:pt x="46" y="20"/>
                      <a:pt x="46" y="20"/>
                    </a:cubicBezTo>
                    <a:cubicBezTo>
                      <a:pt x="50" y="14"/>
                      <a:pt x="50" y="14"/>
                      <a:pt x="50" y="14"/>
                    </a:cubicBezTo>
                    <a:close/>
                    <a:moveTo>
                      <a:pt x="45" y="32"/>
                    </a:moveTo>
                    <a:cubicBezTo>
                      <a:pt x="45" y="32"/>
                      <a:pt x="45" y="32"/>
                      <a:pt x="45" y="32"/>
                    </a:cubicBezTo>
                    <a:cubicBezTo>
                      <a:pt x="48" y="26"/>
                      <a:pt x="48" y="26"/>
                      <a:pt x="48" y="26"/>
                    </a:cubicBezTo>
                    <a:cubicBezTo>
                      <a:pt x="44" y="23"/>
                      <a:pt x="39" y="21"/>
                      <a:pt x="35" y="18"/>
                    </a:cubicBezTo>
                    <a:cubicBezTo>
                      <a:pt x="17" y="49"/>
                      <a:pt x="17" y="49"/>
                      <a:pt x="17" y="49"/>
                    </a:cubicBezTo>
                    <a:cubicBezTo>
                      <a:pt x="21" y="52"/>
                      <a:pt x="26" y="55"/>
                      <a:pt x="30" y="57"/>
                    </a:cubicBezTo>
                    <a:cubicBezTo>
                      <a:pt x="35" y="49"/>
                      <a:pt x="35" y="49"/>
                      <a:pt x="35" y="49"/>
                    </a:cubicBezTo>
                    <a:cubicBezTo>
                      <a:pt x="33" y="47"/>
                      <a:pt x="31" y="45"/>
                      <a:pt x="31" y="42"/>
                    </a:cubicBezTo>
                    <a:cubicBezTo>
                      <a:pt x="31" y="39"/>
                      <a:pt x="33" y="37"/>
                      <a:pt x="34" y="35"/>
                    </a:cubicBezTo>
                    <a:cubicBezTo>
                      <a:pt x="34" y="35"/>
                      <a:pt x="34" y="35"/>
                      <a:pt x="34" y="35"/>
                    </a:cubicBezTo>
                    <a:cubicBezTo>
                      <a:pt x="37" y="32"/>
                      <a:pt x="41" y="31"/>
                      <a:pt x="45" y="32"/>
                    </a:cubicBezTo>
                    <a:close/>
                    <a:moveTo>
                      <a:pt x="46" y="38"/>
                    </a:moveTo>
                    <a:cubicBezTo>
                      <a:pt x="46" y="38"/>
                      <a:pt x="46" y="38"/>
                      <a:pt x="46" y="38"/>
                    </a:cubicBezTo>
                    <a:cubicBezTo>
                      <a:pt x="43" y="36"/>
                      <a:pt x="40" y="36"/>
                      <a:pt x="38" y="38"/>
                    </a:cubicBezTo>
                    <a:cubicBezTo>
                      <a:pt x="38" y="38"/>
                      <a:pt x="38" y="38"/>
                      <a:pt x="38" y="38"/>
                    </a:cubicBezTo>
                    <a:cubicBezTo>
                      <a:pt x="38" y="38"/>
                      <a:pt x="38" y="38"/>
                      <a:pt x="38" y="38"/>
                    </a:cubicBezTo>
                    <a:cubicBezTo>
                      <a:pt x="37" y="39"/>
                      <a:pt x="36" y="40"/>
                      <a:pt x="36" y="42"/>
                    </a:cubicBezTo>
                    <a:cubicBezTo>
                      <a:pt x="36" y="45"/>
                      <a:pt x="39" y="48"/>
                      <a:pt x="42" y="48"/>
                    </a:cubicBezTo>
                    <a:cubicBezTo>
                      <a:pt x="43" y="48"/>
                      <a:pt x="45" y="47"/>
                      <a:pt x="46" y="46"/>
                    </a:cubicBezTo>
                    <a:cubicBezTo>
                      <a:pt x="46" y="46"/>
                      <a:pt x="46" y="46"/>
                      <a:pt x="46" y="46"/>
                    </a:cubicBezTo>
                    <a:cubicBezTo>
                      <a:pt x="47" y="45"/>
                      <a:pt x="47" y="43"/>
                      <a:pt x="47" y="42"/>
                    </a:cubicBezTo>
                    <a:cubicBezTo>
                      <a:pt x="47" y="40"/>
                      <a:pt x="47" y="39"/>
                      <a:pt x="46" y="38"/>
                    </a:cubicBezTo>
                    <a:cubicBezTo>
                      <a:pt x="46" y="38"/>
                      <a:pt x="46" y="38"/>
                      <a:pt x="46" y="38"/>
                    </a:cubicBezTo>
                    <a:close/>
                    <a:moveTo>
                      <a:pt x="19" y="56"/>
                    </a:moveTo>
                    <a:cubicBezTo>
                      <a:pt x="19" y="56"/>
                      <a:pt x="19" y="56"/>
                      <a:pt x="19" y="56"/>
                    </a:cubicBezTo>
                    <a:cubicBezTo>
                      <a:pt x="18" y="57"/>
                      <a:pt x="18" y="57"/>
                      <a:pt x="18" y="57"/>
                    </a:cubicBezTo>
                    <a:cubicBezTo>
                      <a:pt x="23" y="60"/>
                      <a:pt x="23" y="60"/>
                      <a:pt x="23" y="60"/>
                    </a:cubicBezTo>
                    <a:cubicBezTo>
                      <a:pt x="24" y="59"/>
                      <a:pt x="24" y="59"/>
                      <a:pt x="24" y="59"/>
                    </a:cubicBezTo>
                    <a:cubicBezTo>
                      <a:pt x="19" y="56"/>
                      <a:pt x="19" y="56"/>
                      <a:pt x="19" y="5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40" name="Freeform 20"/>
              <p:cNvSpPr>
                <a:spLocks noEditPoints="1"/>
              </p:cNvSpPr>
              <p:nvPr/>
            </p:nvSpPr>
            <p:spPr bwMode="auto">
              <a:xfrm>
                <a:off x="2769" y="1428"/>
                <a:ext cx="222" cy="220"/>
              </a:xfrm>
              <a:custGeom>
                <a:avLst/>
                <a:gdLst>
                  <a:gd name="T0" fmla="*/ 14 w 99"/>
                  <a:gd name="T1" fmla="*/ 51 h 98"/>
                  <a:gd name="T2" fmla="*/ 14 w 99"/>
                  <a:gd name="T3" fmla="*/ 47 h 98"/>
                  <a:gd name="T4" fmla="*/ 5 w 99"/>
                  <a:gd name="T5" fmla="*/ 47 h 98"/>
                  <a:gd name="T6" fmla="*/ 4 w 99"/>
                  <a:gd name="T7" fmla="*/ 68 h 98"/>
                  <a:gd name="T8" fmla="*/ 15 w 99"/>
                  <a:gd name="T9" fmla="*/ 84 h 98"/>
                  <a:gd name="T10" fmla="*/ 69 w 99"/>
                  <a:gd name="T11" fmla="*/ 95 h 98"/>
                  <a:gd name="T12" fmla="*/ 85 w 99"/>
                  <a:gd name="T13" fmla="*/ 84 h 98"/>
                  <a:gd name="T14" fmla="*/ 95 w 99"/>
                  <a:gd name="T15" fmla="*/ 30 h 98"/>
                  <a:gd name="T16" fmla="*/ 85 w 99"/>
                  <a:gd name="T17" fmla="*/ 14 h 98"/>
                  <a:gd name="T18" fmla="*/ 50 w 99"/>
                  <a:gd name="T19" fmla="*/ 0 h 98"/>
                  <a:gd name="T20" fmla="*/ 31 w 99"/>
                  <a:gd name="T21" fmla="*/ 3 h 98"/>
                  <a:gd name="T22" fmla="*/ 22 w 99"/>
                  <a:gd name="T23" fmla="*/ 4 h 98"/>
                  <a:gd name="T24" fmla="*/ 14 w 99"/>
                  <a:gd name="T25" fmla="*/ 3 h 98"/>
                  <a:gd name="T26" fmla="*/ 15 w 99"/>
                  <a:gd name="T27" fmla="*/ 19 h 98"/>
                  <a:gd name="T28" fmla="*/ 31 w 99"/>
                  <a:gd name="T29" fmla="*/ 21 h 98"/>
                  <a:gd name="T30" fmla="*/ 31 w 99"/>
                  <a:gd name="T31" fmla="*/ 14 h 98"/>
                  <a:gd name="T32" fmla="*/ 33 w 99"/>
                  <a:gd name="T33" fmla="*/ 10 h 98"/>
                  <a:gd name="T34" fmla="*/ 47 w 99"/>
                  <a:gd name="T35" fmla="*/ 7 h 98"/>
                  <a:gd name="T36" fmla="*/ 50 w 99"/>
                  <a:gd name="T37" fmla="*/ 16 h 98"/>
                  <a:gd name="T38" fmla="*/ 52 w 99"/>
                  <a:gd name="T39" fmla="*/ 7 h 98"/>
                  <a:gd name="T40" fmla="*/ 69 w 99"/>
                  <a:gd name="T41" fmla="*/ 12 h 98"/>
                  <a:gd name="T42" fmla="*/ 68 w 99"/>
                  <a:gd name="T43" fmla="*/ 17 h 98"/>
                  <a:gd name="T44" fmla="*/ 73 w 99"/>
                  <a:gd name="T45" fmla="*/ 14 h 98"/>
                  <a:gd name="T46" fmla="*/ 85 w 99"/>
                  <a:gd name="T47" fmla="*/ 26 h 98"/>
                  <a:gd name="T48" fmla="*/ 82 w 99"/>
                  <a:gd name="T49" fmla="*/ 30 h 98"/>
                  <a:gd name="T50" fmla="*/ 87 w 99"/>
                  <a:gd name="T51" fmla="*/ 30 h 98"/>
                  <a:gd name="T52" fmla="*/ 88 w 99"/>
                  <a:gd name="T53" fmla="*/ 33 h 98"/>
                  <a:gd name="T54" fmla="*/ 85 w 99"/>
                  <a:gd name="T55" fmla="*/ 47 h 98"/>
                  <a:gd name="T56" fmla="*/ 85 w 99"/>
                  <a:gd name="T57" fmla="*/ 51 h 98"/>
                  <a:gd name="T58" fmla="*/ 87 w 99"/>
                  <a:gd name="T59" fmla="*/ 68 h 98"/>
                  <a:gd name="T60" fmla="*/ 82 w 99"/>
                  <a:gd name="T61" fmla="*/ 68 h 98"/>
                  <a:gd name="T62" fmla="*/ 85 w 99"/>
                  <a:gd name="T63" fmla="*/ 72 h 98"/>
                  <a:gd name="T64" fmla="*/ 73 w 99"/>
                  <a:gd name="T65" fmla="*/ 84 h 98"/>
                  <a:gd name="T66" fmla="*/ 68 w 99"/>
                  <a:gd name="T67" fmla="*/ 81 h 98"/>
                  <a:gd name="T68" fmla="*/ 69 w 99"/>
                  <a:gd name="T69" fmla="*/ 86 h 98"/>
                  <a:gd name="T70" fmla="*/ 66 w 99"/>
                  <a:gd name="T71" fmla="*/ 88 h 98"/>
                  <a:gd name="T72" fmla="*/ 52 w 99"/>
                  <a:gd name="T73" fmla="*/ 84 h 98"/>
                  <a:gd name="T74" fmla="*/ 47 w 99"/>
                  <a:gd name="T75" fmla="*/ 84 h 98"/>
                  <a:gd name="T76" fmla="*/ 31 w 99"/>
                  <a:gd name="T77" fmla="*/ 86 h 98"/>
                  <a:gd name="T78" fmla="*/ 31 w 99"/>
                  <a:gd name="T79" fmla="*/ 81 h 98"/>
                  <a:gd name="T80" fmla="*/ 27 w 99"/>
                  <a:gd name="T81" fmla="*/ 84 h 98"/>
                  <a:gd name="T82" fmla="*/ 15 w 99"/>
                  <a:gd name="T83" fmla="*/ 72 h 98"/>
                  <a:gd name="T84" fmla="*/ 17 w 99"/>
                  <a:gd name="T85" fmla="*/ 68 h 98"/>
                  <a:gd name="T86" fmla="*/ 12 w 99"/>
                  <a:gd name="T87" fmla="*/ 68 h 98"/>
                  <a:gd name="T88" fmla="*/ 11 w 99"/>
                  <a:gd name="T89" fmla="*/ 65 h 98"/>
                  <a:gd name="T90" fmla="*/ 46 w 99"/>
                  <a:gd name="T91" fmla="*/ 23 h 98"/>
                  <a:gd name="T92" fmla="*/ 50 w 99"/>
                  <a:gd name="T93" fmla="*/ 19 h 98"/>
                  <a:gd name="T94" fmla="*/ 53 w 99"/>
                  <a:gd name="T95" fmla="*/ 47 h 98"/>
                  <a:gd name="T96" fmla="*/ 77 w 99"/>
                  <a:gd name="T97" fmla="*/ 65 h 98"/>
                  <a:gd name="T98" fmla="*/ 48 w 99"/>
                  <a:gd name="T99" fmla="*/ 52 h 98"/>
                  <a:gd name="T100" fmla="*/ 46 w 99"/>
                  <a:gd name="T101" fmla="*/ 23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9" h="98">
                    <a:moveTo>
                      <a:pt x="8" y="51"/>
                    </a:moveTo>
                    <a:cubicBezTo>
                      <a:pt x="14" y="51"/>
                      <a:pt x="14" y="51"/>
                      <a:pt x="14" y="51"/>
                    </a:cubicBezTo>
                    <a:cubicBezTo>
                      <a:pt x="16" y="51"/>
                      <a:pt x="17" y="50"/>
                      <a:pt x="17" y="49"/>
                    </a:cubicBezTo>
                    <a:cubicBezTo>
                      <a:pt x="17" y="48"/>
                      <a:pt x="16" y="47"/>
                      <a:pt x="14" y="47"/>
                    </a:cubicBezTo>
                    <a:cubicBezTo>
                      <a:pt x="7" y="47"/>
                      <a:pt x="7" y="47"/>
                      <a:pt x="7" y="47"/>
                    </a:cubicBezTo>
                    <a:cubicBezTo>
                      <a:pt x="5" y="47"/>
                      <a:pt x="5" y="47"/>
                      <a:pt x="5" y="47"/>
                    </a:cubicBezTo>
                    <a:cubicBezTo>
                      <a:pt x="2" y="47"/>
                      <a:pt x="0" y="47"/>
                      <a:pt x="0" y="51"/>
                    </a:cubicBezTo>
                    <a:cubicBezTo>
                      <a:pt x="1" y="57"/>
                      <a:pt x="2" y="63"/>
                      <a:pt x="4" y="68"/>
                    </a:cubicBezTo>
                    <a:cubicBezTo>
                      <a:pt x="4" y="68"/>
                      <a:pt x="4" y="68"/>
                      <a:pt x="4" y="68"/>
                    </a:cubicBezTo>
                    <a:cubicBezTo>
                      <a:pt x="7" y="74"/>
                      <a:pt x="10" y="79"/>
                      <a:pt x="15" y="84"/>
                    </a:cubicBezTo>
                    <a:cubicBezTo>
                      <a:pt x="24" y="93"/>
                      <a:pt x="36" y="98"/>
                      <a:pt x="50" y="98"/>
                    </a:cubicBezTo>
                    <a:cubicBezTo>
                      <a:pt x="56" y="98"/>
                      <a:pt x="63" y="97"/>
                      <a:pt x="69" y="95"/>
                    </a:cubicBezTo>
                    <a:cubicBezTo>
                      <a:pt x="69" y="95"/>
                      <a:pt x="69" y="95"/>
                      <a:pt x="69" y="95"/>
                    </a:cubicBezTo>
                    <a:cubicBezTo>
                      <a:pt x="75" y="92"/>
                      <a:pt x="80" y="88"/>
                      <a:pt x="85" y="84"/>
                    </a:cubicBezTo>
                    <a:cubicBezTo>
                      <a:pt x="94" y="75"/>
                      <a:pt x="99" y="63"/>
                      <a:pt x="99" y="49"/>
                    </a:cubicBezTo>
                    <a:cubicBezTo>
                      <a:pt x="99" y="42"/>
                      <a:pt x="98" y="36"/>
                      <a:pt x="95" y="30"/>
                    </a:cubicBezTo>
                    <a:cubicBezTo>
                      <a:pt x="95" y="30"/>
                      <a:pt x="95" y="30"/>
                      <a:pt x="95" y="30"/>
                    </a:cubicBezTo>
                    <a:cubicBezTo>
                      <a:pt x="93" y="24"/>
                      <a:pt x="89" y="19"/>
                      <a:pt x="85" y="14"/>
                    </a:cubicBezTo>
                    <a:cubicBezTo>
                      <a:pt x="80" y="10"/>
                      <a:pt x="75" y="6"/>
                      <a:pt x="69" y="3"/>
                    </a:cubicBezTo>
                    <a:cubicBezTo>
                      <a:pt x="63" y="1"/>
                      <a:pt x="56" y="0"/>
                      <a:pt x="50" y="0"/>
                    </a:cubicBezTo>
                    <a:cubicBezTo>
                      <a:pt x="43" y="0"/>
                      <a:pt x="37" y="1"/>
                      <a:pt x="31" y="3"/>
                    </a:cubicBezTo>
                    <a:cubicBezTo>
                      <a:pt x="31" y="3"/>
                      <a:pt x="31" y="3"/>
                      <a:pt x="31" y="3"/>
                    </a:cubicBezTo>
                    <a:cubicBezTo>
                      <a:pt x="27" y="5"/>
                      <a:pt x="24" y="6"/>
                      <a:pt x="22" y="8"/>
                    </a:cubicBezTo>
                    <a:cubicBezTo>
                      <a:pt x="22" y="4"/>
                      <a:pt x="22" y="4"/>
                      <a:pt x="22" y="4"/>
                    </a:cubicBezTo>
                    <a:cubicBezTo>
                      <a:pt x="22" y="2"/>
                      <a:pt x="20" y="0"/>
                      <a:pt x="18" y="0"/>
                    </a:cubicBezTo>
                    <a:cubicBezTo>
                      <a:pt x="16" y="0"/>
                      <a:pt x="15" y="1"/>
                      <a:pt x="14" y="3"/>
                    </a:cubicBezTo>
                    <a:cubicBezTo>
                      <a:pt x="14" y="16"/>
                      <a:pt x="14" y="16"/>
                      <a:pt x="14" y="16"/>
                    </a:cubicBezTo>
                    <a:cubicBezTo>
                      <a:pt x="14" y="17"/>
                      <a:pt x="14" y="19"/>
                      <a:pt x="15" y="19"/>
                    </a:cubicBezTo>
                    <a:cubicBezTo>
                      <a:pt x="15" y="20"/>
                      <a:pt x="16" y="21"/>
                      <a:pt x="17" y="21"/>
                    </a:cubicBezTo>
                    <a:cubicBezTo>
                      <a:pt x="31" y="21"/>
                      <a:pt x="31" y="21"/>
                      <a:pt x="31" y="21"/>
                    </a:cubicBezTo>
                    <a:cubicBezTo>
                      <a:pt x="33" y="21"/>
                      <a:pt x="34" y="20"/>
                      <a:pt x="35" y="18"/>
                    </a:cubicBezTo>
                    <a:cubicBezTo>
                      <a:pt x="35" y="16"/>
                      <a:pt x="33" y="14"/>
                      <a:pt x="31" y="14"/>
                    </a:cubicBezTo>
                    <a:cubicBezTo>
                      <a:pt x="27" y="14"/>
                      <a:pt x="27" y="14"/>
                      <a:pt x="27" y="14"/>
                    </a:cubicBezTo>
                    <a:cubicBezTo>
                      <a:pt x="29" y="12"/>
                      <a:pt x="31" y="11"/>
                      <a:pt x="33" y="10"/>
                    </a:cubicBezTo>
                    <a:cubicBezTo>
                      <a:pt x="34" y="10"/>
                      <a:pt x="34" y="10"/>
                      <a:pt x="34" y="10"/>
                    </a:cubicBezTo>
                    <a:cubicBezTo>
                      <a:pt x="38" y="9"/>
                      <a:pt x="43" y="7"/>
                      <a:pt x="47" y="7"/>
                    </a:cubicBezTo>
                    <a:cubicBezTo>
                      <a:pt x="47" y="14"/>
                      <a:pt x="47" y="14"/>
                      <a:pt x="47" y="14"/>
                    </a:cubicBezTo>
                    <a:cubicBezTo>
                      <a:pt x="47" y="15"/>
                      <a:pt x="48" y="16"/>
                      <a:pt x="50" y="16"/>
                    </a:cubicBezTo>
                    <a:cubicBezTo>
                      <a:pt x="51" y="16"/>
                      <a:pt x="52" y="15"/>
                      <a:pt x="52" y="14"/>
                    </a:cubicBezTo>
                    <a:cubicBezTo>
                      <a:pt x="52" y="7"/>
                      <a:pt x="52" y="7"/>
                      <a:pt x="52" y="7"/>
                    </a:cubicBezTo>
                    <a:cubicBezTo>
                      <a:pt x="57" y="7"/>
                      <a:pt x="61" y="9"/>
                      <a:pt x="66" y="10"/>
                    </a:cubicBezTo>
                    <a:cubicBezTo>
                      <a:pt x="67" y="11"/>
                      <a:pt x="68" y="11"/>
                      <a:pt x="69" y="12"/>
                    </a:cubicBezTo>
                    <a:cubicBezTo>
                      <a:pt x="67" y="14"/>
                      <a:pt x="67" y="14"/>
                      <a:pt x="67" y="14"/>
                    </a:cubicBezTo>
                    <a:cubicBezTo>
                      <a:pt x="67" y="15"/>
                      <a:pt x="67" y="16"/>
                      <a:pt x="68" y="17"/>
                    </a:cubicBezTo>
                    <a:cubicBezTo>
                      <a:pt x="69" y="17"/>
                      <a:pt x="71" y="17"/>
                      <a:pt x="71" y="16"/>
                    </a:cubicBezTo>
                    <a:cubicBezTo>
                      <a:pt x="73" y="14"/>
                      <a:pt x="73" y="14"/>
                      <a:pt x="73" y="14"/>
                    </a:cubicBezTo>
                    <a:cubicBezTo>
                      <a:pt x="75" y="16"/>
                      <a:pt x="77" y="17"/>
                      <a:pt x="79" y="19"/>
                    </a:cubicBezTo>
                    <a:cubicBezTo>
                      <a:pt x="81" y="21"/>
                      <a:pt x="83" y="24"/>
                      <a:pt x="85" y="26"/>
                    </a:cubicBezTo>
                    <a:cubicBezTo>
                      <a:pt x="83" y="27"/>
                      <a:pt x="83" y="27"/>
                      <a:pt x="83" y="27"/>
                    </a:cubicBezTo>
                    <a:cubicBezTo>
                      <a:pt x="82" y="28"/>
                      <a:pt x="81" y="29"/>
                      <a:pt x="82" y="30"/>
                    </a:cubicBezTo>
                    <a:cubicBezTo>
                      <a:pt x="83" y="31"/>
                      <a:pt x="84" y="32"/>
                      <a:pt x="85" y="31"/>
                    </a:cubicBezTo>
                    <a:cubicBezTo>
                      <a:pt x="87" y="30"/>
                      <a:pt x="87" y="30"/>
                      <a:pt x="87" y="30"/>
                    </a:cubicBezTo>
                    <a:cubicBezTo>
                      <a:pt x="87" y="31"/>
                      <a:pt x="88" y="32"/>
                      <a:pt x="88" y="33"/>
                    </a:cubicBezTo>
                    <a:cubicBezTo>
                      <a:pt x="88" y="33"/>
                      <a:pt x="88" y="33"/>
                      <a:pt x="88" y="33"/>
                    </a:cubicBezTo>
                    <a:cubicBezTo>
                      <a:pt x="90" y="37"/>
                      <a:pt x="91" y="42"/>
                      <a:pt x="91" y="47"/>
                    </a:cubicBezTo>
                    <a:cubicBezTo>
                      <a:pt x="85" y="47"/>
                      <a:pt x="85" y="47"/>
                      <a:pt x="85" y="47"/>
                    </a:cubicBezTo>
                    <a:cubicBezTo>
                      <a:pt x="84" y="47"/>
                      <a:pt x="83" y="48"/>
                      <a:pt x="83" y="49"/>
                    </a:cubicBezTo>
                    <a:cubicBezTo>
                      <a:pt x="83" y="50"/>
                      <a:pt x="84" y="51"/>
                      <a:pt x="85" y="51"/>
                    </a:cubicBezTo>
                    <a:cubicBezTo>
                      <a:pt x="91" y="51"/>
                      <a:pt x="91" y="51"/>
                      <a:pt x="91" y="51"/>
                    </a:cubicBezTo>
                    <a:cubicBezTo>
                      <a:pt x="91" y="57"/>
                      <a:pt x="90" y="63"/>
                      <a:pt x="87" y="68"/>
                    </a:cubicBezTo>
                    <a:cubicBezTo>
                      <a:pt x="85" y="67"/>
                      <a:pt x="85" y="67"/>
                      <a:pt x="85" y="67"/>
                    </a:cubicBezTo>
                    <a:cubicBezTo>
                      <a:pt x="84" y="66"/>
                      <a:pt x="83" y="67"/>
                      <a:pt x="82" y="68"/>
                    </a:cubicBezTo>
                    <a:cubicBezTo>
                      <a:pt x="81" y="69"/>
                      <a:pt x="82" y="70"/>
                      <a:pt x="83" y="71"/>
                    </a:cubicBezTo>
                    <a:cubicBezTo>
                      <a:pt x="85" y="72"/>
                      <a:pt x="85" y="72"/>
                      <a:pt x="85" y="72"/>
                    </a:cubicBezTo>
                    <a:cubicBezTo>
                      <a:pt x="83" y="74"/>
                      <a:pt x="81" y="77"/>
                      <a:pt x="79" y="79"/>
                    </a:cubicBezTo>
                    <a:cubicBezTo>
                      <a:pt x="77" y="81"/>
                      <a:pt x="75" y="82"/>
                      <a:pt x="73" y="84"/>
                    </a:cubicBezTo>
                    <a:cubicBezTo>
                      <a:pt x="71" y="82"/>
                      <a:pt x="71" y="82"/>
                      <a:pt x="71" y="82"/>
                    </a:cubicBezTo>
                    <a:cubicBezTo>
                      <a:pt x="71" y="81"/>
                      <a:pt x="69" y="81"/>
                      <a:pt x="68" y="81"/>
                    </a:cubicBezTo>
                    <a:cubicBezTo>
                      <a:pt x="67" y="82"/>
                      <a:pt x="67" y="83"/>
                      <a:pt x="67" y="84"/>
                    </a:cubicBezTo>
                    <a:cubicBezTo>
                      <a:pt x="69" y="86"/>
                      <a:pt x="69" y="86"/>
                      <a:pt x="69" y="86"/>
                    </a:cubicBezTo>
                    <a:cubicBezTo>
                      <a:pt x="68" y="87"/>
                      <a:pt x="67" y="87"/>
                      <a:pt x="66" y="88"/>
                    </a:cubicBezTo>
                    <a:cubicBezTo>
                      <a:pt x="66" y="88"/>
                      <a:pt x="66" y="88"/>
                      <a:pt x="66" y="88"/>
                    </a:cubicBezTo>
                    <a:cubicBezTo>
                      <a:pt x="61" y="89"/>
                      <a:pt x="57" y="91"/>
                      <a:pt x="52" y="91"/>
                    </a:cubicBezTo>
                    <a:cubicBezTo>
                      <a:pt x="52" y="84"/>
                      <a:pt x="52" y="84"/>
                      <a:pt x="52" y="84"/>
                    </a:cubicBezTo>
                    <a:cubicBezTo>
                      <a:pt x="52" y="83"/>
                      <a:pt x="51" y="82"/>
                      <a:pt x="50" y="82"/>
                    </a:cubicBezTo>
                    <a:cubicBezTo>
                      <a:pt x="48" y="82"/>
                      <a:pt x="47" y="83"/>
                      <a:pt x="47" y="84"/>
                    </a:cubicBezTo>
                    <a:cubicBezTo>
                      <a:pt x="47" y="91"/>
                      <a:pt x="47" y="91"/>
                      <a:pt x="47" y="91"/>
                    </a:cubicBezTo>
                    <a:cubicBezTo>
                      <a:pt x="41" y="91"/>
                      <a:pt x="36" y="89"/>
                      <a:pt x="31" y="86"/>
                    </a:cubicBezTo>
                    <a:cubicBezTo>
                      <a:pt x="32" y="84"/>
                      <a:pt x="32" y="84"/>
                      <a:pt x="32" y="84"/>
                    </a:cubicBezTo>
                    <a:cubicBezTo>
                      <a:pt x="32" y="83"/>
                      <a:pt x="32" y="82"/>
                      <a:pt x="31" y="81"/>
                    </a:cubicBezTo>
                    <a:cubicBezTo>
                      <a:pt x="30" y="81"/>
                      <a:pt x="29" y="81"/>
                      <a:pt x="28" y="82"/>
                    </a:cubicBezTo>
                    <a:cubicBezTo>
                      <a:pt x="27" y="84"/>
                      <a:pt x="27" y="84"/>
                      <a:pt x="27" y="84"/>
                    </a:cubicBezTo>
                    <a:cubicBezTo>
                      <a:pt x="24" y="82"/>
                      <a:pt x="22" y="81"/>
                      <a:pt x="20" y="79"/>
                    </a:cubicBezTo>
                    <a:cubicBezTo>
                      <a:pt x="18" y="77"/>
                      <a:pt x="16" y="74"/>
                      <a:pt x="15" y="72"/>
                    </a:cubicBezTo>
                    <a:cubicBezTo>
                      <a:pt x="17" y="71"/>
                      <a:pt x="17" y="71"/>
                      <a:pt x="17" y="71"/>
                    </a:cubicBezTo>
                    <a:cubicBezTo>
                      <a:pt x="18" y="70"/>
                      <a:pt x="18" y="69"/>
                      <a:pt x="17" y="68"/>
                    </a:cubicBezTo>
                    <a:cubicBezTo>
                      <a:pt x="17" y="67"/>
                      <a:pt x="15" y="66"/>
                      <a:pt x="14" y="67"/>
                    </a:cubicBezTo>
                    <a:cubicBezTo>
                      <a:pt x="12" y="68"/>
                      <a:pt x="12" y="68"/>
                      <a:pt x="12" y="68"/>
                    </a:cubicBezTo>
                    <a:cubicBezTo>
                      <a:pt x="12" y="67"/>
                      <a:pt x="11" y="66"/>
                      <a:pt x="11" y="65"/>
                    </a:cubicBezTo>
                    <a:cubicBezTo>
                      <a:pt x="11" y="65"/>
                      <a:pt x="11" y="65"/>
                      <a:pt x="11" y="65"/>
                    </a:cubicBezTo>
                    <a:cubicBezTo>
                      <a:pt x="9" y="61"/>
                      <a:pt x="8" y="56"/>
                      <a:pt x="8" y="51"/>
                    </a:cubicBezTo>
                    <a:close/>
                    <a:moveTo>
                      <a:pt x="46" y="23"/>
                    </a:moveTo>
                    <a:cubicBezTo>
                      <a:pt x="46" y="23"/>
                      <a:pt x="46" y="23"/>
                      <a:pt x="46" y="23"/>
                    </a:cubicBezTo>
                    <a:cubicBezTo>
                      <a:pt x="46" y="21"/>
                      <a:pt x="48" y="19"/>
                      <a:pt x="50" y="19"/>
                    </a:cubicBezTo>
                    <a:cubicBezTo>
                      <a:pt x="52" y="19"/>
                      <a:pt x="53" y="21"/>
                      <a:pt x="53" y="23"/>
                    </a:cubicBezTo>
                    <a:cubicBezTo>
                      <a:pt x="53" y="47"/>
                      <a:pt x="53" y="47"/>
                      <a:pt x="53" y="47"/>
                    </a:cubicBezTo>
                    <a:cubicBezTo>
                      <a:pt x="76" y="60"/>
                      <a:pt x="76" y="60"/>
                      <a:pt x="76" y="60"/>
                    </a:cubicBezTo>
                    <a:cubicBezTo>
                      <a:pt x="77" y="61"/>
                      <a:pt x="78" y="63"/>
                      <a:pt x="77" y="65"/>
                    </a:cubicBezTo>
                    <a:cubicBezTo>
                      <a:pt x="76" y="67"/>
                      <a:pt x="74" y="67"/>
                      <a:pt x="72" y="66"/>
                    </a:cubicBezTo>
                    <a:cubicBezTo>
                      <a:pt x="48" y="52"/>
                      <a:pt x="48" y="52"/>
                      <a:pt x="48" y="52"/>
                    </a:cubicBezTo>
                    <a:cubicBezTo>
                      <a:pt x="47" y="52"/>
                      <a:pt x="46" y="50"/>
                      <a:pt x="46" y="49"/>
                    </a:cubicBezTo>
                    <a:cubicBezTo>
                      <a:pt x="46" y="23"/>
                      <a:pt x="46" y="23"/>
                      <a:pt x="46" y="23"/>
                    </a:cubicBez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grpSp>
        <p:sp>
          <p:nvSpPr>
            <p:cNvPr id="4" name="Text Box 22"/>
            <p:cNvSpPr txBox="1">
              <a:spLocks noChangeArrowheads="1"/>
            </p:cNvSpPr>
            <p:nvPr/>
          </p:nvSpPr>
          <p:spPr bwMode="auto">
            <a:xfrm>
              <a:off x="4306888" y="1763713"/>
              <a:ext cx="321449" cy="27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solidFill>
                    <a:srgbClr val="EF6541"/>
                  </a:solidFill>
                </a:rPr>
                <a:t>01</a:t>
              </a:r>
            </a:p>
          </p:txBody>
        </p:sp>
        <p:sp>
          <p:nvSpPr>
            <p:cNvPr id="5" name="Text Box 23"/>
            <p:cNvSpPr txBox="1">
              <a:spLocks noChangeArrowheads="1"/>
            </p:cNvSpPr>
            <p:nvPr/>
          </p:nvSpPr>
          <p:spPr bwMode="auto">
            <a:xfrm>
              <a:off x="5348288" y="2695575"/>
              <a:ext cx="321449" cy="27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solidFill>
                    <a:schemeClr val="bg1"/>
                  </a:solidFill>
                </a:rPr>
                <a:t>03</a:t>
              </a:r>
            </a:p>
          </p:txBody>
        </p:sp>
        <p:sp>
          <p:nvSpPr>
            <p:cNvPr id="6" name="Text Box 24"/>
            <p:cNvSpPr txBox="1">
              <a:spLocks noChangeArrowheads="1"/>
            </p:cNvSpPr>
            <p:nvPr/>
          </p:nvSpPr>
          <p:spPr bwMode="auto">
            <a:xfrm>
              <a:off x="3235325" y="2695575"/>
              <a:ext cx="321449" cy="27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solidFill>
                    <a:schemeClr val="bg1"/>
                  </a:solidFill>
                </a:rPr>
                <a:t>02</a:t>
              </a:r>
            </a:p>
          </p:txBody>
        </p:sp>
        <p:sp>
          <p:nvSpPr>
            <p:cNvPr id="7" name="Rectangle 25"/>
            <p:cNvSpPr>
              <a:spLocks noChangeArrowheads="1"/>
            </p:cNvSpPr>
            <p:nvPr/>
          </p:nvSpPr>
          <p:spPr bwMode="auto">
            <a:xfrm>
              <a:off x="6732588" y="1779588"/>
              <a:ext cx="2089150" cy="582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en-US" altLang="zh-CN" sz="1050">
                  <a:solidFill>
                    <a:schemeClr val="bg1"/>
                  </a:solidFill>
                </a:rPr>
                <a:t>We have many PowerPoint </a:t>
              </a:r>
              <a:r>
                <a:rPr lang="zh-CN" altLang="en-US" sz="1050">
                  <a:solidFill>
                    <a:schemeClr val="bg1"/>
                  </a:solidFill>
                </a:rPr>
                <a:t>templates</a:t>
              </a:r>
              <a:r>
                <a:rPr lang="en-US" altLang="zh-CN" sz="1050">
                  <a:solidFill>
                    <a:schemeClr val="bg1"/>
                  </a:solidFill>
                </a:rPr>
                <a:t> that has been specifically designed to help anyone that is stepping into the world of PowerPoint for the very first time. </a:t>
              </a:r>
              <a:endParaRPr lang="zh-CN" altLang="en-US" sz="1050">
                <a:solidFill>
                  <a:schemeClr val="bg1"/>
                </a:solidFill>
              </a:endParaRPr>
            </a:p>
          </p:txBody>
        </p:sp>
        <p:sp>
          <p:nvSpPr>
            <p:cNvPr id="8" name="Rectangle 26"/>
            <p:cNvSpPr>
              <a:spLocks noChangeArrowheads="1"/>
            </p:cNvSpPr>
            <p:nvPr/>
          </p:nvSpPr>
          <p:spPr bwMode="auto">
            <a:xfrm>
              <a:off x="6061075" y="1816100"/>
              <a:ext cx="649288" cy="554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4000" b="1" dirty="0">
                  <a:solidFill>
                    <a:schemeClr val="bg1"/>
                  </a:solidFill>
                  <a:latin typeface="微软雅黑" panose="020B0503020204020204" pitchFamily="34" charset="-122"/>
                  <a:ea typeface="微软雅黑" panose="020B0503020204020204" pitchFamily="34" charset="-122"/>
                </a:rPr>
                <a:t>01</a:t>
              </a:r>
            </a:p>
          </p:txBody>
        </p:sp>
        <p:sp>
          <p:nvSpPr>
            <p:cNvPr id="9" name="Rectangle 27"/>
            <p:cNvSpPr>
              <a:spLocks noChangeArrowheads="1"/>
            </p:cNvSpPr>
            <p:nvPr/>
          </p:nvSpPr>
          <p:spPr bwMode="auto">
            <a:xfrm>
              <a:off x="6732588" y="2705100"/>
              <a:ext cx="2089150" cy="582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en-US" altLang="zh-CN" sz="1050">
                  <a:solidFill>
                    <a:schemeClr val="bg1"/>
                  </a:solidFill>
                </a:rPr>
                <a:t>We have many PowerPoint </a:t>
              </a:r>
              <a:r>
                <a:rPr lang="zh-CN" altLang="en-US" sz="1050">
                  <a:solidFill>
                    <a:schemeClr val="bg1"/>
                  </a:solidFill>
                </a:rPr>
                <a:t>templates</a:t>
              </a:r>
              <a:r>
                <a:rPr lang="en-US" altLang="zh-CN" sz="1050">
                  <a:solidFill>
                    <a:schemeClr val="bg1"/>
                  </a:solidFill>
                </a:rPr>
                <a:t> that has been specifically designed to help anyone that is stepping into the world of PowerPoint for the very first time. </a:t>
              </a:r>
              <a:endParaRPr lang="zh-CN" altLang="en-US" sz="1050">
                <a:solidFill>
                  <a:schemeClr val="bg1"/>
                </a:solidFill>
              </a:endParaRPr>
            </a:p>
          </p:txBody>
        </p:sp>
        <p:sp>
          <p:nvSpPr>
            <p:cNvPr id="10" name="Rectangle 28"/>
            <p:cNvSpPr>
              <a:spLocks noChangeArrowheads="1"/>
            </p:cNvSpPr>
            <p:nvPr/>
          </p:nvSpPr>
          <p:spPr bwMode="auto">
            <a:xfrm>
              <a:off x="6061075" y="2741613"/>
              <a:ext cx="649288" cy="554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4000" b="1" dirty="0">
                  <a:solidFill>
                    <a:schemeClr val="bg1"/>
                  </a:solidFill>
                  <a:latin typeface="微软雅黑" panose="020B0503020204020204" pitchFamily="34" charset="-122"/>
                  <a:ea typeface="微软雅黑" panose="020B0503020204020204" pitchFamily="34" charset="-122"/>
                </a:rPr>
                <a:t>02</a:t>
              </a:r>
            </a:p>
          </p:txBody>
        </p:sp>
        <p:sp>
          <p:nvSpPr>
            <p:cNvPr id="11" name="Rectangle 29"/>
            <p:cNvSpPr>
              <a:spLocks noChangeArrowheads="1"/>
            </p:cNvSpPr>
            <p:nvPr/>
          </p:nvSpPr>
          <p:spPr bwMode="auto">
            <a:xfrm>
              <a:off x="6732588" y="3673475"/>
              <a:ext cx="2089150" cy="582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en-US" altLang="zh-CN" sz="1050">
                  <a:solidFill>
                    <a:schemeClr val="bg1"/>
                  </a:solidFill>
                </a:rPr>
                <a:t>We have many PowerPoint </a:t>
              </a:r>
              <a:r>
                <a:rPr lang="zh-CN" altLang="en-US" sz="1050">
                  <a:solidFill>
                    <a:schemeClr val="bg1"/>
                  </a:solidFill>
                </a:rPr>
                <a:t>templates</a:t>
              </a:r>
              <a:r>
                <a:rPr lang="en-US" altLang="zh-CN" sz="1050">
                  <a:solidFill>
                    <a:schemeClr val="bg1"/>
                  </a:solidFill>
                </a:rPr>
                <a:t> that has been specifically designed to help anyone that is stepping into the world of PowerPoint for the very first time. </a:t>
              </a:r>
              <a:endParaRPr lang="zh-CN" altLang="en-US" sz="1050">
                <a:solidFill>
                  <a:schemeClr val="bg1"/>
                </a:solidFill>
              </a:endParaRPr>
            </a:p>
          </p:txBody>
        </p:sp>
        <p:sp>
          <p:nvSpPr>
            <p:cNvPr id="12" name="Rectangle 30"/>
            <p:cNvSpPr>
              <a:spLocks noChangeArrowheads="1"/>
            </p:cNvSpPr>
            <p:nvPr/>
          </p:nvSpPr>
          <p:spPr bwMode="auto">
            <a:xfrm>
              <a:off x="6061075" y="3709988"/>
              <a:ext cx="649288" cy="507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4000" b="1" dirty="0">
                  <a:solidFill>
                    <a:schemeClr val="bg1"/>
                  </a:solidFill>
                  <a:latin typeface="微软雅黑" panose="020B0503020204020204" pitchFamily="34" charset="-122"/>
                  <a:ea typeface="微软雅黑" panose="020B0503020204020204" pitchFamily="34" charset="-122"/>
                </a:rPr>
                <a:t>03</a:t>
              </a:r>
            </a:p>
          </p:txBody>
        </p:sp>
        <p:sp>
          <p:nvSpPr>
            <p:cNvPr id="13" name="Oval 33"/>
            <p:cNvSpPr>
              <a:spLocks noChangeArrowheads="1"/>
            </p:cNvSpPr>
            <p:nvPr/>
          </p:nvSpPr>
          <p:spPr bwMode="auto">
            <a:xfrm>
              <a:off x="539750" y="3651250"/>
              <a:ext cx="406400" cy="407988"/>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14" name="Oval 34"/>
            <p:cNvSpPr>
              <a:spLocks noChangeArrowheads="1"/>
            </p:cNvSpPr>
            <p:nvPr/>
          </p:nvSpPr>
          <p:spPr bwMode="auto">
            <a:xfrm>
              <a:off x="1692275" y="3651250"/>
              <a:ext cx="407988" cy="407988"/>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grpSp>
          <p:nvGrpSpPr>
            <p:cNvPr id="15" name="Group 35"/>
            <p:cNvGrpSpPr/>
            <p:nvPr/>
          </p:nvGrpSpPr>
          <p:grpSpPr bwMode="auto">
            <a:xfrm>
              <a:off x="1833563" y="3767138"/>
              <a:ext cx="133350" cy="171450"/>
              <a:chOff x="0" y="0"/>
              <a:chExt cx="109" cy="141"/>
            </a:xfrm>
          </p:grpSpPr>
          <p:sp>
            <p:nvSpPr>
              <p:cNvPr id="26" name="Freeform 36"/>
              <p:cNvSpPr>
                <a:spLocks noEditPoints="1"/>
              </p:cNvSpPr>
              <p:nvPr/>
            </p:nvSpPr>
            <p:spPr bwMode="auto">
              <a:xfrm>
                <a:off x="0" y="0"/>
                <a:ext cx="109" cy="141"/>
              </a:xfrm>
              <a:custGeom>
                <a:avLst/>
                <a:gdLst>
                  <a:gd name="T0" fmla="*/ 75 w 109"/>
                  <a:gd name="T1" fmla="*/ 0 h 141"/>
                  <a:gd name="T2" fmla="*/ 0 w 109"/>
                  <a:gd name="T3" fmla="*/ 0 h 141"/>
                  <a:gd name="T4" fmla="*/ 0 w 109"/>
                  <a:gd name="T5" fmla="*/ 141 h 141"/>
                  <a:gd name="T6" fmla="*/ 109 w 109"/>
                  <a:gd name="T7" fmla="*/ 141 h 141"/>
                  <a:gd name="T8" fmla="*/ 109 w 109"/>
                  <a:gd name="T9" fmla="*/ 34 h 141"/>
                  <a:gd name="T10" fmla="*/ 75 w 109"/>
                  <a:gd name="T11" fmla="*/ 0 h 141"/>
                  <a:gd name="T12" fmla="*/ 13 w 109"/>
                  <a:gd name="T13" fmla="*/ 128 h 141"/>
                  <a:gd name="T14" fmla="*/ 13 w 109"/>
                  <a:gd name="T15" fmla="*/ 13 h 141"/>
                  <a:gd name="T16" fmla="*/ 68 w 109"/>
                  <a:gd name="T17" fmla="*/ 13 h 141"/>
                  <a:gd name="T18" fmla="*/ 68 w 109"/>
                  <a:gd name="T19" fmla="*/ 43 h 141"/>
                  <a:gd name="T20" fmla="*/ 96 w 109"/>
                  <a:gd name="T21" fmla="*/ 43 h 141"/>
                  <a:gd name="T22" fmla="*/ 96 w 109"/>
                  <a:gd name="T23" fmla="*/ 128 h 141"/>
                  <a:gd name="T24" fmla="*/ 13 w 109"/>
                  <a:gd name="T25" fmla="*/ 1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41">
                    <a:moveTo>
                      <a:pt x="75" y="0"/>
                    </a:moveTo>
                    <a:lnTo>
                      <a:pt x="0" y="0"/>
                    </a:lnTo>
                    <a:lnTo>
                      <a:pt x="0" y="141"/>
                    </a:lnTo>
                    <a:lnTo>
                      <a:pt x="109" y="141"/>
                    </a:lnTo>
                    <a:lnTo>
                      <a:pt x="109" y="34"/>
                    </a:lnTo>
                    <a:lnTo>
                      <a:pt x="75" y="0"/>
                    </a:lnTo>
                    <a:close/>
                    <a:moveTo>
                      <a:pt x="13" y="128"/>
                    </a:moveTo>
                    <a:lnTo>
                      <a:pt x="13" y="13"/>
                    </a:lnTo>
                    <a:lnTo>
                      <a:pt x="68" y="13"/>
                    </a:lnTo>
                    <a:lnTo>
                      <a:pt x="68" y="43"/>
                    </a:lnTo>
                    <a:lnTo>
                      <a:pt x="96" y="43"/>
                    </a:lnTo>
                    <a:lnTo>
                      <a:pt x="96" y="128"/>
                    </a:lnTo>
                    <a:lnTo>
                      <a:pt x="13" y="12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27" name="Freeform 37"/>
              <p:cNvSpPr/>
              <p:nvPr/>
            </p:nvSpPr>
            <p:spPr bwMode="auto">
              <a:xfrm>
                <a:off x="32" y="48"/>
                <a:ext cx="43" cy="47"/>
              </a:xfrm>
              <a:custGeom>
                <a:avLst/>
                <a:gdLst>
                  <a:gd name="T0" fmla="*/ 29 w 43"/>
                  <a:gd name="T1" fmla="*/ 23 h 47"/>
                  <a:gd name="T2" fmla="*/ 29 w 43"/>
                  <a:gd name="T3" fmla="*/ 0 h 47"/>
                  <a:gd name="T4" fmla="*/ 16 w 43"/>
                  <a:gd name="T5" fmla="*/ 0 h 47"/>
                  <a:gd name="T6" fmla="*/ 16 w 43"/>
                  <a:gd name="T7" fmla="*/ 23 h 47"/>
                  <a:gd name="T8" fmla="*/ 9 w 43"/>
                  <a:gd name="T9" fmla="*/ 16 h 47"/>
                  <a:gd name="T10" fmla="*/ 0 w 43"/>
                  <a:gd name="T11" fmla="*/ 25 h 47"/>
                  <a:gd name="T12" fmla="*/ 21 w 43"/>
                  <a:gd name="T13" fmla="*/ 47 h 47"/>
                  <a:gd name="T14" fmla="*/ 43 w 43"/>
                  <a:gd name="T15" fmla="*/ 25 h 47"/>
                  <a:gd name="T16" fmla="*/ 36 w 43"/>
                  <a:gd name="T17" fmla="*/ 16 h 47"/>
                  <a:gd name="T18" fmla="*/ 29 w 43"/>
                  <a:gd name="T19" fmla="*/ 23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7">
                    <a:moveTo>
                      <a:pt x="29" y="23"/>
                    </a:moveTo>
                    <a:lnTo>
                      <a:pt x="29" y="0"/>
                    </a:lnTo>
                    <a:lnTo>
                      <a:pt x="16" y="0"/>
                    </a:lnTo>
                    <a:lnTo>
                      <a:pt x="16" y="23"/>
                    </a:lnTo>
                    <a:lnTo>
                      <a:pt x="9" y="16"/>
                    </a:lnTo>
                    <a:lnTo>
                      <a:pt x="0" y="25"/>
                    </a:lnTo>
                    <a:lnTo>
                      <a:pt x="21" y="47"/>
                    </a:lnTo>
                    <a:lnTo>
                      <a:pt x="43" y="25"/>
                    </a:lnTo>
                    <a:lnTo>
                      <a:pt x="36" y="16"/>
                    </a:lnTo>
                    <a:lnTo>
                      <a:pt x="29" y="2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28" name="Rectangle 38"/>
              <p:cNvSpPr>
                <a:spLocks noChangeArrowheads="1"/>
              </p:cNvSpPr>
              <p:nvPr/>
            </p:nvSpPr>
            <p:spPr bwMode="auto">
              <a:xfrm>
                <a:off x="37" y="102"/>
                <a:ext cx="34" cy="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800"/>
              </a:p>
            </p:txBody>
          </p:sp>
        </p:grpSp>
        <p:grpSp>
          <p:nvGrpSpPr>
            <p:cNvPr id="16" name="Group 39"/>
            <p:cNvGrpSpPr/>
            <p:nvPr/>
          </p:nvGrpSpPr>
          <p:grpSpPr bwMode="auto">
            <a:xfrm>
              <a:off x="655638" y="3767138"/>
              <a:ext cx="174625" cy="171450"/>
              <a:chOff x="0" y="0"/>
              <a:chExt cx="141" cy="141"/>
            </a:xfrm>
          </p:grpSpPr>
          <p:sp>
            <p:nvSpPr>
              <p:cNvPr id="22" name="Freeform 40"/>
              <p:cNvSpPr>
                <a:spLocks noEditPoints="1"/>
              </p:cNvSpPr>
              <p:nvPr/>
            </p:nvSpPr>
            <p:spPr bwMode="auto">
              <a:xfrm>
                <a:off x="79" y="79"/>
                <a:ext cx="62" cy="62"/>
              </a:xfrm>
              <a:custGeom>
                <a:avLst/>
                <a:gdLst>
                  <a:gd name="T0" fmla="*/ 62 w 62"/>
                  <a:gd name="T1" fmla="*/ 62 h 62"/>
                  <a:gd name="T2" fmla="*/ 0 w 62"/>
                  <a:gd name="T3" fmla="*/ 62 h 62"/>
                  <a:gd name="T4" fmla="*/ 0 w 62"/>
                  <a:gd name="T5" fmla="*/ 0 h 62"/>
                  <a:gd name="T6" fmla="*/ 62 w 62"/>
                  <a:gd name="T7" fmla="*/ 0 h 62"/>
                  <a:gd name="T8" fmla="*/ 62 w 62"/>
                  <a:gd name="T9" fmla="*/ 62 h 62"/>
                  <a:gd name="T10" fmla="*/ 10 w 62"/>
                  <a:gd name="T11" fmla="*/ 49 h 62"/>
                  <a:gd name="T12" fmla="*/ 49 w 62"/>
                  <a:gd name="T13" fmla="*/ 49 h 62"/>
                  <a:gd name="T14" fmla="*/ 49 w 62"/>
                  <a:gd name="T15" fmla="*/ 12 h 62"/>
                  <a:gd name="T16" fmla="*/ 10 w 62"/>
                  <a:gd name="T17" fmla="*/ 12 h 62"/>
                  <a:gd name="T18" fmla="*/ 10 w 62"/>
                  <a:gd name="T19" fmla="*/ 4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62" y="62"/>
                    </a:moveTo>
                    <a:lnTo>
                      <a:pt x="0" y="62"/>
                    </a:lnTo>
                    <a:lnTo>
                      <a:pt x="0" y="0"/>
                    </a:lnTo>
                    <a:lnTo>
                      <a:pt x="62" y="0"/>
                    </a:lnTo>
                    <a:lnTo>
                      <a:pt x="62" y="62"/>
                    </a:lnTo>
                    <a:close/>
                    <a:moveTo>
                      <a:pt x="10" y="49"/>
                    </a:moveTo>
                    <a:lnTo>
                      <a:pt x="49" y="49"/>
                    </a:lnTo>
                    <a:lnTo>
                      <a:pt x="49" y="12"/>
                    </a:lnTo>
                    <a:lnTo>
                      <a:pt x="10" y="12"/>
                    </a:lnTo>
                    <a:lnTo>
                      <a:pt x="10" y="4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23" name="Freeform 41"/>
              <p:cNvSpPr>
                <a:spLocks noEditPoints="1"/>
              </p:cNvSpPr>
              <p:nvPr/>
            </p:nvSpPr>
            <p:spPr bwMode="auto">
              <a:xfrm>
                <a:off x="0" y="79"/>
                <a:ext cx="63" cy="62"/>
              </a:xfrm>
              <a:custGeom>
                <a:avLst/>
                <a:gdLst>
                  <a:gd name="T0" fmla="*/ 63 w 63"/>
                  <a:gd name="T1" fmla="*/ 62 h 62"/>
                  <a:gd name="T2" fmla="*/ 0 w 63"/>
                  <a:gd name="T3" fmla="*/ 62 h 62"/>
                  <a:gd name="T4" fmla="*/ 0 w 63"/>
                  <a:gd name="T5" fmla="*/ 0 h 62"/>
                  <a:gd name="T6" fmla="*/ 63 w 63"/>
                  <a:gd name="T7" fmla="*/ 0 h 62"/>
                  <a:gd name="T8" fmla="*/ 63 w 63"/>
                  <a:gd name="T9" fmla="*/ 62 h 62"/>
                  <a:gd name="T10" fmla="*/ 13 w 63"/>
                  <a:gd name="T11" fmla="*/ 49 h 62"/>
                  <a:gd name="T12" fmla="*/ 50 w 63"/>
                  <a:gd name="T13" fmla="*/ 49 h 62"/>
                  <a:gd name="T14" fmla="*/ 50 w 63"/>
                  <a:gd name="T15" fmla="*/ 12 h 62"/>
                  <a:gd name="T16" fmla="*/ 13 w 63"/>
                  <a:gd name="T17" fmla="*/ 12 h 62"/>
                  <a:gd name="T18" fmla="*/ 13 w 63"/>
                  <a:gd name="T19" fmla="*/ 4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2">
                    <a:moveTo>
                      <a:pt x="63" y="62"/>
                    </a:moveTo>
                    <a:lnTo>
                      <a:pt x="0" y="62"/>
                    </a:lnTo>
                    <a:lnTo>
                      <a:pt x="0" y="0"/>
                    </a:lnTo>
                    <a:lnTo>
                      <a:pt x="63" y="0"/>
                    </a:lnTo>
                    <a:lnTo>
                      <a:pt x="63" y="62"/>
                    </a:lnTo>
                    <a:close/>
                    <a:moveTo>
                      <a:pt x="13" y="49"/>
                    </a:moveTo>
                    <a:lnTo>
                      <a:pt x="50" y="49"/>
                    </a:lnTo>
                    <a:lnTo>
                      <a:pt x="50" y="12"/>
                    </a:lnTo>
                    <a:lnTo>
                      <a:pt x="13" y="12"/>
                    </a:lnTo>
                    <a:lnTo>
                      <a:pt x="13" y="4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24" name="Freeform 42"/>
              <p:cNvSpPr>
                <a:spLocks noEditPoints="1"/>
              </p:cNvSpPr>
              <p:nvPr/>
            </p:nvSpPr>
            <p:spPr bwMode="auto">
              <a:xfrm>
                <a:off x="79" y="0"/>
                <a:ext cx="62" cy="63"/>
              </a:xfrm>
              <a:custGeom>
                <a:avLst/>
                <a:gdLst>
                  <a:gd name="T0" fmla="*/ 62 w 62"/>
                  <a:gd name="T1" fmla="*/ 63 h 63"/>
                  <a:gd name="T2" fmla="*/ 0 w 62"/>
                  <a:gd name="T3" fmla="*/ 63 h 63"/>
                  <a:gd name="T4" fmla="*/ 0 w 62"/>
                  <a:gd name="T5" fmla="*/ 0 h 63"/>
                  <a:gd name="T6" fmla="*/ 62 w 62"/>
                  <a:gd name="T7" fmla="*/ 0 h 63"/>
                  <a:gd name="T8" fmla="*/ 62 w 62"/>
                  <a:gd name="T9" fmla="*/ 63 h 63"/>
                  <a:gd name="T10" fmla="*/ 10 w 62"/>
                  <a:gd name="T11" fmla="*/ 52 h 63"/>
                  <a:gd name="T12" fmla="*/ 49 w 62"/>
                  <a:gd name="T13" fmla="*/ 52 h 63"/>
                  <a:gd name="T14" fmla="*/ 49 w 62"/>
                  <a:gd name="T15" fmla="*/ 13 h 63"/>
                  <a:gd name="T16" fmla="*/ 10 w 62"/>
                  <a:gd name="T17" fmla="*/ 13 h 63"/>
                  <a:gd name="T18" fmla="*/ 10 w 62"/>
                  <a:gd name="T19"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3">
                    <a:moveTo>
                      <a:pt x="62" y="63"/>
                    </a:moveTo>
                    <a:lnTo>
                      <a:pt x="0" y="63"/>
                    </a:lnTo>
                    <a:lnTo>
                      <a:pt x="0" y="0"/>
                    </a:lnTo>
                    <a:lnTo>
                      <a:pt x="62" y="0"/>
                    </a:lnTo>
                    <a:lnTo>
                      <a:pt x="62" y="63"/>
                    </a:lnTo>
                    <a:close/>
                    <a:moveTo>
                      <a:pt x="10" y="52"/>
                    </a:moveTo>
                    <a:lnTo>
                      <a:pt x="49" y="52"/>
                    </a:lnTo>
                    <a:lnTo>
                      <a:pt x="49" y="13"/>
                    </a:lnTo>
                    <a:lnTo>
                      <a:pt x="10" y="13"/>
                    </a:lnTo>
                    <a:lnTo>
                      <a:pt x="10" y="5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sp>
            <p:nvSpPr>
              <p:cNvPr id="25" name="Freeform 43"/>
              <p:cNvSpPr>
                <a:spLocks noEditPoints="1"/>
              </p:cNvSpPr>
              <p:nvPr/>
            </p:nvSpPr>
            <p:spPr bwMode="auto">
              <a:xfrm>
                <a:off x="0" y="0"/>
                <a:ext cx="63" cy="63"/>
              </a:xfrm>
              <a:custGeom>
                <a:avLst/>
                <a:gdLst>
                  <a:gd name="T0" fmla="*/ 63 w 63"/>
                  <a:gd name="T1" fmla="*/ 63 h 63"/>
                  <a:gd name="T2" fmla="*/ 0 w 63"/>
                  <a:gd name="T3" fmla="*/ 63 h 63"/>
                  <a:gd name="T4" fmla="*/ 0 w 63"/>
                  <a:gd name="T5" fmla="*/ 0 h 63"/>
                  <a:gd name="T6" fmla="*/ 63 w 63"/>
                  <a:gd name="T7" fmla="*/ 0 h 63"/>
                  <a:gd name="T8" fmla="*/ 63 w 63"/>
                  <a:gd name="T9" fmla="*/ 63 h 63"/>
                  <a:gd name="T10" fmla="*/ 13 w 63"/>
                  <a:gd name="T11" fmla="*/ 52 h 63"/>
                  <a:gd name="T12" fmla="*/ 50 w 63"/>
                  <a:gd name="T13" fmla="*/ 52 h 63"/>
                  <a:gd name="T14" fmla="*/ 50 w 63"/>
                  <a:gd name="T15" fmla="*/ 13 h 63"/>
                  <a:gd name="T16" fmla="*/ 13 w 63"/>
                  <a:gd name="T17" fmla="*/ 13 h 63"/>
                  <a:gd name="T18" fmla="*/ 13 w 63"/>
                  <a:gd name="T19"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3">
                    <a:moveTo>
                      <a:pt x="63" y="63"/>
                    </a:moveTo>
                    <a:lnTo>
                      <a:pt x="0" y="63"/>
                    </a:lnTo>
                    <a:lnTo>
                      <a:pt x="0" y="0"/>
                    </a:lnTo>
                    <a:lnTo>
                      <a:pt x="63" y="0"/>
                    </a:lnTo>
                    <a:lnTo>
                      <a:pt x="63" y="63"/>
                    </a:lnTo>
                    <a:close/>
                    <a:moveTo>
                      <a:pt x="13" y="52"/>
                    </a:moveTo>
                    <a:lnTo>
                      <a:pt x="50" y="52"/>
                    </a:lnTo>
                    <a:lnTo>
                      <a:pt x="50" y="13"/>
                    </a:lnTo>
                    <a:lnTo>
                      <a:pt x="13" y="13"/>
                    </a:lnTo>
                    <a:lnTo>
                      <a:pt x="13" y="5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p>
            </p:txBody>
          </p:sp>
        </p:grpSp>
        <p:sp>
          <p:nvSpPr>
            <p:cNvPr id="17" name="Rectangle 44"/>
            <p:cNvSpPr>
              <a:spLocks noChangeArrowheads="1"/>
            </p:cNvSpPr>
            <p:nvPr/>
          </p:nvSpPr>
          <p:spPr bwMode="auto">
            <a:xfrm>
              <a:off x="395288" y="1652588"/>
              <a:ext cx="2376487" cy="162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zh-CN" altLang="en-US" sz="1200">
                  <a:solidFill>
                    <a:schemeClr val="bg1"/>
                  </a:solidFill>
                </a:rPr>
                <a:t>WHAT MAKES US</a:t>
              </a:r>
              <a:r>
                <a:rPr lang="zh-CN" altLang="en-US" sz="1200" b="1">
                  <a:solidFill>
                    <a:schemeClr val="bg1"/>
                  </a:solidFill>
                </a:rPr>
                <a:t> DIFFERENT </a:t>
              </a:r>
              <a:r>
                <a:rPr lang="zh-CN" altLang="en-US" sz="1200">
                  <a:solidFill>
                    <a:schemeClr val="bg1"/>
                  </a:solidFill>
                </a:rPr>
                <a:t>？</a:t>
              </a:r>
            </a:p>
            <a:p>
              <a:pPr>
                <a:lnSpc>
                  <a:spcPct val="120000"/>
                </a:lnSpc>
                <a:buFont typeface="Arial" panose="020B0604020202020204" pitchFamily="34" charset="0"/>
                <a:buNone/>
              </a:pPr>
              <a:endParaRPr lang="zh-CN" altLang="en-US" sz="1050">
                <a:solidFill>
                  <a:schemeClr val="bg1"/>
                </a:solidFill>
              </a:endParaRPr>
            </a:p>
            <a:p>
              <a:pPr>
                <a:lnSpc>
                  <a:spcPct val="120000"/>
                </a:lnSpc>
                <a:buFont typeface="Arial" panose="020B0604020202020204" pitchFamily="34" charset="0"/>
                <a:buNone/>
              </a:pPr>
              <a:r>
                <a:rPr lang="en-US" altLang="zh-CN" sz="1050">
                  <a:solidFill>
                    <a:schemeClr val="bg1"/>
                  </a:solidFill>
                </a:rPr>
                <a:t>We have many PowerPoint </a:t>
              </a:r>
              <a:r>
                <a:rPr lang="zh-CN" altLang="en-US" sz="1050">
                  <a:solidFill>
                    <a:schemeClr val="bg1"/>
                  </a:solidFill>
                </a:rPr>
                <a:t>templates</a:t>
              </a:r>
              <a:r>
                <a:rPr lang="en-US" altLang="zh-CN" sz="1050">
                  <a:solidFill>
                    <a:schemeClr val="bg1"/>
                  </a:solidFill>
                </a:rPr>
                <a:t> that has been specifically designed to help anyone that is stepping into the world of PowerPoint for the very first time. We have many PowerPoint </a:t>
              </a:r>
              <a:r>
                <a:rPr lang="zh-CN" altLang="en-US" sz="1050">
                  <a:solidFill>
                    <a:schemeClr val="bg1"/>
                  </a:solidFill>
                </a:rPr>
                <a:t>templates</a:t>
              </a:r>
              <a:r>
                <a:rPr lang="en-US" altLang="zh-CN" sz="1050">
                  <a:solidFill>
                    <a:schemeClr val="bg1"/>
                  </a:solidFill>
                </a:rPr>
                <a:t> that has been specifically designed to help anyone that is stepping into the world of PowerPoint for the very first time. We have many PowerPoint </a:t>
              </a:r>
              <a:r>
                <a:rPr lang="zh-CN" altLang="en-US" sz="1050">
                  <a:solidFill>
                    <a:schemeClr val="bg1"/>
                  </a:solidFill>
                </a:rPr>
                <a:t>templates</a:t>
              </a:r>
              <a:r>
                <a:rPr lang="en-US" altLang="zh-CN" sz="1050">
                  <a:solidFill>
                    <a:schemeClr val="bg1"/>
                  </a:solidFill>
                </a:rPr>
                <a:t> that has been specifically designed to help anyone that is stepping into the world of PowerPoint for the very first time. </a:t>
              </a:r>
              <a:endParaRPr lang="zh-CN" altLang="en-US" sz="1050">
                <a:solidFill>
                  <a:schemeClr val="bg1"/>
                </a:solidFill>
              </a:endParaRPr>
            </a:p>
          </p:txBody>
        </p:sp>
        <p:sp>
          <p:nvSpPr>
            <p:cNvPr id="18" name="Rectangle 45"/>
            <p:cNvSpPr>
              <a:spLocks noChangeArrowheads="1"/>
            </p:cNvSpPr>
            <p:nvPr/>
          </p:nvSpPr>
          <p:spPr bwMode="auto">
            <a:xfrm>
              <a:off x="1574034" y="4170363"/>
              <a:ext cx="587319" cy="19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panose="020B0604020202020204" pitchFamily="34" charset="0"/>
                <a:buNone/>
              </a:pPr>
              <a:r>
                <a:rPr lang="en-US" altLang="zh-CN" sz="1050" b="1">
                  <a:solidFill>
                    <a:schemeClr val="bg1"/>
                  </a:solidFill>
                  <a:latin typeface="微软雅黑" panose="020B0503020204020204" pitchFamily="34" charset="-122"/>
                  <a:ea typeface="微软雅黑" panose="020B0503020204020204" pitchFamily="34" charset="-122"/>
                </a:rPr>
                <a:t>Creative </a:t>
              </a:r>
            </a:p>
          </p:txBody>
        </p:sp>
        <p:sp>
          <p:nvSpPr>
            <p:cNvPr id="19" name="Rectangle 46"/>
            <p:cNvSpPr>
              <a:spLocks noChangeArrowheads="1"/>
            </p:cNvSpPr>
            <p:nvPr/>
          </p:nvSpPr>
          <p:spPr bwMode="auto">
            <a:xfrm>
              <a:off x="412165" y="4170363"/>
              <a:ext cx="667921" cy="19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panose="020B0604020202020204" pitchFamily="34" charset="0"/>
                <a:buNone/>
              </a:pPr>
              <a:r>
                <a:rPr lang="en-US" altLang="zh-CN" sz="1050" b="1">
                  <a:solidFill>
                    <a:schemeClr val="bg1"/>
                  </a:solidFill>
                  <a:latin typeface="微软雅黑" panose="020B0503020204020204" pitchFamily="34" charset="-122"/>
                  <a:ea typeface="微软雅黑" panose="020B0503020204020204" pitchFamily="34" charset="-122"/>
                </a:rPr>
                <a:t>Marketing</a:t>
              </a:r>
            </a:p>
          </p:txBody>
        </p:sp>
        <p:sp>
          <p:nvSpPr>
            <p:cNvPr id="20" name="Line 47"/>
            <p:cNvSpPr>
              <a:spLocks noChangeShapeType="1"/>
            </p:cNvSpPr>
            <p:nvPr/>
          </p:nvSpPr>
          <p:spPr bwMode="auto">
            <a:xfrm>
              <a:off x="6227763" y="2530475"/>
              <a:ext cx="2592387" cy="0"/>
            </a:xfrm>
            <a:prstGeom prst="line">
              <a:avLst/>
            </a:prstGeom>
            <a:noFill/>
            <a:ln w="6350">
              <a:solidFill>
                <a:srgbClr val="FFFF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a:p>
          </p:txBody>
        </p:sp>
        <p:sp>
          <p:nvSpPr>
            <p:cNvPr id="21" name="Line 48"/>
            <p:cNvSpPr>
              <a:spLocks noChangeShapeType="1"/>
            </p:cNvSpPr>
            <p:nvPr/>
          </p:nvSpPr>
          <p:spPr bwMode="auto">
            <a:xfrm>
              <a:off x="6227763" y="3482975"/>
              <a:ext cx="2592387" cy="0"/>
            </a:xfrm>
            <a:prstGeom prst="line">
              <a:avLst/>
            </a:prstGeom>
            <a:noFill/>
            <a:ln w="6350">
              <a:solidFill>
                <a:srgbClr val="FFFF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699430" y="1477414"/>
            <a:ext cx="9519912" cy="5414579"/>
            <a:chOff x="1699430" y="1477414"/>
            <a:chExt cx="9519912" cy="5414579"/>
          </a:xfrm>
        </p:grpSpPr>
        <p:grpSp>
          <p:nvGrpSpPr>
            <p:cNvPr id="3" name="Group 4"/>
            <p:cNvGrpSpPr>
              <a:grpSpLocks noChangeAspect="1"/>
            </p:cNvGrpSpPr>
            <p:nvPr/>
          </p:nvGrpSpPr>
          <p:grpSpPr>
            <a:xfrm>
              <a:off x="4596168" y="5103592"/>
              <a:ext cx="3735194" cy="1531984"/>
              <a:chOff x="620310" y="4663505"/>
              <a:chExt cx="3351081" cy="1374438"/>
            </a:xfrm>
          </p:grpSpPr>
          <p:sp>
            <p:nvSpPr>
              <p:cNvPr id="60" name="Oval 5"/>
              <p:cNvSpPr/>
              <p:nvPr/>
            </p:nvSpPr>
            <p:spPr>
              <a:xfrm>
                <a:off x="811580" y="5233298"/>
                <a:ext cx="2995556" cy="600614"/>
              </a:xfrm>
              <a:prstGeom prst="ellipse">
                <a:avLst/>
              </a:prstGeom>
              <a:solidFill>
                <a:schemeClr val="tx1">
                  <a:lumMod val="65000"/>
                  <a:lumOff val="35000"/>
                  <a:alpha val="57000"/>
                </a:schemeClr>
              </a:solidFill>
              <a:ln>
                <a:noFill/>
              </a:ln>
              <a:effectLst>
                <a:outerShdw blurRad="685800" sx="119000" sy="119000" algn="ctr" rotWithShape="0">
                  <a:prstClr val="black">
                    <a:alpha val="8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1" name="Freeform 5"/>
              <p:cNvSpPr/>
              <p:nvPr/>
            </p:nvSpPr>
            <p:spPr bwMode="auto">
              <a:xfrm>
                <a:off x="620310" y="5074129"/>
                <a:ext cx="3351081" cy="963814"/>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5"/>
              </a:solidFill>
              <a:ln>
                <a:noFill/>
              </a:ln>
              <a:effectLst>
                <a:outerShdw blurRad="50800" dist="38100" dir="18900000" algn="bl" rotWithShape="0">
                  <a:prstClr val="black">
                    <a:alpha val="40000"/>
                  </a:prstClr>
                </a:outerShdw>
              </a:effectLst>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Oval 9"/>
              <p:cNvSpPr>
                <a:spLocks noChangeArrowheads="1"/>
              </p:cNvSpPr>
              <p:nvPr/>
            </p:nvSpPr>
            <p:spPr bwMode="auto">
              <a:xfrm>
                <a:off x="620310" y="4663505"/>
                <a:ext cx="3351081" cy="821247"/>
              </a:xfrm>
              <a:prstGeom prst="ellipse">
                <a:avLst/>
              </a:prstGeom>
              <a:solidFill>
                <a:schemeClr val="accent5">
                  <a:lumMod val="60000"/>
                  <a:lumOff val="40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Oval 17"/>
              <p:cNvSpPr>
                <a:spLocks noChangeArrowheads="1"/>
              </p:cNvSpPr>
              <p:nvPr/>
            </p:nvSpPr>
            <p:spPr bwMode="auto">
              <a:xfrm>
                <a:off x="1405949" y="5012020"/>
                <a:ext cx="1779802" cy="312450"/>
              </a:xfrm>
              <a:prstGeom prst="ellipse">
                <a:avLst/>
              </a:prstGeom>
              <a:solidFill>
                <a:schemeClr val="tx1">
                  <a:lumMod val="75000"/>
                  <a:lumOff val="25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 name="Group 9"/>
            <p:cNvGrpSpPr/>
            <p:nvPr/>
          </p:nvGrpSpPr>
          <p:grpSpPr>
            <a:xfrm>
              <a:off x="4828446" y="4551531"/>
              <a:ext cx="3270638" cy="1341442"/>
              <a:chOff x="620310" y="4663505"/>
              <a:chExt cx="3351081" cy="1374438"/>
            </a:xfrm>
          </p:grpSpPr>
          <p:sp>
            <p:nvSpPr>
              <p:cNvPr id="56" name="Oval 10"/>
              <p:cNvSpPr/>
              <p:nvPr/>
            </p:nvSpPr>
            <p:spPr>
              <a:xfrm>
                <a:off x="811580" y="5233298"/>
                <a:ext cx="2995556" cy="600614"/>
              </a:xfrm>
              <a:prstGeom prst="ellipse">
                <a:avLst/>
              </a:prstGeom>
              <a:solidFill>
                <a:schemeClr val="tx1">
                  <a:lumMod val="65000"/>
                  <a:lumOff val="35000"/>
                  <a:alpha val="57000"/>
                </a:schemeClr>
              </a:solidFill>
              <a:ln>
                <a:noFill/>
              </a:ln>
              <a:effectLst>
                <a:outerShdw blurRad="685800" sx="119000" sy="119000" algn="ctr" rotWithShape="0">
                  <a:prstClr val="black">
                    <a:alpha val="8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7" name="Freeform 5"/>
              <p:cNvSpPr/>
              <p:nvPr/>
            </p:nvSpPr>
            <p:spPr bwMode="auto">
              <a:xfrm>
                <a:off x="620310" y="5074129"/>
                <a:ext cx="3351081" cy="963814"/>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rgbClr val="F2C74E"/>
              </a:solidFill>
              <a:ln>
                <a:noFill/>
              </a:ln>
              <a:effectLst>
                <a:outerShdw blurRad="50800" dist="38100" dir="18900000" algn="bl" rotWithShape="0">
                  <a:prstClr val="black">
                    <a:alpha val="40000"/>
                  </a:prstClr>
                </a:outerShdw>
              </a:effectLst>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8" name="Oval 9"/>
              <p:cNvSpPr>
                <a:spLocks noChangeArrowheads="1"/>
              </p:cNvSpPr>
              <p:nvPr/>
            </p:nvSpPr>
            <p:spPr bwMode="auto">
              <a:xfrm>
                <a:off x="620310" y="4663505"/>
                <a:ext cx="3351081" cy="821247"/>
              </a:xfrm>
              <a:prstGeom prst="ellipse">
                <a:avLst/>
              </a:prstGeom>
              <a:solidFill>
                <a:schemeClr val="accent4">
                  <a:lumMod val="60000"/>
                  <a:lumOff val="40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Oval 17"/>
              <p:cNvSpPr>
                <a:spLocks noChangeArrowheads="1"/>
              </p:cNvSpPr>
              <p:nvPr/>
            </p:nvSpPr>
            <p:spPr bwMode="auto">
              <a:xfrm>
                <a:off x="1405949" y="5012020"/>
                <a:ext cx="1779802" cy="312450"/>
              </a:xfrm>
              <a:prstGeom prst="ellipse">
                <a:avLst/>
              </a:prstGeom>
              <a:solidFill>
                <a:schemeClr val="tx1">
                  <a:lumMod val="75000"/>
                  <a:lumOff val="25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 name="Group 14"/>
            <p:cNvGrpSpPr/>
            <p:nvPr/>
          </p:nvGrpSpPr>
          <p:grpSpPr>
            <a:xfrm>
              <a:off x="5024666" y="4019654"/>
              <a:ext cx="2878198" cy="1180484"/>
              <a:chOff x="6724539" y="1872152"/>
              <a:chExt cx="2057954" cy="967954"/>
            </a:xfrm>
          </p:grpSpPr>
          <p:sp>
            <p:nvSpPr>
              <p:cNvPr id="53" name="Freeform 5"/>
              <p:cNvSpPr/>
              <p:nvPr/>
            </p:nvSpPr>
            <p:spPr bwMode="auto">
              <a:xfrm>
                <a:off x="6724539" y="2161336"/>
                <a:ext cx="2057954" cy="678770"/>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3"/>
              </a:solidFill>
              <a:ln>
                <a:noFill/>
              </a:ln>
              <a:effectLst>
                <a:outerShdw blurRad="50800" dist="38100" dir="18900000" algn="bl" rotWithShape="0">
                  <a:prstClr val="black">
                    <a:alpha val="40000"/>
                  </a:prstClr>
                </a:outerShdw>
              </a:effectLst>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4" name="Oval 9"/>
              <p:cNvSpPr>
                <a:spLocks noChangeArrowheads="1"/>
              </p:cNvSpPr>
              <p:nvPr/>
            </p:nvSpPr>
            <p:spPr bwMode="auto">
              <a:xfrm>
                <a:off x="6724539" y="1872152"/>
                <a:ext cx="2057954" cy="578367"/>
              </a:xfrm>
              <a:prstGeom prst="ellipse">
                <a:avLst/>
              </a:prstGeom>
              <a:solidFill>
                <a:schemeClr val="accent3">
                  <a:lumMod val="60000"/>
                  <a:lumOff val="40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Oval 17"/>
              <p:cNvSpPr>
                <a:spLocks noChangeArrowheads="1"/>
              </p:cNvSpPr>
              <p:nvPr/>
            </p:nvSpPr>
            <p:spPr bwMode="auto">
              <a:xfrm>
                <a:off x="7207013" y="2117595"/>
                <a:ext cx="1093006" cy="220044"/>
              </a:xfrm>
              <a:prstGeom prst="ellipse">
                <a:avLst/>
              </a:prstGeom>
              <a:solidFill>
                <a:schemeClr val="tx1">
                  <a:lumMod val="65000"/>
                  <a:lumOff val="35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 name="Group 18"/>
            <p:cNvGrpSpPr/>
            <p:nvPr/>
          </p:nvGrpSpPr>
          <p:grpSpPr>
            <a:xfrm>
              <a:off x="5191408" y="3554625"/>
              <a:ext cx="2544714" cy="1043708"/>
              <a:chOff x="6724539" y="1872152"/>
              <a:chExt cx="2057954" cy="967954"/>
            </a:xfrm>
          </p:grpSpPr>
          <p:sp>
            <p:nvSpPr>
              <p:cNvPr id="51" name="Freeform 5"/>
              <p:cNvSpPr/>
              <p:nvPr/>
            </p:nvSpPr>
            <p:spPr bwMode="auto">
              <a:xfrm>
                <a:off x="6724539" y="2161336"/>
                <a:ext cx="2057954" cy="678770"/>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rgbClr val="E15444"/>
              </a:solidFill>
              <a:ln>
                <a:noFill/>
              </a:ln>
              <a:effectLst>
                <a:outerShdw blurRad="50800" dist="38100" dir="18900000" algn="bl" rotWithShape="0">
                  <a:prstClr val="black">
                    <a:alpha val="40000"/>
                  </a:prstClr>
                </a:outerShdw>
              </a:effectLst>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2" name="Oval 9"/>
              <p:cNvSpPr>
                <a:spLocks noChangeArrowheads="1"/>
              </p:cNvSpPr>
              <p:nvPr/>
            </p:nvSpPr>
            <p:spPr bwMode="auto">
              <a:xfrm>
                <a:off x="6724539" y="1872152"/>
                <a:ext cx="2057954" cy="578367"/>
              </a:xfrm>
              <a:prstGeom prst="ellipse">
                <a:avLst/>
              </a:prstGeom>
              <a:solidFill>
                <a:schemeClr val="accent2">
                  <a:lumMod val="60000"/>
                  <a:lumOff val="40000"/>
                </a:schemeClr>
              </a:solidFill>
              <a:ln>
                <a:noFill/>
              </a:ln>
            </p:spPr>
            <p:txBody>
              <a:bodyPr vert="horz" wrap="square" lIns="79113" tIns="39557" rIns="79113" bIns="39557" numCol="1" anchor="t" anchorCtr="0" compatLnSpc="1"/>
              <a:lstStyle/>
              <a:p>
                <a:pPr algn="ctr">
                  <a:lnSpc>
                    <a:spcPct val="120000"/>
                  </a:lnSpc>
                  <a:spcBef>
                    <a:spcPts val="0"/>
                  </a:spcBef>
                  <a:spcAft>
                    <a:spcPts val="0"/>
                  </a:spcAft>
                </a:pPr>
                <a:endParaRPr lang="id-ID" sz="14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 name="Gruppe 203"/>
            <p:cNvGrpSpPr>
              <a:grpSpLocks noChangeAspect="1"/>
            </p:cNvGrpSpPr>
            <p:nvPr/>
          </p:nvGrpSpPr>
          <p:grpSpPr bwMode="auto">
            <a:xfrm>
              <a:off x="5528142" y="1477414"/>
              <a:ext cx="1871247" cy="2491713"/>
              <a:chOff x="5947532" y="1849623"/>
              <a:chExt cx="602159" cy="802872"/>
            </a:xfrm>
            <a:effectLst>
              <a:outerShdw blurRad="50800" dist="38100" dir="5400000" algn="t" rotWithShape="0">
                <a:prstClr val="black">
                  <a:alpha val="40000"/>
                </a:prstClr>
              </a:outerShdw>
            </a:effectLst>
          </p:grpSpPr>
          <p:grpSp>
            <p:nvGrpSpPr>
              <p:cNvPr id="29" name="Gruppe 65"/>
              <p:cNvGrpSpPr/>
              <p:nvPr/>
            </p:nvGrpSpPr>
            <p:grpSpPr bwMode="auto">
              <a:xfrm flipH="1">
                <a:off x="5947524" y="1938472"/>
                <a:ext cx="293160" cy="707672"/>
                <a:chOff x="506456" y="1658064"/>
                <a:chExt cx="1625556" cy="3599525"/>
              </a:xfrm>
            </p:grpSpPr>
            <p:sp>
              <p:nvSpPr>
                <p:cNvPr id="39" name="Freeform 64"/>
                <p:cNvSpPr/>
                <p:nvPr/>
              </p:nvSpPr>
              <p:spPr bwMode="auto">
                <a:xfrm>
                  <a:off x="726098" y="1847581"/>
                  <a:ext cx="388078" cy="833969"/>
                </a:xfrm>
                <a:custGeom>
                  <a:avLst/>
                  <a:gdLst>
                    <a:gd name="T0" fmla="*/ 209550 w 246"/>
                    <a:gd name="T1" fmla="*/ 508000 h 512"/>
                    <a:gd name="T2" fmla="*/ 234950 w 246"/>
                    <a:gd name="T3" fmla="*/ 508000 h 512"/>
                    <a:gd name="T4" fmla="*/ 304800 w 246"/>
                    <a:gd name="T5" fmla="*/ 812800 h 512"/>
                    <a:gd name="T6" fmla="*/ 292100 w 246"/>
                    <a:gd name="T7" fmla="*/ 485775 h 512"/>
                    <a:gd name="T8" fmla="*/ 314325 w 246"/>
                    <a:gd name="T9" fmla="*/ 473075 h 512"/>
                    <a:gd name="T10" fmla="*/ 330200 w 246"/>
                    <a:gd name="T11" fmla="*/ 466725 h 512"/>
                    <a:gd name="T12" fmla="*/ 346075 w 246"/>
                    <a:gd name="T13" fmla="*/ 457200 h 512"/>
                    <a:gd name="T14" fmla="*/ 358775 w 246"/>
                    <a:gd name="T15" fmla="*/ 447675 h 512"/>
                    <a:gd name="T16" fmla="*/ 371475 w 246"/>
                    <a:gd name="T17" fmla="*/ 434975 h 512"/>
                    <a:gd name="T18" fmla="*/ 377825 w 246"/>
                    <a:gd name="T19" fmla="*/ 419100 h 512"/>
                    <a:gd name="T20" fmla="*/ 384175 w 246"/>
                    <a:gd name="T21" fmla="*/ 406400 h 512"/>
                    <a:gd name="T22" fmla="*/ 387350 w 246"/>
                    <a:gd name="T23" fmla="*/ 390525 h 512"/>
                    <a:gd name="T24" fmla="*/ 390525 w 246"/>
                    <a:gd name="T25" fmla="*/ 384175 h 512"/>
                    <a:gd name="T26" fmla="*/ 368300 w 246"/>
                    <a:gd name="T27" fmla="*/ 336550 h 512"/>
                    <a:gd name="T28" fmla="*/ 368300 w 246"/>
                    <a:gd name="T29" fmla="*/ 285750 h 512"/>
                    <a:gd name="T30" fmla="*/ 361950 w 246"/>
                    <a:gd name="T31" fmla="*/ 244475 h 512"/>
                    <a:gd name="T32" fmla="*/ 371475 w 246"/>
                    <a:gd name="T33" fmla="*/ 219075 h 512"/>
                    <a:gd name="T34" fmla="*/ 374650 w 246"/>
                    <a:gd name="T35" fmla="*/ 200025 h 512"/>
                    <a:gd name="T36" fmla="*/ 368300 w 246"/>
                    <a:gd name="T37" fmla="*/ 174625 h 512"/>
                    <a:gd name="T38" fmla="*/ 361950 w 246"/>
                    <a:gd name="T39" fmla="*/ 155575 h 512"/>
                    <a:gd name="T40" fmla="*/ 349250 w 246"/>
                    <a:gd name="T41" fmla="*/ 142875 h 512"/>
                    <a:gd name="T42" fmla="*/ 346075 w 246"/>
                    <a:gd name="T43" fmla="*/ 149225 h 512"/>
                    <a:gd name="T44" fmla="*/ 342900 w 246"/>
                    <a:gd name="T45" fmla="*/ 155575 h 512"/>
                    <a:gd name="T46" fmla="*/ 320675 w 246"/>
                    <a:gd name="T47" fmla="*/ 88900 h 512"/>
                    <a:gd name="T48" fmla="*/ 304800 w 246"/>
                    <a:gd name="T49" fmla="*/ 60325 h 512"/>
                    <a:gd name="T50" fmla="*/ 288925 w 246"/>
                    <a:gd name="T51" fmla="*/ 31750 h 512"/>
                    <a:gd name="T52" fmla="*/ 234950 w 246"/>
                    <a:gd name="T53" fmla="*/ 9525 h 512"/>
                    <a:gd name="T54" fmla="*/ 209550 w 246"/>
                    <a:gd name="T55" fmla="*/ 3175 h 512"/>
                    <a:gd name="T56" fmla="*/ 180975 w 246"/>
                    <a:gd name="T57" fmla="*/ 3175 h 512"/>
                    <a:gd name="T58" fmla="*/ 152400 w 246"/>
                    <a:gd name="T59" fmla="*/ 0 h 512"/>
                    <a:gd name="T60" fmla="*/ 127000 w 246"/>
                    <a:gd name="T61" fmla="*/ 6350 h 512"/>
                    <a:gd name="T62" fmla="*/ 69850 w 246"/>
                    <a:gd name="T63" fmla="*/ 25400 h 512"/>
                    <a:gd name="T64" fmla="*/ 44450 w 246"/>
                    <a:gd name="T65" fmla="*/ 53975 h 512"/>
                    <a:gd name="T66" fmla="*/ 31750 w 246"/>
                    <a:gd name="T67" fmla="*/ 66675 h 512"/>
                    <a:gd name="T68" fmla="*/ 22225 w 246"/>
                    <a:gd name="T69" fmla="*/ 82550 h 512"/>
                    <a:gd name="T70" fmla="*/ 9525 w 246"/>
                    <a:gd name="T71" fmla="*/ 114300 h 512"/>
                    <a:gd name="T72" fmla="*/ 0 w 246"/>
                    <a:gd name="T73" fmla="*/ 142875 h 512"/>
                    <a:gd name="T74" fmla="*/ 34925 w 246"/>
                    <a:gd name="T75" fmla="*/ 257175 h 512"/>
                    <a:gd name="T76" fmla="*/ 31750 w 246"/>
                    <a:gd name="T77" fmla="*/ 250825 h 512"/>
                    <a:gd name="T78" fmla="*/ 28575 w 246"/>
                    <a:gd name="T79" fmla="*/ 250825 h 512"/>
                    <a:gd name="T80" fmla="*/ 28575 w 246"/>
                    <a:gd name="T81" fmla="*/ 254000 h 512"/>
                    <a:gd name="T82" fmla="*/ 25400 w 246"/>
                    <a:gd name="T83" fmla="*/ 260350 h 512"/>
                    <a:gd name="T84" fmla="*/ 28575 w 246"/>
                    <a:gd name="T85" fmla="*/ 269875 h 512"/>
                    <a:gd name="T86" fmla="*/ 34925 w 246"/>
                    <a:gd name="T87" fmla="*/ 282575 h 512"/>
                    <a:gd name="T88" fmla="*/ 44450 w 246"/>
                    <a:gd name="T89" fmla="*/ 301625 h 512"/>
                    <a:gd name="T90" fmla="*/ 57150 w 246"/>
                    <a:gd name="T91" fmla="*/ 323850 h 512"/>
                    <a:gd name="T92" fmla="*/ 82550 w 246"/>
                    <a:gd name="T93" fmla="*/ 361950 h 512"/>
                    <a:gd name="T94" fmla="*/ 107950 w 246"/>
                    <a:gd name="T95" fmla="*/ 400050 h 512"/>
                    <a:gd name="T96" fmla="*/ 136525 w 246"/>
                    <a:gd name="T97" fmla="*/ 431800 h 512"/>
                    <a:gd name="T98" fmla="*/ 161925 w 246"/>
                    <a:gd name="T99" fmla="*/ 457200 h 512"/>
                    <a:gd name="T100" fmla="*/ 187325 w 246"/>
                    <a:gd name="T101" fmla="*/ 482600 h 512"/>
                    <a:gd name="T102" fmla="*/ 209550 w 246"/>
                    <a:gd name="T103" fmla="*/ 495300 h 512"/>
                    <a:gd name="T104" fmla="*/ 209550 w 246"/>
                    <a:gd name="T105" fmla="*/ 508000 h 5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46"/>
                    <a:gd name="T160" fmla="*/ 0 h 512"/>
                    <a:gd name="T161" fmla="*/ 246 w 246"/>
                    <a:gd name="T162" fmla="*/ 512 h 5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46" h="512">
                      <a:moveTo>
                        <a:pt x="132" y="320"/>
                      </a:moveTo>
                      <a:lnTo>
                        <a:pt x="148" y="320"/>
                      </a:lnTo>
                      <a:lnTo>
                        <a:pt x="192" y="512"/>
                      </a:lnTo>
                      <a:lnTo>
                        <a:pt x="184" y="306"/>
                      </a:lnTo>
                      <a:lnTo>
                        <a:pt x="198" y="298"/>
                      </a:lnTo>
                      <a:lnTo>
                        <a:pt x="208" y="294"/>
                      </a:lnTo>
                      <a:lnTo>
                        <a:pt x="218" y="288"/>
                      </a:lnTo>
                      <a:lnTo>
                        <a:pt x="226" y="282"/>
                      </a:lnTo>
                      <a:lnTo>
                        <a:pt x="234" y="274"/>
                      </a:lnTo>
                      <a:lnTo>
                        <a:pt x="238" y="264"/>
                      </a:lnTo>
                      <a:lnTo>
                        <a:pt x="242" y="256"/>
                      </a:lnTo>
                      <a:lnTo>
                        <a:pt x="244" y="246"/>
                      </a:lnTo>
                      <a:lnTo>
                        <a:pt x="246" y="242"/>
                      </a:lnTo>
                      <a:lnTo>
                        <a:pt x="232" y="212"/>
                      </a:lnTo>
                      <a:lnTo>
                        <a:pt x="232" y="180"/>
                      </a:lnTo>
                      <a:lnTo>
                        <a:pt x="228" y="154"/>
                      </a:lnTo>
                      <a:lnTo>
                        <a:pt x="234" y="138"/>
                      </a:lnTo>
                      <a:lnTo>
                        <a:pt x="236" y="126"/>
                      </a:lnTo>
                      <a:lnTo>
                        <a:pt x="232" y="110"/>
                      </a:lnTo>
                      <a:lnTo>
                        <a:pt x="228" y="98"/>
                      </a:lnTo>
                      <a:lnTo>
                        <a:pt x="220" y="90"/>
                      </a:lnTo>
                      <a:lnTo>
                        <a:pt x="218" y="94"/>
                      </a:lnTo>
                      <a:lnTo>
                        <a:pt x="216" y="98"/>
                      </a:lnTo>
                      <a:lnTo>
                        <a:pt x="202" y="56"/>
                      </a:lnTo>
                      <a:lnTo>
                        <a:pt x="192" y="38"/>
                      </a:lnTo>
                      <a:lnTo>
                        <a:pt x="182" y="20"/>
                      </a:lnTo>
                      <a:lnTo>
                        <a:pt x="148" y="6"/>
                      </a:lnTo>
                      <a:lnTo>
                        <a:pt x="132" y="2"/>
                      </a:lnTo>
                      <a:lnTo>
                        <a:pt x="114" y="2"/>
                      </a:lnTo>
                      <a:lnTo>
                        <a:pt x="96" y="0"/>
                      </a:lnTo>
                      <a:lnTo>
                        <a:pt x="80" y="4"/>
                      </a:lnTo>
                      <a:lnTo>
                        <a:pt x="44" y="16"/>
                      </a:lnTo>
                      <a:lnTo>
                        <a:pt x="28" y="34"/>
                      </a:lnTo>
                      <a:lnTo>
                        <a:pt x="20" y="42"/>
                      </a:lnTo>
                      <a:lnTo>
                        <a:pt x="14" y="52"/>
                      </a:lnTo>
                      <a:lnTo>
                        <a:pt x="6" y="72"/>
                      </a:lnTo>
                      <a:lnTo>
                        <a:pt x="0" y="90"/>
                      </a:lnTo>
                      <a:lnTo>
                        <a:pt x="22" y="162"/>
                      </a:lnTo>
                      <a:lnTo>
                        <a:pt x="20" y="158"/>
                      </a:lnTo>
                      <a:lnTo>
                        <a:pt x="18" y="158"/>
                      </a:lnTo>
                      <a:lnTo>
                        <a:pt x="18" y="160"/>
                      </a:lnTo>
                      <a:lnTo>
                        <a:pt x="16" y="164"/>
                      </a:lnTo>
                      <a:lnTo>
                        <a:pt x="18" y="170"/>
                      </a:lnTo>
                      <a:lnTo>
                        <a:pt x="22" y="178"/>
                      </a:lnTo>
                      <a:lnTo>
                        <a:pt x="28" y="190"/>
                      </a:lnTo>
                      <a:lnTo>
                        <a:pt x="36" y="204"/>
                      </a:lnTo>
                      <a:lnTo>
                        <a:pt x="52" y="228"/>
                      </a:lnTo>
                      <a:lnTo>
                        <a:pt x="68" y="252"/>
                      </a:lnTo>
                      <a:lnTo>
                        <a:pt x="86" y="272"/>
                      </a:lnTo>
                      <a:lnTo>
                        <a:pt x="102" y="288"/>
                      </a:lnTo>
                      <a:lnTo>
                        <a:pt x="118" y="304"/>
                      </a:lnTo>
                      <a:lnTo>
                        <a:pt x="132" y="312"/>
                      </a:lnTo>
                      <a:lnTo>
                        <a:pt x="132" y="320"/>
                      </a:lnTo>
                      <a:close/>
                    </a:path>
                  </a:pathLst>
                </a:custGeom>
                <a:solidFill>
                  <a:schemeClr val="accent1"/>
                </a:solidFill>
                <a:ln w="9525">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0" name="Freeform 65"/>
                <p:cNvSpPr/>
                <p:nvPr/>
              </p:nvSpPr>
              <p:spPr bwMode="auto">
                <a:xfrm>
                  <a:off x="1147127" y="2146869"/>
                  <a:ext cx="307534" cy="1035735"/>
                </a:xfrm>
                <a:custGeom>
                  <a:avLst/>
                  <a:gdLst>
                    <a:gd name="T0" fmla="*/ 3175 w 198"/>
                    <a:gd name="T1" fmla="*/ 107950 h 642"/>
                    <a:gd name="T2" fmla="*/ 0 w 198"/>
                    <a:gd name="T3" fmla="*/ 133350 h 642"/>
                    <a:gd name="T4" fmla="*/ 12700 w 198"/>
                    <a:gd name="T5" fmla="*/ 161925 h 642"/>
                    <a:gd name="T6" fmla="*/ 50800 w 198"/>
                    <a:gd name="T7" fmla="*/ 200025 h 642"/>
                    <a:gd name="T8" fmla="*/ 117475 w 198"/>
                    <a:gd name="T9" fmla="*/ 260350 h 642"/>
                    <a:gd name="T10" fmla="*/ 165100 w 198"/>
                    <a:gd name="T11" fmla="*/ 304800 h 642"/>
                    <a:gd name="T12" fmla="*/ 190500 w 198"/>
                    <a:gd name="T13" fmla="*/ 333375 h 642"/>
                    <a:gd name="T14" fmla="*/ 180975 w 198"/>
                    <a:gd name="T15" fmla="*/ 349250 h 642"/>
                    <a:gd name="T16" fmla="*/ 168275 w 198"/>
                    <a:gd name="T17" fmla="*/ 365125 h 642"/>
                    <a:gd name="T18" fmla="*/ 142875 w 198"/>
                    <a:gd name="T19" fmla="*/ 371475 h 642"/>
                    <a:gd name="T20" fmla="*/ 107950 w 198"/>
                    <a:gd name="T21" fmla="*/ 384175 h 642"/>
                    <a:gd name="T22" fmla="*/ 133350 w 198"/>
                    <a:gd name="T23" fmla="*/ 409575 h 642"/>
                    <a:gd name="T24" fmla="*/ 165100 w 198"/>
                    <a:gd name="T25" fmla="*/ 438150 h 642"/>
                    <a:gd name="T26" fmla="*/ 177800 w 198"/>
                    <a:gd name="T27" fmla="*/ 450850 h 642"/>
                    <a:gd name="T28" fmla="*/ 193675 w 198"/>
                    <a:gd name="T29" fmla="*/ 463550 h 642"/>
                    <a:gd name="T30" fmla="*/ 196850 w 198"/>
                    <a:gd name="T31" fmla="*/ 476250 h 642"/>
                    <a:gd name="T32" fmla="*/ 196850 w 198"/>
                    <a:gd name="T33" fmla="*/ 492125 h 642"/>
                    <a:gd name="T34" fmla="*/ 193675 w 198"/>
                    <a:gd name="T35" fmla="*/ 536575 h 642"/>
                    <a:gd name="T36" fmla="*/ 187325 w 198"/>
                    <a:gd name="T37" fmla="*/ 609600 h 642"/>
                    <a:gd name="T38" fmla="*/ 177800 w 198"/>
                    <a:gd name="T39" fmla="*/ 708025 h 642"/>
                    <a:gd name="T40" fmla="*/ 155575 w 198"/>
                    <a:gd name="T41" fmla="*/ 844550 h 642"/>
                    <a:gd name="T42" fmla="*/ 196850 w 198"/>
                    <a:gd name="T43" fmla="*/ 965200 h 642"/>
                    <a:gd name="T44" fmla="*/ 222250 w 198"/>
                    <a:gd name="T45" fmla="*/ 1006475 h 642"/>
                    <a:gd name="T46" fmla="*/ 215900 w 198"/>
                    <a:gd name="T47" fmla="*/ 977900 h 642"/>
                    <a:gd name="T48" fmla="*/ 209550 w 198"/>
                    <a:gd name="T49" fmla="*/ 917575 h 642"/>
                    <a:gd name="T50" fmla="*/ 206375 w 198"/>
                    <a:gd name="T51" fmla="*/ 809625 h 642"/>
                    <a:gd name="T52" fmla="*/ 206375 w 198"/>
                    <a:gd name="T53" fmla="*/ 746125 h 642"/>
                    <a:gd name="T54" fmla="*/ 206375 w 198"/>
                    <a:gd name="T55" fmla="*/ 708025 h 642"/>
                    <a:gd name="T56" fmla="*/ 206375 w 198"/>
                    <a:gd name="T57" fmla="*/ 587375 h 642"/>
                    <a:gd name="T58" fmla="*/ 215900 w 198"/>
                    <a:gd name="T59" fmla="*/ 419100 h 642"/>
                    <a:gd name="T60" fmla="*/ 228600 w 198"/>
                    <a:gd name="T61" fmla="*/ 307975 h 642"/>
                    <a:gd name="T62" fmla="*/ 238125 w 198"/>
                    <a:gd name="T63" fmla="*/ 206375 h 642"/>
                    <a:gd name="T64" fmla="*/ 247650 w 198"/>
                    <a:gd name="T65" fmla="*/ 149225 h 642"/>
                    <a:gd name="T66" fmla="*/ 257175 w 198"/>
                    <a:gd name="T67" fmla="*/ 92075 h 642"/>
                    <a:gd name="T68" fmla="*/ 292100 w 198"/>
                    <a:gd name="T69" fmla="*/ 15875 h 642"/>
                    <a:gd name="T70" fmla="*/ 25400 w 198"/>
                    <a:gd name="T71" fmla="*/ 88900 h 642"/>
                    <a:gd name="T72" fmla="*/ 12700 w 198"/>
                    <a:gd name="T73" fmla="*/ 92075 h 642"/>
                    <a:gd name="T74" fmla="*/ 3175 w 198"/>
                    <a:gd name="T75" fmla="*/ 104775 h 6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8"/>
                    <a:gd name="T115" fmla="*/ 0 h 642"/>
                    <a:gd name="T116" fmla="*/ 198 w 198"/>
                    <a:gd name="T117" fmla="*/ 642 h 6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8" h="642">
                      <a:moveTo>
                        <a:pt x="2" y="66"/>
                      </a:moveTo>
                      <a:lnTo>
                        <a:pt x="2" y="68"/>
                      </a:lnTo>
                      <a:lnTo>
                        <a:pt x="2" y="74"/>
                      </a:lnTo>
                      <a:lnTo>
                        <a:pt x="0" y="84"/>
                      </a:lnTo>
                      <a:lnTo>
                        <a:pt x="0" y="92"/>
                      </a:lnTo>
                      <a:lnTo>
                        <a:pt x="8" y="102"/>
                      </a:lnTo>
                      <a:lnTo>
                        <a:pt x="18" y="112"/>
                      </a:lnTo>
                      <a:lnTo>
                        <a:pt x="32" y="126"/>
                      </a:lnTo>
                      <a:lnTo>
                        <a:pt x="48" y="142"/>
                      </a:lnTo>
                      <a:lnTo>
                        <a:pt x="74" y="164"/>
                      </a:lnTo>
                      <a:lnTo>
                        <a:pt x="96" y="184"/>
                      </a:lnTo>
                      <a:lnTo>
                        <a:pt x="104" y="192"/>
                      </a:lnTo>
                      <a:lnTo>
                        <a:pt x="112" y="202"/>
                      </a:lnTo>
                      <a:lnTo>
                        <a:pt x="120" y="210"/>
                      </a:lnTo>
                      <a:lnTo>
                        <a:pt x="124" y="220"/>
                      </a:lnTo>
                      <a:lnTo>
                        <a:pt x="114" y="220"/>
                      </a:lnTo>
                      <a:lnTo>
                        <a:pt x="100" y="226"/>
                      </a:lnTo>
                      <a:lnTo>
                        <a:pt x="106" y="230"/>
                      </a:lnTo>
                      <a:lnTo>
                        <a:pt x="98" y="230"/>
                      </a:lnTo>
                      <a:lnTo>
                        <a:pt x="90" y="234"/>
                      </a:lnTo>
                      <a:lnTo>
                        <a:pt x="80" y="236"/>
                      </a:lnTo>
                      <a:lnTo>
                        <a:pt x="68" y="242"/>
                      </a:lnTo>
                      <a:lnTo>
                        <a:pt x="68" y="248"/>
                      </a:lnTo>
                      <a:lnTo>
                        <a:pt x="84" y="258"/>
                      </a:lnTo>
                      <a:lnTo>
                        <a:pt x="96" y="270"/>
                      </a:lnTo>
                      <a:lnTo>
                        <a:pt x="104" y="276"/>
                      </a:lnTo>
                      <a:lnTo>
                        <a:pt x="108" y="280"/>
                      </a:lnTo>
                      <a:lnTo>
                        <a:pt x="112" y="284"/>
                      </a:lnTo>
                      <a:lnTo>
                        <a:pt x="118" y="288"/>
                      </a:lnTo>
                      <a:lnTo>
                        <a:pt x="122" y="292"/>
                      </a:lnTo>
                      <a:lnTo>
                        <a:pt x="124" y="296"/>
                      </a:lnTo>
                      <a:lnTo>
                        <a:pt x="124" y="300"/>
                      </a:lnTo>
                      <a:lnTo>
                        <a:pt x="124" y="302"/>
                      </a:lnTo>
                      <a:lnTo>
                        <a:pt x="124" y="310"/>
                      </a:lnTo>
                      <a:lnTo>
                        <a:pt x="124" y="320"/>
                      </a:lnTo>
                      <a:lnTo>
                        <a:pt x="122" y="338"/>
                      </a:lnTo>
                      <a:lnTo>
                        <a:pt x="120" y="358"/>
                      </a:lnTo>
                      <a:lnTo>
                        <a:pt x="118" y="384"/>
                      </a:lnTo>
                      <a:lnTo>
                        <a:pt x="116" y="412"/>
                      </a:lnTo>
                      <a:lnTo>
                        <a:pt x="112" y="446"/>
                      </a:lnTo>
                      <a:lnTo>
                        <a:pt x="106" y="486"/>
                      </a:lnTo>
                      <a:lnTo>
                        <a:pt x="98" y="532"/>
                      </a:lnTo>
                      <a:lnTo>
                        <a:pt x="96" y="544"/>
                      </a:lnTo>
                      <a:lnTo>
                        <a:pt x="124" y="608"/>
                      </a:lnTo>
                      <a:lnTo>
                        <a:pt x="142" y="642"/>
                      </a:lnTo>
                      <a:lnTo>
                        <a:pt x="140" y="634"/>
                      </a:lnTo>
                      <a:lnTo>
                        <a:pt x="138" y="626"/>
                      </a:lnTo>
                      <a:lnTo>
                        <a:pt x="136" y="616"/>
                      </a:lnTo>
                      <a:lnTo>
                        <a:pt x="134" y="606"/>
                      </a:lnTo>
                      <a:lnTo>
                        <a:pt x="132" y="578"/>
                      </a:lnTo>
                      <a:lnTo>
                        <a:pt x="130" y="548"/>
                      </a:lnTo>
                      <a:lnTo>
                        <a:pt x="130" y="510"/>
                      </a:lnTo>
                      <a:lnTo>
                        <a:pt x="130" y="490"/>
                      </a:lnTo>
                      <a:lnTo>
                        <a:pt x="130" y="470"/>
                      </a:lnTo>
                      <a:lnTo>
                        <a:pt x="130" y="456"/>
                      </a:lnTo>
                      <a:lnTo>
                        <a:pt x="130" y="446"/>
                      </a:lnTo>
                      <a:lnTo>
                        <a:pt x="130" y="422"/>
                      </a:lnTo>
                      <a:lnTo>
                        <a:pt x="130" y="370"/>
                      </a:lnTo>
                      <a:lnTo>
                        <a:pt x="134" y="314"/>
                      </a:lnTo>
                      <a:lnTo>
                        <a:pt x="136" y="264"/>
                      </a:lnTo>
                      <a:lnTo>
                        <a:pt x="142" y="216"/>
                      </a:lnTo>
                      <a:lnTo>
                        <a:pt x="144" y="194"/>
                      </a:lnTo>
                      <a:lnTo>
                        <a:pt x="144" y="172"/>
                      </a:lnTo>
                      <a:lnTo>
                        <a:pt x="150" y="130"/>
                      </a:lnTo>
                      <a:lnTo>
                        <a:pt x="154" y="110"/>
                      </a:lnTo>
                      <a:lnTo>
                        <a:pt x="156" y="94"/>
                      </a:lnTo>
                      <a:lnTo>
                        <a:pt x="160" y="74"/>
                      </a:lnTo>
                      <a:lnTo>
                        <a:pt x="162" y="58"/>
                      </a:lnTo>
                      <a:lnTo>
                        <a:pt x="168" y="28"/>
                      </a:lnTo>
                      <a:lnTo>
                        <a:pt x="184" y="10"/>
                      </a:lnTo>
                      <a:lnTo>
                        <a:pt x="198" y="0"/>
                      </a:lnTo>
                      <a:lnTo>
                        <a:pt x="16" y="56"/>
                      </a:lnTo>
                      <a:lnTo>
                        <a:pt x="12" y="56"/>
                      </a:lnTo>
                      <a:lnTo>
                        <a:pt x="8" y="58"/>
                      </a:lnTo>
                      <a:lnTo>
                        <a:pt x="6" y="60"/>
                      </a:lnTo>
                      <a:lnTo>
                        <a:pt x="2" y="66"/>
                      </a:lnTo>
                      <a:close/>
                    </a:path>
                  </a:pathLst>
                </a:custGeom>
                <a:solidFill>
                  <a:schemeClr val="accent1"/>
                </a:solidFill>
                <a:ln w="9525">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1" name="Freeform 66"/>
                <p:cNvSpPr/>
                <p:nvPr/>
              </p:nvSpPr>
              <p:spPr bwMode="auto">
                <a:xfrm>
                  <a:off x="806642" y="2237663"/>
                  <a:ext cx="508896" cy="1113080"/>
                </a:xfrm>
                <a:custGeom>
                  <a:avLst/>
                  <a:gdLst>
                    <a:gd name="T0" fmla="*/ 44450 w 322"/>
                    <a:gd name="T1" fmla="*/ 346075 h 692"/>
                    <a:gd name="T2" fmla="*/ 0 w 322"/>
                    <a:gd name="T3" fmla="*/ 762000 h 692"/>
                    <a:gd name="T4" fmla="*/ 9525 w 322"/>
                    <a:gd name="T5" fmla="*/ 1022350 h 692"/>
                    <a:gd name="T6" fmla="*/ 82550 w 322"/>
                    <a:gd name="T7" fmla="*/ 1054100 h 692"/>
                    <a:gd name="T8" fmla="*/ 120650 w 322"/>
                    <a:gd name="T9" fmla="*/ 1066800 h 692"/>
                    <a:gd name="T10" fmla="*/ 200025 w 322"/>
                    <a:gd name="T11" fmla="*/ 1085850 h 692"/>
                    <a:gd name="T12" fmla="*/ 228600 w 322"/>
                    <a:gd name="T13" fmla="*/ 1089025 h 692"/>
                    <a:gd name="T14" fmla="*/ 241300 w 322"/>
                    <a:gd name="T15" fmla="*/ 1082675 h 692"/>
                    <a:gd name="T16" fmla="*/ 244475 w 322"/>
                    <a:gd name="T17" fmla="*/ 1012825 h 692"/>
                    <a:gd name="T18" fmla="*/ 247650 w 322"/>
                    <a:gd name="T19" fmla="*/ 955675 h 692"/>
                    <a:gd name="T20" fmla="*/ 250825 w 322"/>
                    <a:gd name="T21" fmla="*/ 911225 h 692"/>
                    <a:gd name="T22" fmla="*/ 250825 w 322"/>
                    <a:gd name="T23" fmla="*/ 876300 h 692"/>
                    <a:gd name="T24" fmla="*/ 257175 w 322"/>
                    <a:gd name="T25" fmla="*/ 876300 h 692"/>
                    <a:gd name="T26" fmla="*/ 260350 w 322"/>
                    <a:gd name="T27" fmla="*/ 904875 h 692"/>
                    <a:gd name="T28" fmla="*/ 266700 w 322"/>
                    <a:gd name="T29" fmla="*/ 949325 h 692"/>
                    <a:gd name="T30" fmla="*/ 288925 w 322"/>
                    <a:gd name="T31" fmla="*/ 1038225 h 692"/>
                    <a:gd name="T32" fmla="*/ 298450 w 322"/>
                    <a:gd name="T33" fmla="*/ 1098550 h 692"/>
                    <a:gd name="T34" fmla="*/ 384175 w 322"/>
                    <a:gd name="T35" fmla="*/ 1098550 h 692"/>
                    <a:gd name="T36" fmla="*/ 444500 w 322"/>
                    <a:gd name="T37" fmla="*/ 1066800 h 692"/>
                    <a:gd name="T38" fmla="*/ 454025 w 322"/>
                    <a:gd name="T39" fmla="*/ 1025525 h 692"/>
                    <a:gd name="T40" fmla="*/ 454025 w 322"/>
                    <a:gd name="T41" fmla="*/ 1006475 h 692"/>
                    <a:gd name="T42" fmla="*/ 450850 w 322"/>
                    <a:gd name="T43" fmla="*/ 977900 h 692"/>
                    <a:gd name="T44" fmla="*/ 450850 w 322"/>
                    <a:gd name="T45" fmla="*/ 977900 h 692"/>
                    <a:gd name="T46" fmla="*/ 479425 w 322"/>
                    <a:gd name="T47" fmla="*/ 996950 h 692"/>
                    <a:gd name="T48" fmla="*/ 508000 w 322"/>
                    <a:gd name="T49" fmla="*/ 1012825 h 692"/>
                    <a:gd name="T50" fmla="*/ 495300 w 322"/>
                    <a:gd name="T51" fmla="*/ 993775 h 692"/>
                    <a:gd name="T52" fmla="*/ 485775 w 322"/>
                    <a:gd name="T53" fmla="*/ 968375 h 692"/>
                    <a:gd name="T54" fmla="*/ 473075 w 322"/>
                    <a:gd name="T55" fmla="*/ 933450 h 692"/>
                    <a:gd name="T56" fmla="*/ 457200 w 322"/>
                    <a:gd name="T57" fmla="*/ 889000 h 692"/>
                    <a:gd name="T58" fmla="*/ 444500 w 322"/>
                    <a:gd name="T59" fmla="*/ 857250 h 692"/>
                    <a:gd name="T60" fmla="*/ 431800 w 322"/>
                    <a:gd name="T61" fmla="*/ 790575 h 692"/>
                    <a:gd name="T62" fmla="*/ 431800 w 322"/>
                    <a:gd name="T63" fmla="*/ 781050 h 692"/>
                    <a:gd name="T64" fmla="*/ 425450 w 322"/>
                    <a:gd name="T65" fmla="*/ 768350 h 692"/>
                    <a:gd name="T66" fmla="*/ 412750 w 322"/>
                    <a:gd name="T67" fmla="*/ 698500 h 692"/>
                    <a:gd name="T68" fmla="*/ 396875 w 322"/>
                    <a:gd name="T69" fmla="*/ 625475 h 692"/>
                    <a:gd name="T70" fmla="*/ 384175 w 322"/>
                    <a:gd name="T71" fmla="*/ 520700 h 692"/>
                    <a:gd name="T72" fmla="*/ 381000 w 322"/>
                    <a:gd name="T73" fmla="*/ 460375 h 692"/>
                    <a:gd name="T74" fmla="*/ 374650 w 322"/>
                    <a:gd name="T75" fmla="*/ 400050 h 692"/>
                    <a:gd name="T76" fmla="*/ 374650 w 322"/>
                    <a:gd name="T77" fmla="*/ 390525 h 692"/>
                    <a:gd name="T78" fmla="*/ 355600 w 322"/>
                    <a:gd name="T79" fmla="*/ 282575 h 692"/>
                    <a:gd name="T80" fmla="*/ 346075 w 322"/>
                    <a:gd name="T81" fmla="*/ 193675 h 692"/>
                    <a:gd name="T82" fmla="*/ 339725 w 322"/>
                    <a:gd name="T83" fmla="*/ 136525 h 692"/>
                    <a:gd name="T84" fmla="*/ 336550 w 322"/>
                    <a:gd name="T85" fmla="*/ 111125 h 692"/>
                    <a:gd name="T86" fmla="*/ 336550 w 322"/>
                    <a:gd name="T87" fmla="*/ 57150 h 692"/>
                    <a:gd name="T88" fmla="*/ 339725 w 322"/>
                    <a:gd name="T89" fmla="*/ 28575 h 692"/>
                    <a:gd name="T90" fmla="*/ 339725 w 322"/>
                    <a:gd name="T91" fmla="*/ 15875 h 692"/>
                    <a:gd name="T92" fmla="*/ 349250 w 322"/>
                    <a:gd name="T93" fmla="*/ 3175 h 692"/>
                    <a:gd name="T94" fmla="*/ 311150 w 322"/>
                    <a:gd name="T95" fmla="*/ 9525 h 692"/>
                    <a:gd name="T96" fmla="*/ 301625 w 322"/>
                    <a:gd name="T97" fmla="*/ 22225 h 692"/>
                    <a:gd name="T98" fmla="*/ 288925 w 322"/>
                    <a:gd name="T99" fmla="*/ 50800 h 692"/>
                    <a:gd name="T100" fmla="*/ 263525 w 322"/>
                    <a:gd name="T101" fmla="*/ 73025 h 692"/>
                    <a:gd name="T102" fmla="*/ 231775 w 322"/>
                    <a:gd name="T103" fmla="*/ 88900 h 692"/>
                    <a:gd name="T104" fmla="*/ 222250 w 322"/>
                    <a:gd name="T105" fmla="*/ 428625 h 692"/>
                    <a:gd name="T106" fmla="*/ 127000 w 322"/>
                    <a:gd name="T107" fmla="*/ 123825 h 692"/>
                    <a:gd name="T108" fmla="*/ 104775 w 322"/>
                    <a:gd name="T109" fmla="*/ 98425 h 692"/>
                    <a:gd name="T110" fmla="*/ 88900 w 322"/>
                    <a:gd name="T111" fmla="*/ 127000 h 692"/>
                    <a:gd name="T112" fmla="*/ 101600 w 322"/>
                    <a:gd name="T113" fmla="*/ 155575 h 692"/>
                    <a:gd name="T114" fmla="*/ 114300 w 322"/>
                    <a:gd name="T115" fmla="*/ 206375 h 69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22"/>
                    <a:gd name="T175" fmla="*/ 0 h 692"/>
                    <a:gd name="T176" fmla="*/ 322 w 322"/>
                    <a:gd name="T177" fmla="*/ 692 h 69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22" h="692">
                      <a:moveTo>
                        <a:pt x="72" y="130"/>
                      </a:moveTo>
                      <a:lnTo>
                        <a:pt x="28" y="218"/>
                      </a:lnTo>
                      <a:lnTo>
                        <a:pt x="42" y="374"/>
                      </a:lnTo>
                      <a:lnTo>
                        <a:pt x="0" y="480"/>
                      </a:lnTo>
                      <a:lnTo>
                        <a:pt x="4" y="642"/>
                      </a:lnTo>
                      <a:lnTo>
                        <a:pt x="6" y="644"/>
                      </a:lnTo>
                      <a:lnTo>
                        <a:pt x="36" y="658"/>
                      </a:lnTo>
                      <a:lnTo>
                        <a:pt x="52" y="664"/>
                      </a:lnTo>
                      <a:lnTo>
                        <a:pt x="66" y="668"/>
                      </a:lnTo>
                      <a:lnTo>
                        <a:pt x="76" y="672"/>
                      </a:lnTo>
                      <a:lnTo>
                        <a:pt x="100" y="678"/>
                      </a:lnTo>
                      <a:lnTo>
                        <a:pt x="126" y="684"/>
                      </a:lnTo>
                      <a:lnTo>
                        <a:pt x="138" y="686"/>
                      </a:lnTo>
                      <a:lnTo>
                        <a:pt x="144" y="686"/>
                      </a:lnTo>
                      <a:lnTo>
                        <a:pt x="150" y="688"/>
                      </a:lnTo>
                      <a:lnTo>
                        <a:pt x="152" y="682"/>
                      </a:lnTo>
                      <a:lnTo>
                        <a:pt x="154" y="658"/>
                      </a:lnTo>
                      <a:lnTo>
                        <a:pt x="154" y="638"/>
                      </a:lnTo>
                      <a:lnTo>
                        <a:pt x="156" y="618"/>
                      </a:lnTo>
                      <a:lnTo>
                        <a:pt x="156" y="602"/>
                      </a:lnTo>
                      <a:lnTo>
                        <a:pt x="158" y="586"/>
                      </a:lnTo>
                      <a:lnTo>
                        <a:pt x="158" y="574"/>
                      </a:lnTo>
                      <a:lnTo>
                        <a:pt x="158" y="562"/>
                      </a:lnTo>
                      <a:lnTo>
                        <a:pt x="158" y="552"/>
                      </a:lnTo>
                      <a:lnTo>
                        <a:pt x="162" y="552"/>
                      </a:lnTo>
                      <a:lnTo>
                        <a:pt x="164" y="570"/>
                      </a:lnTo>
                      <a:lnTo>
                        <a:pt x="166" y="584"/>
                      </a:lnTo>
                      <a:lnTo>
                        <a:pt x="168" y="598"/>
                      </a:lnTo>
                      <a:lnTo>
                        <a:pt x="170" y="610"/>
                      </a:lnTo>
                      <a:lnTo>
                        <a:pt x="182" y="654"/>
                      </a:lnTo>
                      <a:lnTo>
                        <a:pt x="186" y="672"/>
                      </a:lnTo>
                      <a:lnTo>
                        <a:pt x="188" y="692"/>
                      </a:lnTo>
                      <a:lnTo>
                        <a:pt x="208" y="692"/>
                      </a:lnTo>
                      <a:lnTo>
                        <a:pt x="242" y="692"/>
                      </a:lnTo>
                      <a:lnTo>
                        <a:pt x="274" y="692"/>
                      </a:lnTo>
                      <a:lnTo>
                        <a:pt x="280" y="672"/>
                      </a:lnTo>
                      <a:lnTo>
                        <a:pt x="282" y="658"/>
                      </a:lnTo>
                      <a:lnTo>
                        <a:pt x="286" y="646"/>
                      </a:lnTo>
                      <a:lnTo>
                        <a:pt x="286" y="638"/>
                      </a:lnTo>
                      <a:lnTo>
                        <a:pt x="286" y="634"/>
                      </a:lnTo>
                      <a:lnTo>
                        <a:pt x="284" y="618"/>
                      </a:lnTo>
                      <a:lnTo>
                        <a:pt x="284" y="616"/>
                      </a:lnTo>
                      <a:lnTo>
                        <a:pt x="282" y="614"/>
                      </a:lnTo>
                      <a:lnTo>
                        <a:pt x="284" y="616"/>
                      </a:lnTo>
                      <a:lnTo>
                        <a:pt x="302" y="628"/>
                      </a:lnTo>
                      <a:lnTo>
                        <a:pt x="322" y="642"/>
                      </a:lnTo>
                      <a:lnTo>
                        <a:pt x="320" y="638"/>
                      </a:lnTo>
                      <a:lnTo>
                        <a:pt x="316" y="632"/>
                      </a:lnTo>
                      <a:lnTo>
                        <a:pt x="312" y="626"/>
                      </a:lnTo>
                      <a:lnTo>
                        <a:pt x="308" y="618"/>
                      </a:lnTo>
                      <a:lnTo>
                        <a:pt x="306" y="610"/>
                      </a:lnTo>
                      <a:lnTo>
                        <a:pt x="302" y="600"/>
                      </a:lnTo>
                      <a:lnTo>
                        <a:pt x="298" y="588"/>
                      </a:lnTo>
                      <a:lnTo>
                        <a:pt x="292" y="576"/>
                      </a:lnTo>
                      <a:lnTo>
                        <a:pt x="288" y="560"/>
                      </a:lnTo>
                      <a:lnTo>
                        <a:pt x="282" y="544"/>
                      </a:lnTo>
                      <a:lnTo>
                        <a:pt x="280" y="540"/>
                      </a:lnTo>
                      <a:lnTo>
                        <a:pt x="274" y="512"/>
                      </a:lnTo>
                      <a:lnTo>
                        <a:pt x="272" y="498"/>
                      </a:lnTo>
                      <a:lnTo>
                        <a:pt x="272" y="494"/>
                      </a:lnTo>
                      <a:lnTo>
                        <a:pt x="272" y="492"/>
                      </a:lnTo>
                      <a:lnTo>
                        <a:pt x="270" y="490"/>
                      </a:lnTo>
                      <a:lnTo>
                        <a:pt x="268" y="484"/>
                      </a:lnTo>
                      <a:lnTo>
                        <a:pt x="262" y="456"/>
                      </a:lnTo>
                      <a:lnTo>
                        <a:pt x="260" y="440"/>
                      </a:lnTo>
                      <a:lnTo>
                        <a:pt x="256" y="426"/>
                      </a:lnTo>
                      <a:lnTo>
                        <a:pt x="250" y="394"/>
                      </a:lnTo>
                      <a:lnTo>
                        <a:pt x="246" y="362"/>
                      </a:lnTo>
                      <a:lnTo>
                        <a:pt x="242" y="328"/>
                      </a:lnTo>
                      <a:lnTo>
                        <a:pt x="242" y="308"/>
                      </a:lnTo>
                      <a:lnTo>
                        <a:pt x="240" y="290"/>
                      </a:lnTo>
                      <a:lnTo>
                        <a:pt x="236" y="254"/>
                      </a:lnTo>
                      <a:lnTo>
                        <a:pt x="236" y="252"/>
                      </a:lnTo>
                      <a:lnTo>
                        <a:pt x="236" y="246"/>
                      </a:lnTo>
                      <a:lnTo>
                        <a:pt x="230" y="210"/>
                      </a:lnTo>
                      <a:lnTo>
                        <a:pt x="224" y="178"/>
                      </a:lnTo>
                      <a:lnTo>
                        <a:pt x="222" y="148"/>
                      </a:lnTo>
                      <a:lnTo>
                        <a:pt x="218" y="122"/>
                      </a:lnTo>
                      <a:lnTo>
                        <a:pt x="216" y="98"/>
                      </a:lnTo>
                      <a:lnTo>
                        <a:pt x="214" y="86"/>
                      </a:lnTo>
                      <a:lnTo>
                        <a:pt x="212" y="76"/>
                      </a:lnTo>
                      <a:lnTo>
                        <a:pt x="212" y="70"/>
                      </a:lnTo>
                      <a:lnTo>
                        <a:pt x="212" y="52"/>
                      </a:lnTo>
                      <a:lnTo>
                        <a:pt x="212" y="36"/>
                      </a:lnTo>
                      <a:lnTo>
                        <a:pt x="212" y="28"/>
                      </a:lnTo>
                      <a:lnTo>
                        <a:pt x="214" y="18"/>
                      </a:lnTo>
                      <a:lnTo>
                        <a:pt x="214" y="12"/>
                      </a:lnTo>
                      <a:lnTo>
                        <a:pt x="214" y="10"/>
                      </a:lnTo>
                      <a:lnTo>
                        <a:pt x="218" y="4"/>
                      </a:lnTo>
                      <a:lnTo>
                        <a:pt x="220" y="2"/>
                      </a:lnTo>
                      <a:lnTo>
                        <a:pt x="218" y="0"/>
                      </a:lnTo>
                      <a:lnTo>
                        <a:pt x="196" y="6"/>
                      </a:lnTo>
                      <a:lnTo>
                        <a:pt x="192" y="4"/>
                      </a:lnTo>
                      <a:lnTo>
                        <a:pt x="190" y="14"/>
                      </a:lnTo>
                      <a:lnTo>
                        <a:pt x="186" y="22"/>
                      </a:lnTo>
                      <a:lnTo>
                        <a:pt x="182" y="32"/>
                      </a:lnTo>
                      <a:lnTo>
                        <a:pt x="174" y="40"/>
                      </a:lnTo>
                      <a:lnTo>
                        <a:pt x="166" y="46"/>
                      </a:lnTo>
                      <a:lnTo>
                        <a:pt x="156" y="52"/>
                      </a:lnTo>
                      <a:lnTo>
                        <a:pt x="146" y="56"/>
                      </a:lnTo>
                      <a:lnTo>
                        <a:pt x="132" y="64"/>
                      </a:lnTo>
                      <a:lnTo>
                        <a:pt x="140" y="270"/>
                      </a:lnTo>
                      <a:lnTo>
                        <a:pt x="96" y="78"/>
                      </a:lnTo>
                      <a:lnTo>
                        <a:pt x="80" y="78"/>
                      </a:lnTo>
                      <a:lnTo>
                        <a:pt x="80" y="70"/>
                      </a:lnTo>
                      <a:lnTo>
                        <a:pt x="66" y="62"/>
                      </a:lnTo>
                      <a:lnTo>
                        <a:pt x="52" y="78"/>
                      </a:lnTo>
                      <a:lnTo>
                        <a:pt x="56" y="80"/>
                      </a:lnTo>
                      <a:lnTo>
                        <a:pt x="56" y="86"/>
                      </a:lnTo>
                      <a:lnTo>
                        <a:pt x="64" y="98"/>
                      </a:lnTo>
                      <a:lnTo>
                        <a:pt x="74" y="118"/>
                      </a:lnTo>
                      <a:lnTo>
                        <a:pt x="72" y="130"/>
                      </a:lnTo>
                      <a:close/>
                    </a:path>
                  </a:pathLst>
                </a:custGeom>
                <a:solidFill>
                  <a:srgbClr val="FFFFFF"/>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Freeform 67"/>
                <p:cNvSpPr/>
                <p:nvPr/>
              </p:nvSpPr>
              <p:spPr bwMode="auto">
                <a:xfrm>
                  <a:off x="1147127" y="2348635"/>
                  <a:ext cx="168411" cy="622113"/>
                </a:xfrm>
                <a:custGeom>
                  <a:avLst/>
                  <a:gdLst>
                    <a:gd name="T0" fmla="*/ 38100 w 106"/>
                    <a:gd name="T1" fmla="*/ 282575 h 382"/>
                    <a:gd name="T2" fmla="*/ 38100 w 106"/>
                    <a:gd name="T3" fmla="*/ 285750 h 382"/>
                    <a:gd name="T4" fmla="*/ 53975 w 106"/>
                    <a:gd name="T5" fmla="*/ 358775 h 382"/>
                    <a:gd name="T6" fmla="*/ 63500 w 106"/>
                    <a:gd name="T7" fmla="*/ 396875 h 382"/>
                    <a:gd name="T8" fmla="*/ 73025 w 106"/>
                    <a:gd name="T9" fmla="*/ 438150 h 382"/>
                    <a:gd name="T10" fmla="*/ 101600 w 106"/>
                    <a:gd name="T11" fmla="*/ 517525 h 382"/>
                    <a:gd name="T12" fmla="*/ 130175 w 106"/>
                    <a:gd name="T13" fmla="*/ 606425 h 382"/>
                    <a:gd name="T14" fmla="*/ 133350 w 106"/>
                    <a:gd name="T15" fmla="*/ 603250 h 382"/>
                    <a:gd name="T16" fmla="*/ 142875 w 106"/>
                    <a:gd name="T17" fmla="*/ 558800 h 382"/>
                    <a:gd name="T18" fmla="*/ 146050 w 106"/>
                    <a:gd name="T19" fmla="*/ 520700 h 382"/>
                    <a:gd name="T20" fmla="*/ 152400 w 106"/>
                    <a:gd name="T21" fmla="*/ 466725 h 382"/>
                    <a:gd name="T22" fmla="*/ 158750 w 106"/>
                    <a:gd name="T23" fmla="*/ 419100 h 382"/>
                    <a:gd name="T24" fmla="*/ 161925 w 106"/>
                    <a:gd name="T25" fmla="*/ 381000 h 382"/>
                    <a:gd name="T26" fmla="*/ 161925 w 106"/>
                    <a:gd name="T27" fmla="*/ 346075 h 382"/>
                    <a:gd name="T28" fmla="*/ 165100 w 106"/>
                    <a:gd name="T29" fmla="*/ 320675 h 382"/>
                    <a:gd name="T30" fmla="*/ 168275 w 106"/>
                    <a:gd name="T31" fmla="*/ 301625 h 382"/>
                    <a:gd name="T32" fmla="*/ 168275 w 106"/>
                    <a:gd name="T33" fmla="*/ 288925 h 382"/>
                    <a:gd name="T34" fmla="*/ 168275 w 106"/>
                    <a:gd name="T35" fmla="*/ 285750 h 382"/>
                    <a:gd name="T36" fmla="*/ 168275 w 106"/>
                    <a:gd name="T37" fmla="*/ 279400 h 382"/>
                    <a:gd name="T38" fmla="*/ 161925 w 106"/>
                    <a:gd name="T39" fmla="*/ 276225 h 382"/>
                    <a:gd name="T40" fmla="*/ 158750 w 106"/>
                    <a:gd name="T41" fmla="*/ 269875 h 382"/>
                    <a:gd name="T42" fmla="*/ 146050 w 106"/>
                    <a:gd name="T43" fmla="*/ 263525 h 382"/>
                    <a:gd name="T44" fmla="*/ 136525 w 106"/>
                    <a:gd name="T45" fmla="*/ 250825 h 382"/>
                    <a:gd name="T46" fmla="*/ 117475 w 106"/>
                    <a:gd name="T47" fmla="*/ 234950 h 382"/>
                    <a:gd name="T48" fmla="*/ 95250 w 106"/>
                    <a:gd name="T49" fmla="*/ 215900 h 382"/>
                    <a:gd name="T50" fmla="*/ 66675 w 106"/>
                    <a:gd name="T51" fmla="*/ 193675 h 382"/>
                    <a:gd name="T52" fmla="*/ 88900 w 106"/>
                    <a:gd name="T53" fmla="*/ 184150 h 382"/>
                    <a:gd name="T54" fmla="*/ 98425 w 106"/>
                    <a:gd name="T55" fmla="*/ 177800 h 382"/>
                    <a:gd name="T56" fmla="*/ 130175 w 106"/>
                    <a:gd name="T57" fmla="*/ 161925 h 382"/>
                    <a:gd name="T58" fmla="*/ 155575 w 106"/>
                    <a:gd name="T59" fmla="*/ 152400 h 382"/>
                    <a:gd name="T60" fmla="*/ 155575 w 106"/>
                    <a:gd name="T61" fmla="*/ 152400 h 382"/>
                    <a:gd name="T62" fmla="*/ 155575 w 106"/>
                    <a:gd name="T63" fmla="*/ 142875 h 382"/>
                    <a:gd name="T64" fmla="*/ 146050 w 106"/>
                    <a:gd name="T65" fmla="*/ 130175 h 382"/>
                    <a:gd name="T66" fmla="*/ 136525 w 106"/>
                    <a:gd name="T67" fmla="*/ 120650 h 382"/>
                    <a:gd name="T68" fmla="*/ 111125 w 106"/>
                    <a:gd name="T69" fmla="*/ 92075 h 382"/>
                    <a:gd name="T70" fmla="*/ 82550 w 106"/>
                    <a:gd name="T71" fmla="*/ 63500 h 382"/>
                    <a:gd name="T72" fmla="*/ 47625 w 106"/>
                    <a:gd name="T73" fmla="*/ 38100 h 382"/>
                    <a:gd name="T74" fmla="*/ 25400 w 106"/>
                    <a:gd name="T75" fmla="*/ 15875 h 382"/>
                    <a:gd name="T76" fmla="*/ 3175 w 106"/>
                    <a:gd name="T77" fmla="*/ 0 h 382"/>
                    <a:gd name="T78" fmla="*/ 0 w 106"/>
                    <a:gd name="T79" fmla="*/ 3175 h 382"/>
                    <a:gd name="T80" fmla="*/ 3175 w 106"/>
                    <a:gd name="T81" fmla="*/ 19050 h 382"/>
                    <a:gd name="T82" fmla="*/ 6350 w 106"/>
                    <a:gd name="T83" fmla="*/ 38100 h 382"/>
                    <a:gd name="T84" fmla="*/ 9525 w 106"/>
                    <a:gd name="T85" fmla="*/ 76200 h 382"/>
                    <a:gd name="T86" fmla="*/ 15875 w 106"/>
                    <a:gd name="T87" fmla="*/ 117475 h 382"/>
                    <a:gd name="T88" fmla="*/ 19050 w 106"/>
                    <a:gd name="T89" fmla="*/ 165100 h 382"/>
                    <a:gd name="T90" fmla="*/ 28575 w 106"/>
                    <a:gd name="T91" fmla="*/ 215900 h 382"/>
                    <a:gd name="T92" fmla="*/ 38100 w 106"/>
                    <a:gd name="T93" fmla="*/ 273050 h 382"/>
                    <a:gd name="T94" fmla="*/ 38100 w 106"/>
                    <a:gd name="T95" fmla="*/ 273050 h 382"/>
                    <a:gd name="T96" fmla="*/ 38100 w 106"/>
                    <a:gd name="T97" fmla="*/ 276225 h 382"/>
                    <a:gd name="T98" fmla="*/ 38100 w 106"/>
                    <a:gd name="T99" fmla="*/ 282575 h 3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6"/>
                    <a:gd name="T151" fmla="*/ 0 h 382"/>
                    <a:gd name="T152" fmla="*/ 106 w 106"/>
                    <a:gd name="T153" fmla="*/ 382 h 3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6" h="382">
                      <a:moveTo>
                        <a:pt x="24" y="178"/>
                      </a:moveTo>
                      <a:lnTo>
                        <a:pt x="24" y="180"/>
                      </a:lnTo>
                      <a:lnTo>
                        <a:pt x="34" y="226"/>
                      </a:lnTo>
                      <a:lnTo>
                        <a:pt x="40" y="250"/>
                      </a:lnTo>
                      <a:lnTo>
                        <a:pt x="46" y="276"/>
                      </a:lnTo>
                      <a:lnTo>
                        <a:pt x="64" y="326"/>
                      </a:lnTo>
                      <a:lnTo>
                        <a:pt x="82" y="382"/>
                      </a:lnTo>
                      <a:lnTo>
                        <a:pt x="84" y="380"/>
                      </a:lnTo>
                      <a:lnTo>
                        <a:pt x="90" y="352"/>
                      </a:lnTo>
                      <a:lnTo>
                        <a:pt x="92" y="328"/>
                      </a:lnTo>
                      <a:lnTo>
                        <a:pt x="96" y="294"/>
                      </a:lnTo>
                      <a:lnTo>
                        <a:pt x="100" y="264"/>
                      </a:lnTo>
                      <a:lnTo>
                        <a:pt x="102" y="240"/>
                      </a:lnTo>
                      <a:lnTo>
                        <a:pt x="102" y="218"/>
                      </a:lnTo>
                      <a:lnTo>
                        <a:pt x="104" y="202"/>
                      </a:lnTo>
                      <a:lnTo>
                        <a:pt x="106" y="190"/>
                      </a:lnTo>
                      <a:lnTo>
                        <a:pt x="106" y="182"/>
                      </a:lnTo>
                      <a:lnTo>
                        <a:pt x="106" y="180"/>
                      </a:lnTo>
                      <a:lnTo>
                        <a:pt x="106" y="176"/>
                      </a:lnTo>
                      <a:lnTo>
                        <a:pt x="102" y="174"/>
                      </a:lnTo>
                      <a:lnTo>
                        <a:pt x="100" y="170"/>
                      </a:lnTo>
                      <a:lnTo>
                        <a:pt x="92" y="166"/>
                      </a:lnTo>
                      <a:lnTo>
                        <a:pt x="86" y="158"/>
                      </a:lnTo>
                      <a:lnTo>
                        <a:pt x="74" y="148"/>
                      </a:lnTo>
                      <a:lnTo>
                        <a:pt x="60" y="136"/>
                      </a:lnTo>
                      <a:lnTo>
                        <a:pt x="42" y="122"/>
                      </a:lnTo>
                      <a:lnTo>
                        <a:pt x="56" y="116"/>
                      </a:lnTo>
                      <a:lnTo>
                        <a:pt x="62" y="112"/>
                      </a:lnTo>
                      <a:lnTo>
                        <a:pt x="82" y="102"/>
                      </a:lnTo>
                      <a:lnTo>
                        <a:pt x="98" y="96"/>
                      </a:lnTo>
                      <a:lnTo>
                        <a:pt x="98" y="90"/>
                      </a:lnTo>
                      <a:lnTo>
                        <a:pt x="92" y="82"/>
                      </a:lnTo>
                      <a:lnTo>
                        <a:pt x="86" y="76"/>
                      </a:lnTo>
                      <a:lnTo>
                        <a:pt x="70" y="58"/>
                      </a:lnTo>
                      <a:lnTo>
                        <a:pt x="52" y="40"/>
                      </a:lnTo>
                      <a:lnTo>
                        <a:pt x="30" y="24"/>
                      </a:lnTo>
                      <a:lnTo>
                        <a:pt x="16" y="10"/>
                      </a:lnTo>
                      <a:lnTo>
                        <a:pt x="2" y="0"/>
                      </a:lnTo>
                      <a:lnTo>
                        <a:pt x="0" y="2"/>
                      </a:lnTo>
                      <a:lnTo>
                        <a:pt x="2" y="12"/>
                      </a:lnTo>
                      <a:lnTo>
                        <a:pt x="4" y="24"/>
                      </a:lnTo>
                      <a:lnTo>
                        <a:pt x="6" y="48"/>
                      </a:lnTo>
                      <a:lnTo>
                        <a:pt x="10" y="74"/>
                      </a:lnTo>
                      <a:lnTo>
                        <a:pt x="12" y="104"/>
                      </a:lnTo>
                      <a:lnTo>
                        <a:pt x="18" y="136"/>
                      </a:lnTo>
                      <a:lnTo>
                        <a:pt x="24" y="172"/>
                      </a:lnTo>
                      <a:lnTo>
                        <a:pt x="24" y="174"/>
                      </a:lnTo>
                      <a:lnTo>
                        <a:pt x="24" y="178"/>
                      </a:lnTo>
                      <a:close/>
                    </a:path>
                  </a:pathLst>
                </a:custGeom>
                <a:solidFill>
                  <a:schemeClr val="accent1"/>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3" name="Freeform 68"/>
                <p:cNvSpPr/>
                <p:nvPr/>
              </p:nvSpPr>
              <p:spPr bwMode="auto">
                <a:xfrm>
                  <a:off x="1147127" y="2284742"/>
                  <a:ext cx="194038" cy="736449"/>
                </a:xfrm>
                <a:custGeom>
                  <a:avLst/>
                  <a:gdLst/>
                  <a:ahLst/>
                  <a:cxnLst>
                    <a:cxn ang="0">
                      <a:pos x="30" y="62"/>
                    </a:cxn>
                    <a:cxn ang="0">
                      <a:pos x="70" y="96"/>
                    </a:cxn>
                    <a:cxn ang="0">
                      <a:pos x="92" y="120"/>
                    </a:cxn>
                    <a:cxn ang="0">
                      <a:pos x="98" y="134"/>
                    </a:cxn>
                    <a:cxn ang="0">
                      <a:pos x="82" y="140"/>
                    </a:cxn>
                    <a:cxn ang="0">
                      <a:pos x="56" y="154"/>
                    </a:cxn>
                    <a:cxn ang="0">
                      <a:pos x="60" y="174"/>
                    </a:cxn>
                    <a:cxn ang="0">
                      <a:pos x="86" y="196"/>
                    </a:cxn>
                    <a:cxn ang="0">
                      <a:pos x="100" y="208"/>
                    </a:cxn>
                    <a:cxn ang="0">
                      <a:pos x="106" y="214"/>
                    </a:cxn>
                    <a:cxn ang="0">
                      <a:pos x="106" y="220"/>
                    </a:cxn>
                    <a:cxn ang="0">
                      <a:pos x="104" y="240"/>
                    </a:cxn>
                    <a:cxn ang="0">
                      <a:pos x="102" y="278"/>
                    </a:cxn>
                    <a:cxn ang="0">
                      <a:pos x="96" y="332"/>
                    </a:cxn>
                    <a:cxn ang="0">
                      <a:pos x="90" y="390"/>
                    </a:cxn>
                    <a:cxn ang="0">
                      <a:pos x="82" y="420"/>
                    </a:cxn>
                    <a:cxn ang="0">
                      <a:pos x="84" y="424"/>
                    </a:cxn>
                    <a:cxn ang="0">
                      <a:pos x="98" y="440"/>
                    </a:cxn>
                    <a:cxn ang="0">
                      <a:pos x="112" y="354"/>
                    </a:cxn>
                    <a:cxn ang="0">
                      <a:pos x="118" y="292"/>
                    </a:cxn>
                    <a:cxn ang="0">
                      <a:pos x="122" y="246"/>
                    </a:cxn>
                    <a:cxn ang="0">
                      <a:pos x="124" y="218"/>
                    </a:cxn>
                    <a:cxn ang="0">
                      <a:pos x="124" y="208"/>
                    </a:cxn>
                    <a:cxn ang="0">
                      <a:pos x="122" y="200"/>
                    </a:cxn>
                    <a:cxn ang="0">
                      <a:pos x="112" y="192"/>
                    </a:cxn>
                    <a:cxn ang="0">
                      <a:pos x="104" y="184"/>
                    </a:cxn>
                    <a:cxn ang="0">
                      <a:pos x="84" y="166"/>
                    </a:cxn>
                    <a:cxn ang="0">
                      <a:pos x="68" y="150"/>
                    </a:cxn>
                    <a:cxn ang="0">
                      <a:pos x="90" y="142"/>
                    </a:cxn>
                    <a:cxn ang="0">
                      <a:pos x="106" y="138"/>
                    </a:cxn>
                    <a:cxn ang="0">
                      <a:pos x="114" y="128"/>
                    </a:cxn>
                    <a:cxn ang="0">
                      <a:pos x="120" y="118"/>
                    </a:cxn>
                    <a:cxn ang="0">
                      <a:pos x="104" y="100"/>
                    </a:cxn>
                    <a:cxn ang="0">
                      <a:pos x="74" y="72"/>
                    </a:cxn>
                    <a:cxn ang="0">
                      <a:pos x="32" y="34"/>
                    </a:cxn>
                    <a:cxn ang="0">
                      <a:pos x="8" y="10"/>
                    </a:cxn>
                    <a:cxn ang="0">
                      <a:pos x="0" y="16"/>
                    </a:cxn>
                    <a:cxn ang="0">
                      <a:pos x="0" y="40"/>
                    </a:cxn>
                    <a:cxn ang="0">
                      <a:pos x="16" y="48"/>
                    </a:cxn>
                  </a:cxnLst>
                  <a:rect l="0" t="0" r="r" b="b"/>
                  <a:pathLst>
                    <a:path w="124" h="452">
                      <a:moveTo>
                        <a:pt x="16" y="48"/>
                      </a:moveTo>
                      <a:lnTo>
                        <a:pt x="30" y="62"/>
                      </a:lnTo>
                      <a:lnTo>
                        <a:pt x="52" y="78"/>
                      </a:lnTo>
                      <a:lnTo>
                        <a:pt x="70" y="96"/>
                      </a:lnTo>
                      <a:lnTo>
                        <a:pt x="86" y="114"/>
                      </a:lnTo>
                      <a:lnTo>
                        <a:pt x="92" y="120"/>
                      </a:lnTo>
                      <a:lnTo>
                        <a:pt x="98" y="128"/>
                      </a:lnTo>
                      <a:lnTo>
                        <a:pt x="98" y="134"/>
                      </a:lnTo>
                      <a:lnTo>
                        <a:pt x="98" y="134"/>
                      </a:lnTo>
                      <a:lnTo>
                        <a:pt x="82" y="140"/>
                      </a:lnTo>
                      <a:lnTo>
                        <a:pt x="62" y="150"/>
                      </a:lnTo>
                      <a:lnTo>
                        <a:pt x="56" y="154"/>
                      </a:lnTo>
                      <a:lnTo>
                        <a:pt x="42" y="160"/>
                      </a:lnTo>
                      <a:lnTo>
                        <a:pt x="60" y="174"/>
                      </a:lnTo>
                      <a:lnTo>
                        <a:pt x="74" y="186"/>
                      </a:lnTo>
                      <a:lnTo>
                        <a:pt x="86" y="196"/>
                      </a:lnTo>
                      <a:lnTo>
                        <a:pt x="92" y="204"/>
                      </a:lnTo>
                      <a:lnTo>
                        <a:pt x="100" y="208"/>
                      </a:lnTo>
                      <a:lnTo>
                        <a:pt x="102" y="212"/>
                      </a:lnTo>
                      <a:lnTo>
                        <a:pt x="106" y="214"/>
                      </a:lnTo>
                      <a:lnTo>
                        <a:pt x="106" y="218"/>
                      </a:lnTo>
                      <a:lnTo>
                        <a:pt x="106" y="220"/>
                      </a:lnTo>
                      <a:lnTo>
                        <a:pt x="106" y="228"/>
                      </a:lnTo>
                      <a:lnTo>
                        <a:pt x="104" y="240"/>
                      </a:lnTo>
                      <a:lnTo>
                        <a:pt x="102" y="256"/>
                      </a:lnTo>
                      <a:lnTo>
                        <a:pt x="102" y="278"/>
                      </a:lnTo>
                      <a:lnTo>
                        <a:pt x="100" y="302"/>
                      </a:lnTo>
                      <a:lnTo>
                        <a:pt x="96" y="332"/>
                      </a:lnTo>
                      <a:lnTo>
                        <a:pt x="92" y="366"/>
                      </a:lnTo>
                      <a:lnTo>
                        <a:pt x="90" y="390"/>
                      </a:lnTo>
                      <a:lnTo>
                        <a:pt x="84" y="418"/>
                      </a:lnTo>
                      <a:lnTo>
                        <a:pt x="82" y="420"/>
                      </a:lnTo>
                      <a:lnTo>
                        <a:pt x="84" y="424"/>
                      </a:lnTo>
                      <a:lnTo>
                        <a:pt x="84" y="424"/>
                      </a:lnTo>
                      <a:lnTo>
                        <a:pt x="96" y="452"/>
                      </a:lnTo>
                      <a:lnTo>
                        <a:pt x="98" y="440"/>
                      </a:lnTo>
                      <a:lnTo>
                        <a:pt x="106" y="394"/>
                      </a:lnTo>
                      <a:lnTo>
                        <a:pt x="112" y="354"/>
                      </a:lnTo>
                      <a:lnTo>
                        <a:pt x="116" y="320"/>
                      </a:lnTo>
                      <a:lnTo>
                        <a:pt x="118" y="292"/>
                      </a:lnTo>
                      <a:lnTo>
                        <a:pt x="120" y="266"/>
                      </a:lnTo>
                      <a:lnTo>
                        <a:pt x="122" y="246"/>
                      </a:lnTo>
                      <a:lnTo>
                        <a:pt x="124" y="228"/>
                      </a:lnTo>
                      <a:lnTo>
                        <a:pt x="124" y="218"/>
                      </a:lnTo>
                      <a:lnTo>
                        <a:pt x="124" y="210"/>
                      </a:lnTo>
                      <a:lnTo>
                        <a:pt x="124" y="208"/>
                      </a:lnTo>
                      <a:lnTo>
                        <a:pt x="124" y="204"/>
                      </a:lnTo>
                      <a:lnTo>
                        <a:pt x="122" y="200"/>
                      </a:lnTo>
                      <a:lnTo>
                        <a:pt x="118" y="196"/>
                      </a:lnTo>
                      <a:lnTo>
                        <a:pt x="112" y="192"/>
                      </a:lnTo>
                      <a:lnTo>
                        <a:pt x="108" y="188"/>
                      </a:lnTo>
                      <a:lnTo>
                        <a:pt x="104" y="184"/>
                      </a:lnTo>
                      <a:lnTo>
                        <a:pt x="96" y="178"/>
                      </a:lnTo>
                      <a:lnTo>
                        <a:pt x="84" y="166"/>
                      </a:lnTo>
                      <a:lnTo>
                        <a:pt x="68" y="156"/>
                      </a:lnTo>
                      <a:lnTo>
                        <a:pt x="68" y="150"/>
                      </a:lnTo>
                      <a:lnTo>
                        <a:pt x="80" y="144"/>
                      </a:lnTo>
                      <a:lnTo>
                        <a:pt x="90" y="142"/>
                      </a:lnTo>
                      <a:lnTo>
                        <a:pt x="98" y="138"/>
                      </a:lnTo>
                      <a:lnTo>
                        <a:pt x="106" y="138"/>
                      </a:lnTo>
                      <a:lnTo>
                        <a:pt x="100" y="134"/>
                      </a:lnTo>
                      <a:lnTo>
                        <a:pt x="114" y="128"/>
                      </a:lnTo>
                      <a:lnTo>
                        <a:pt x="124" y="128"/>
                      </a:lnTo>
                      <a:lnTo>
                        <a:pt x="120" y="118"/>
                      </a:lnTo>
                      <a:lnTo>
                        <a:pt x="112" y="110"/>
                      </a:lnTo>
                      <a:lnTo>
                        <a:pt x="104" y="100"/>
                      </a:lnTo>
                      <a:lnTo>
                        <a:pt x="96" y="92"/>
                      </a:lnTo>
                      <a:lnTo>
                        <a:pt x="74" y="72"/>
                      </a:lnTo>
                      <a:lnTo>
                        <a:pt x="48" y="50"/>
                      </a:lnTo>
                      <a:lnTo>
                        <a:pt x="32" y="34"/>
                      </a:lnTo>
                      <a:lnTo>
                        <a:pt x="18" y="20"/>
                      </a:lnTo>
                      <a:lnTo>
                        <a:pt x="8" y="10"/>
                      </a:lnTo>
                      <a:lnTo>
                        <a:pt x="0" y="0"/>
                      </a:lnTo>
                      <a:lnTo>
                        <a:pt x="0" y="16"/>
                      </a:lnTo>
                      <a:lnTo>
                        <a:pt x="0" y="34"/>
                      </a:lnTo>
                      <a:lnTo>
                        <a:pt x="0" y="40"/>
                      </a:lnTo>
                      <a:lnTo>
                        <a:pt x="2" y="38"/>
                      </a:lnTo>
                      <a:lnTo>
                        <a:pt x="16" y="48"/>
                      </a:lnTo>
                      <a:close/>
                    </a:path>
                  </a:pathLst>
                </a:custGeom>
                <a:solidFill>
                  <a:schemeClr val="accent1"/>
                </a:solidFill>
                <a:ln w="9525">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69"/>
                <p:cNvSpPr/>
                <p:nvPr/>
              </p:nvSpPr>
              <p:spPr bwMode="auto">
                <a:xfrm>
                  <a:off x="1183738" y="2647922"/>
                  <a:ext cx="252616" cy="702821"/>
                </a:xfrm>
                <a:custGeom>
                  <a:avLst/>
                  <a:gdLst>
                    <a:gd name="T0" fmla="*/ 158750 w 162"/>
                    <a:gd name="T1" fmla="*/ 514350 h 438"/>
                    <a:gd name="T2" fmla="*/ 155575 w 162"/>
                    <a:gd name="T3" fmla="*/ 539750 h 438"/>
                    <a:gd name="T4" fmla="*/ 152400 w 162"/>
                    <a:gd name="T5" fmla="*/ 555625 h 438"/>
                    <a:gd name="T6" fmla="*/ 139700 w 162"/>
                    <a:gd name="T7" fmla="*/ 581025 h 438"/>
                    <a:gd name="T8" fmla="*/ 152400 w 162"/>
                    <a:gd name="T9" fmla="*/ 555625 h 438"/>
                    <a:gd name="T10" fmla="*/ 155575 w 162"/>
                    <a:gd name="T11" fmla="*/ 539750 h 438"/>
                    <a:gd name="T12" fmla="*/ 158750 w 162"/>
                    <a:gd name="T13" fmla="*/ 514350 h 438"/>
                    <a:gd name="T14" fmla="*/ 158750 w 162"/>
                    <a:gd name="T15" fmla="*/ 473075 h 438"/>
                    <a:gd name="T16" fmla="*/ 95250 w 162"/>
                    <a:gd name="T17" fmla="*/ 327025 h 438"/>
                    <a:gd name="T18" fmla="*/ 92075 w 162"/>
                    <a:gd name="T19" fmla="*/ 320675 h 438"/>
                    <a:gd name="T20" fmla="*/ 34925 w 162"/>
                    <a:gd name="T21" fmla="*/ 152400 h 438"/>
                    <a:gd name="T22" fmla="*/ 15875 w 162"/>
                    <a:gd name="T23" fmla="*/ 73025 h 438"/>
                    <a:gd name="T24" fmla="*/ 0 w 162"/>
                    <a:gd name="T25" fmla="*/ 0 h 438"/>
                    <a:gd name="T26" fmla="*/ 9525 w 162"/>
                    <a:gd name="T27" fmla="*/ 85725 h 438"/>
                    <a:gd name="T28" fmla="*/ 15875 w 162"/>
                    <a:gd name="T29" fmla="*/ 171450 h 438"/>
                    <a:gd name="T30" fmla="*/ 31750 w 162"/>
                    <a:gd name="T31" fmla="*/ 273050 h 438"/>
                    <a:gd name="T32" fmla="*/ 41275 w 162"/>
                    <a:gd name="T33" fmla="*/ 320675 h 438"/>
                    <a:gd name="T34" fmla="*/ 53975 w 162"/>
                    <a:gd name="T35" fmla="*/ 374650 h 438"/>
                    <a:gd name="T36" fmla="*/ 57150 w 162"/>
                    <a:gd name="T37" fmla="*/ 381000 h 438"/>
                    <a:gd name="T38" fmla="*/ 60325 w 162"/>
                    <a:gd name="T39" fmla="*/ 409575 h 438"/>
                    <a:gd name="T40" fmla="*/ 73025 w 162"/>
                    <a:gd name="T41" fmla="*/ 460375 h 438"/>
                    <a:gd name="T42" fmla="*/ 88900 w 162"/>
                    <a:gd name="T43" fmla="*/ 511175 h 438"/>
                    <a:gd name="T44" fmla="*/ 104775 w 162"/>
                    <a:gd name="T45" fmla="*/ 549275 h 438"/>
                    <a:gd name="T46" fmla="*/ 114300 w 162"/>
                    <a:gd name="T47" fmla="*/ 577850 h 438"/>
                    <a:gd name="T48" fmla="*/ 127000 w 162"/>
                    <a:gd name="T49" fmla="*/ 600075 h 438"/>
                    <a:gd name="T50" fmla="*/ 136525 w 162"/>
                    <a:gd name="T51" fmla="*/ 615950 h 438"/>
                    <a:gd name="T52" fmla="*/ 76200 w 162"/>
                    <a:gd name="T53" fmla="*/ 574675 h 438"/>
                    <a:gd name="T54" fmla="*/ 76200 w 162"/>
                    <a:gd name="T55" fmla="*/ 577850 h 438"/>
                    <a:gd name="T56" fmla="*/ 79375 w 162"/>
                    <a:gd name="T57" fmla="*/ 609600 h 438"/>
                    <a:gd name="T58" fmla="*/ 73025 w 162"/>
                    <a:gd name="T59" fmla="*/ 641350 h 438"/>
                    <a:gd name="T60" fmla="*/ 60325 w 162"/>
                    <a:gd name="T61" fmla="*/ 695325 h 438"/>
                    <a:gd name="T62" fmla="*/ 107950 w 162"/>
                    <a:gd name="T63" fmla="*/ 688975 h 438"/>
                    <a:gd name="T64" fmla="*/ 206375 w 162"/>
                    <a:gd name="T65" fmla="*/ 676275 h 438"/>
                    <a:gd name="T66" fmla="*/ 225425 w 162"/>
                    <a:gd name="T67" fmla="*/ 669925 h 438"/>
                    <a:gd name="T68" fmla="*/ 254000 w 162"/>
                    <a:gd name="T69" fmla="*/ 666750 h 438"/>
                    <a:gd name="T70" fmla="*/ 222250 w 162"/>
                    <a:gd name="T71" fmla="*/ 596900 h 438"/>
                    <a:gd name="T72" fmla="*/ 187325 w 162"/>
                    <a:gd name="T73" fmla="*/ 527050 h 438"/>
                    <a:gd name="T74" fmla="*/ 158750 w 162"/>
                    <a:gd name="T75" fmla="*/ 495300 h 4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2"/>
                    <a:gd name="T115" fmla="*/ 0 h 438"/>
                    <a:gd name="T116" fmla="*/ 162 w 162"/>
                    <a:gd name="T117" fmla="*/ 438 h 4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2" h="438">
                      <a:moveTo>
                        <a:pt x="100" y="312"/>
                      </a:moveTo>
                      <a:lnTo>
                        <a:pt x="100" y="324"/>
                      </a:lnTo>
                      <a:lnTo>
                        <a:pt x="100" y="332"/>
                      </a:lnTo>
                      <a:lnTo>
                        <a:pt x="98" y="340"/>
                      </a:lnTo>
                      <a:lnTo>
                        <a:pt x="98" y="344"/>
                      </a:lnTo>
                      <a:lnTo>
                        <a:pt x="96" y="350"/>
                      </a:lnTo>
                      <a:lnTo>
                        <a:pt x="94" y="356"/>
                      </a:lnTo>
                      <a:lnTo>
                        <a:pt x="88" y="366"/>
                      </a:lnTo>
                      <a:lnTo>
                        <a:pt x="94" y="356"/>
                      </a:lnTo>
                      <a:lnTo>
                        <a:pt x="96" y="350"/>
                      </a:lnTo>
                      <a:lnTo>
                        <a:pt x="98" y="344"/>
                      </a:lnTo>
                      <a:lnTo>
                        <a:pt x="98" y="340"/>
                      </a:lnTo>
                      <a:lnTo>
                        <a:pt x="100" y="332"/>
                      </a:lnTo>
                      <a:lnTo>
                        <a:pt x="100" y="324"/>
                      </a:lnTo>
                      <a:lnTo>
                        <a:pt x="100" y="312"/>
                      </a:lnTo>
                      <a:lnTo>
                        <a:pt x="100" y="298"/>
                      </a:lnTo>
                      <a:lnTo>
                        <a:pt x="72" y="234"/>
                      </a:lnTo>
                      <a:lnTo>
                        <a:pt x="60" y="206"/>
                      </a:lnTo>
                      <a:lnTo>
                        <a:pt x="58" y="202"/>
                      </a:lnTo>
                      <a:lnTo>
                        <a:pt x="40" y="146"/>
                      </a:lnTo>
                      <a:lnTo>
                        <a:pt x="22" y="96"/>
                      </a:lnTo>
                      <a:lnTo>
                        <a:pt x="16" y="70"/>
                      </a:lnTo>
                      <a:lnTo>
                        <a:pt x="10" y="46"/>
                      </a:lnTo>
                      <a:lnTo>
                        <a:pt x="0" y="0"/>
                      </a:lnTo>
                      <a:lnTo>
                        <a:pt x="4" y="36"/>
                      </a:lnTo>
                      <a:lnTo>
                        <a:pt x="6" y="54"/>
                      </a:lnTo>
                      <a:lnTo>
                        <a:pt x="6" y="74"/>
                      </a:lnTo>
                      <a:lnTo>
                        <a:pt x="10" y="108"/>
                      </a:lnTo>
                      <a:lnTo>
                        <a:pt x="14" y="140"/>
                      </a:lnTo>
                      <a:lnTo>
                        <a:pt x="20" y="172"/>
                      </a:lnTo>
                      <a:lnTo>
                        <a:pt x="24" y="186"/>
                      </a:lnTo>
                      <a:lnTo>
                        <a:pt x="26" y="202"/>
                      </a:lnTo>
                      <a:lnTo>
                        <a:pt x="32" y="230"/>
                      </a:lnTo>
                      <a:lnTo>
                        <a:pt x="34" y="236"/>
                      </a:lnTo>
                      <a:lnTo>
                        <a:pt x="36" y="238"/>
                      </a:lnTo>
                      <a:lnTo>
                        <a:pt x="36" y="240"/>
                      </a:lnTo>
                      <a:lnTo>
                        <a:pt x="36" y="244"/>
                      </a:lnTo>
                      <a:lnTo>
                        <a:pt x="38" y="258"/>
                      </a:lnTo>
                      <a:lnTo>
                        <a:pt x="44" y="286"/>
                      </a:lnTo>
                      <a:lnTo>
                        <a:pt x="46" y="290"/>
                      </a:lnTo>
                      <a:lnTo>
                        <a:pt x="52" y="306"/>
                      </a:lnTo>
                      <a:lnTo>
                        <a:pt x="56" y="322"/>
                      </a:lnTo>
                      <a:lnTo>
                        <a:pt x="62" y="334"/>
                      </a:lnTo>
                      <a:lnTo>
                        <a:pt x="66" y="346"/>
                      </a:lnTo>
                      <a:lnTo>
                        <a:pt x="70" y="356"/>
                      </a:lnTo>
                      <a:lnTo>
                        <a:pt x="72" y="364"/>
                      </a:lnTo>
                      <a:lnTo>
                        <a:pt x="76" y="372"/>
                      </a:lnTo>
                      <a:lnTo>
                        <a:pt x="80" y="378"/>
                      </a:lnTo>
                      <a:lnTo>
                        <a:pt x="84" y="384"/>
                      </a:lnTo>
                      <a:lnTo>
                        <a:pt x="86" y="388"/>
                      </a:lnTo>
                      <a:lnTo>
                        <a:pt x="66" y="374"/>
                      </a:lnTo>
                      <a:lnTo>
                        <a:pt x="48" y="362"/>
                      </a:lnTo>
                      <a:lnTo>
                        <a:pt x="48" y="364"/>
                      </a:lnTo>
                      <a:lnTo>
                        <a:pt x="50" y="380"/>
                      </a:lnTo>
                      <a:lnTo>
                        <a:pt x="50" y="384"/>
                      </a:lnTo>
                      <a:lnTo>
                        <a:pt x="50" y="392"/>
                      </a:lnTo>
                      <a:lnTo>
                        <a:pt x="46" y="404"/>
                      </a:lnTo>
                      <a:lnTo>
                        <a:pt x="44" y="418"/>
                      </a:lnTo>
                      <a:lnTo>
                        <a:pt x="38" y="438"/>
                      </a:lnTo>
                      <a:lnTo>
                        <a:pt x="54" y="436"/>
                      </a:lnTo>
                      <a:lnTo>
                        <a:pt x="68" y="434"/>
                      </a:lnTo>
                      <a:lnTo>
                        <a:pt x="98" y="430"/>
                      </a:lnTo>
                      <a:lnTo>
                        <a:pt x="130" y="426"/>
                      </a:lnTo>
                      <a:lnTo>
                        <a:pt x="138" y="422"/>
                      </a:lnTo>
                      <a:lnTo>
                        <a:pt x="142" y="422"/>
                      </a:lnTo>
                      <a:lnTo>
                        <a:pt x="144" y="422"/>
                      </a:lnTo>
                      <a:lnTo>
                        <a:pt x="160" y="420"/>
                      </a:lnTo>
                      <a:lnTo>
                        <a:pt x="162" y="418"/>
                      </a:lnTo>
                      <a:lnTo>
                        <a:pt x="140" y="376"/>
                      </a:lnTo>
                      <a:lnTo>
                        <a:pt x="118" y="334"/>
                      </a:lnTo>
                      <a:lnTo>
                        <a:pt x="118" y="332"/>
                      </a:lnTo>
                      <a:lnTo>
                        <a:pt x="100" y="298"/>
                      </a:lnTo>
                      <a:lnTo>
                        <a:pt x="100" y="312"/>
                      </a:lnTo>
                      <a:close/>
                    </a:path>
                  </a:pathLst>
                </a:custGeom>
                <a:solidFill>
                  <a:srgbClr val="CDCCCC"/>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Freeform 70"/>
                <p:cNvSpPr/>
                <p:nvPr/>
              </p:nvSpPr>
              <p:spPr bwMode="auto">
                <a:xfrm>
                  <a:off x="689486" y="2388989"/>
                  <a:ext cx="237974" cy="904586"/>
                </a:xfrm>
                <a:custGeom>
                  <a:avLst/>
                  <a:gdLst>
                    <a:gd name="T0" fmla="*/ 184150 w 148"/>
                    <a:gd name="T1" fmla="*/ 438150 h 558"/>
                    <a:gd name="T2" fmla="*/ 161925 w 148"/>
                    <a:gd name="T3" fmla="*/ 190500 h 558"/>
                    <a:gd name="T4" fmla="*/ 231775 w 148"/>
                    <a:gd name="T5" fmla="*/ 50800 h 558"/>
                    <a:gd name="T6" fmla="*/ 234950 w 148"/>
                    <a:gd name="T7" fmla="*/ 31750 h 558"/>
                    <a:gd name="T8" fmla="*/ 219075 w 148"/>
                    <a:gd name="T9" fmla="*/ 0 h 558"/>
                    <a:gd name="T10" fmla="*/ 209550 w 148"/>
                    <a:gd name="T11" fmla="*/ 6350 h 558"/>
                    <a:gd name="T12" fmla="*/ 206375 w 148"/>
                    <a:gd name="T13" fmla="*/ 15875 h 558"/>
                    <a:gd name="T14" fmla="*/ 104775 w 148"/>
                    <a:gd name="T15" fmla="*/ 285750 h 558"/>
                    <a:gd name="T16" fmla="*/ 79375 w 148"/>
                    <a:gd name="T17" fmla="*/ 520700 h 558"/>
                    <a:gd name="T18" fmla="*/ 0 w 148"/>
                    <a:gd name="T19" fmla="*/ 885825 h 558"/>
                    <a:gd name="T20" fmla="*/ 117475 w 148"/>
                    <a:gd name="T21" fmla="*/ 606425 h 558"/>
                    <a:gd name="T22" fmla="*/ 184150 w 148"/>
                    <a:gd name="T23" fmla="*/ 438150 h 5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8"/>
                    <a:gd name="T37" fmla="*/ 0 h 558"/>
                    <a:gd name="T38" fmla="*/ 148 w 148"/>
                    <a:gd name="T39" fmla="*/ 558 h 5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8" h="558">
                      <a:moveTo>
                        <a:pt x="116" y="276"/>
                      </a:moveTo>
                      <a:lnTo>
                        <a:pt x="102" y="120"/>
                      </a:lnTo>
                      <a:lnTo>
                        <a:pt x="146" y="32"/>
                      </a:lnTo>
                      <a:lnTo>
                        <a:pt x="148" y="20"/>
                      </a:lnTo>
                      <a:lnTo>
                        <a:pt x="138" y="0"/>
                      </a:lnTo>
                      <a:lnTo>
                        <a:pt x="132" y="4"/>
                      </a:lnTo>
                      <a:lnTo>
                        <a:pt x="130" y="10"/>
                      </a:lnTo>
                      <a:lnTo>
                        <a:pt x="66" y="180"/>
                      </a:lnTo>
                      <a:lnTo>
                        <a:pt x="50" y="328"/>
                      </a:lnTo>
                      <a:lnTo>
                        <a:pt x="0" y="558"/>
                      </a:lnTo>
                      <a:lnTo>
                        <a:pt x="74" y="382"/>
                      </a:lnTo>
                      <a:lnTo>
                        <a:pt x="116" y="276"/>
                      </a:lnTo>
                      <a:close/>
                    </a:path>
                  </a:pathLst>
                </a:custGeom>
                <a:solidFill>
                  <a:schemeClr val="accent1"/>
                </a:solidFill>
                <a:ln w="8">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6" name="Freeform 71"/>
                <p:cNvSpPr/>
                <p:nvPr/>
              </p:nvSpPr>
              <p:spPr bwMode="auto">
                <a:xfrm>
                  <a:off x="1040953" y="3125436"/>
                  <a:ext cx="62240" cy="225307"/>
                </a:xfrm>
                <a:custGeom>
                  <a:avLst/>
                  <a:gdLst>
                    <a:gd name="T0" fmla="*/ 50800 w 38"/>
                    <a:gd name="T1" fmla="*/ 161925 h 140"/>
                    <a:gd name="T2" fmla="*/ 31750 w 38"/>
                    <a:gd name="T3" fmla="*/ 92075 h 140"/>
                    <a:gd name="T4" fmla="*/ 28575 w 38"/>
                    <a:gd name="T5" fmla="*/ 73025 h 140"/>
                    <a:gd name="T6" fmla="*/ 25400 w 38"/>
                    <a:gd name="T7" fmla="*/ 50800 h 140"/>
                    <a:gd name="T8" fmla="*/ 22225 w 38"/>
                    <a:gd name="T9" fmla="*/ 28575 h 140"/>
                    <a:gd name="T10" fmla="*/ 19050 w 38"/>
                    <a:gd name="T11" fmla="*/ 0 h 140"/>
                    <a:gd name="T12" fmla="*/ 12700 w 38"/>
                    <a:gd name="T13" fmla="*/ 0 h 140"/>
                    <a:gd name="T14" fmla="*/ 12700 w 38"/>
                    <a:gd name="T15" fmla="*/ 15875 h 140"/>
                    <a:gd name="T16" fmla="*/ 12700 w 38"/>
                    <a:gd name="T17" fmla="*/ 34925 h 140"/>
                    <a:gd name="T18" fmla="*/ 12700 w 38"/>
                    <a:gd name="T19" fmla="*/ 53975 h 140"/>
                    <a:gd name="T20" fmla="*/ 9525 w 38"/>
                    <a:gd name="T21" fmla="*/ 79375 h 140"/>
                    <a:gd name="T22" fmla="*/ 9525 w 38"/>
                    <a:gd name="T23" fmla="*/ 104775 h 140"/>
                    <a:gd name="T24" fmla="*/ 6350 w 38"/>
                    <a:gd name="T25" fmla="*/ 136525 h 140"/>
                    <a:gd name="T26" fmla="*/ 6350 w 38"/>
                    <a:gd name="T27" fmla="*/ 168275 h 140"/>
                    <a:gd name="T28" fmla="*/ 3175 w 38"/>
                    <a:gd name="T29" fmla="*/ 206375 h 140"/>
                    <a:gd name="T30" fmla="*/ 0 w 38"/>
                    <a:gd name="T31" fmla="*/ 215900 h 140"/>
                    <a:gd name="T32" fmla="*/ 60325 w 38"/>
                    <a:gd name="T33" fmla="*/ 222250 h 140"/>
                    <a:gd name="T34" fmla="*/ 57150 w 38"/>
                    <a:gd name="T35" fmla="*/ 190500 h 140"/>
                    <a:gd name="T36" fmla="*/ 50800 w 38"/>
                    <a:gd name="T37" fmla="*/ 161925 h 1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
                    <a:gd name="T58" fmla="*/ 0 h 140"/>
                    <a:gd name="T59" fmla="*/ 38 w 38"/>
                    <a:gd name="T60" fmla="*/ 140 h 14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 h="140">
                      <a:moveTo>
                        <a:pt x="32" y="102"/>
                      </a:moveTo>
                      <a:lnTo>
                        <a:pt x="20" y="58"/>
                      </a:lnTo>
                      <a:lnTo>
                        <a:pt x="18" y="46"/>
                      </a:lnTo>
                      <a:lnTo>
                        <a:pt x="16" y="32"/>
                      </a:lnTo>
                      <a:lnTo>
                        <a:pt x="14" y="18"/>
                      </a:lnTo>
                      <a:lnTo>
                        <a:pt x="12" y="0"/>
                      </a:lnTo>
                      <a:lnTo>
                        <a:pt x="8" y="0"/>
                      </a:lnTo>
                      <a:lnTo>
                        <a:pt x="8" y="10"/>
                      </a:lnTo>
                      <a:lnTo>
                        <a:pt x="8" y="22"/>
                      </a:lnTo>
                      <a:lnTo>
                        <a:pt x="8" y="34"/>
                      </a:lnTo>
                      <a:lnTo>
                        <a:pt x="6" y="50"/>
                      </a:lnTo>
                      <a:lnTo>
                        <a:pt x="6" y="66"/>
                      </a:lnTo>
                      <a:lnTo>
                        <a:pt x="4" y="86"/>
                      </a:lnTo>
                      <a:lnTo>
                        <a:pt x="4" y="106"/>
                      </a:lnTo>
                      <a:lnTo>
                        <a:pt x="2" y="130"/>
                      </a:lnTo>
                      <a:lnTo>
                        <a:pt x="0" y="136"/>
                      </a:lnTo>
                      <a:lnTo>
                        <a:pt x="38" y="140"/>
                      </a:lnTo>
                      <a:lnTo>
                        <a:pt x="36" y="120"/>
                      </a:lnTo>
                      <a:lnTo>
                        <a:pt x="32" y="102"/>
                      </a:lnTo>
                      <a:close/>
                    </a:path>
                  </a:pathLst>
                </a:custGeom>
                <a:solidFill>
                  <a:srgbClr val="CDCCCC"/>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7" name="Freeform 72"/>
                <p:cNvSpPr/>
                <p:nvPr/>
              </p:nvSpPr>
              <p:spPr bwMode="auto">
                <a:xfrm>
                  <a:off x="645553" y="3011101"/>
                  <a:ext cx="219667" cy="850784"/>
                </a:xfrm>
                <a:custGeom>
                  <a:avLst/>
                  <a:gdLst>
                    <a:gd name="T0" fmla="*/ 209550 w 140"/>
                    <a:gd name="T1" fmla="*/ 358775 h 532"/>
                    <a:gd name="T2" fmla="*/ 222250 w 140"/>
                    <a:gd name="T3" fmla="*/ 282575 h 532"/>
                    <a:gd name="T4" fmla="*/ 174625 w 140"/>
                    <a:gd name="T5" fmla="*/ 260350 h 532"/>
                    <a:gd name="T6" fmla="*/ 171450 w 140"/>
                    <a:gd name="T7" fmla="*/ 257175 h 532"/>
                    <a:gd name="T8" fmla="*/ 165100 w 140"/>
                    <a:gd name="T9" fmla="*/ 0 h 532"/>
                    <a:gd name="T10" fmla="*/ 47625 w 140"/>
                    <a:gd name="T11" fmla="*/ 279400 h 532"/>
                    <a:gd name="T12" fmla="*/ 22225 w 140"/>
                    <a:gd name="T13" fmla="*/ 358775 h 532"/>
                    <a:gd name="T14" fmla="*/ 22225 w 140"/>
                    <a:gd name="T15" fmla="*/ 361950 h 532"/>
                    <a:gd name="T16" fmla="*/ 15875 w 140"/>
                    <a:gd name="T17" fmla="*/ 406400 h 532"/>
                    <a:gd name="T18" fmla="*/ 6350 w 140"/>
                    <a:gd name="T19" fmla="*/ 511175 h 532"/>
                    <a:gd name="T20" fmla="*/ 0 w 140"/>
                    <a:gd name="T21" fmla="*/ 577850 h 532"/>
                    <a:gd name="T22" fmla="*/ 3175 w 140"/>
                    <a:gd name="T23" fmla="*/ 577850 h 532"/>
                    <a:gd name="T24" fmla="*/ 6350 w 140"/>
                    <a:gd name="T25" fmla="*/ 844550 h 532"/>
                    <a:gd name="T26" fmla="*/ 123825 w 140"/>
                    <a:gd name="T27" fmla="*/ 339725 h 532"/>
                    <a:gd name="T28" fmla="*/ 209550 w 140"/>
                    <a:gd name="T29" fmla="*/ 358775 h 5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0"/>
                    <a:gd name="T46" fmla="*/ 0 h 532"/>
                    <a:gd name="T47" fmla="*/ 140 w 140"/>
                    <a:gd name="T48" fmla="*/ 532 h 5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0" h="532">
                      <a:moveTo>
                        <a:pt x="132" y="226"/>
                      </a:moveTo>
                      <a:lnTo>
                        <a:pt x="140" y="178"/>
                      </a:lnTo>
                      <a:lnTo>
                        <a:pt x="110" y="164"/>
                      </a:lnTo>
                      <a:lnTo>
                        <a:pt x="108" y="162"/>
                      </a:lnTo>
                      <a:lnTo>
                        <a:pt x="104" y="0"/>
                      </a:lnTo>
                      <a:lnTo>
                        <a:pt x="30" y="176"/>
                      </a:lnTo>
                      <a:lnTo>
                        <a:pt x="14" y="226"/>
                      </a:lnTo>
                      <a:lnTo>
                        <a:pt x="14" y="228"/>
                      </a:lnTo>
                      <a:lnTo>
                        <a:pt x="10" y="256"/>
                      </a:lnTo>
                      <a:lnTo>
                        <a:pt x="4" y="322"/>
                      </a:lnTo>
                      <a:lnTo>
                        <a:pt x="0" y="364"/>
                      </a:lnTo>
                      <a:lnTo>
                        <a:pt x="2" y="364"/>
                      </a:lnTo>
                      <a:lnTo>
                        <a:pt x="4" y="532"/>
                      </a:lnTo>
                      <a:lnTo>
                        <a:pt x="78" y="214"/>
                      </a:lnTo>
                      <a:lnTo>
                        <a:pt x="132" y="226"/>
                      </a:lnTo>
                      <a:close/>
                    </a:path>
                  </a:pathLst>
                </a:custGeom>
                <a:solidFill>
                  <a:schemeClr val="accent1"/>
                </a:solidFill>
                <a:ln w="9525">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Freeform 73"/>
                <p:cNvSpPr/>
                <p:nvPr/>
              </p:nvSpPr>
              <p:spPr bwMode="auto">
                <a:xfrm>
                  <a:off x="601620" y="3293575"/>
                  <a:ext cx="538185" cy="1607407"/>
                </a:xfrm>
                <a:custGeom>
                  <a:avLst/>
                  <a:gdLst>
                    <a:gd name="T0" fmla="*/ 79375 w 336"/>
                    <a:gd name="T1" fmla="*/ 1562100 h 1014"/>
                    <a:gd name="T2" fmla="*/ 127000 w 336"/>
                    <a:gd name="T3" fmla="*/ 1463675 h 1014"/>
                    <a:gd name="T4" fmla="*/ 136525 w 336"/>
                    <a:gd name="T5" fmla="*/ 1143000 h 1014"/>
                    <a:gd name="T6" fmla="*/ 120650 w 336"/>
                    <a:gd name="T7" fmla="*/ 1092200 h 1014"/>
                    <a:gd name="T8" fmla="*/ 158750 w 336"/>
                    <a:gd name="T9" fmla="*/ 1012825 h 1014"/>
                    <a:gd name="T10" fmla="*/ 215900 w 336"/>
                    <a:gd name="T11" fmla="*/ 555625 h 1014"/>
                    <a:gd name="T12" fmla="*/ 279400 w 336"/>
                    <a:gd name="T13" fmla="*/ 530225 h 1014"/>
                    <a:gd name="T14" fmla="*/ 206375 w 336"/>
                    <a:gd name="T15" fmla="*/ 447675 h 1014"/>
                    <a:gd name="T16" fmla="*/ 314325 w 336"/>
                    <a:gd name="T17" fmla="*/ 447675 h 1014"/>
                    <a:gd name="T18" fmla="*/ 238125 w 336"/>
                    <a:gd name="T19" fmla="*/ 346075 h 1014"/>
                    <a:gd name="T20" fmla="*/ 304800 w 336"/>
                    <a:gd name="T21" fmla="*/ 95250 h 1014"/>
                    <a:gd name="T22" fmla="*/ 403225 w 336"/>
                    <a:gd name="T23" fmla="*/ 311150 h 1014"/>
                    <a:gd name="T24" fmla="*/ 403225 w 336"/>
                    <a:gd name="T25" fmla="*/ 142875 h 1014"/>
                    <a:gd name="T26" fmla="*/ 390525 w 336"/>
                    <a:gd name="T27" fmla="*/ 136525 h 1014"/>
                    <a:gd name="T28" fmla="*/ 374650 w 336"/>
                    <a:gd name="T29" fmla="*/ 133350 h 1014"/>
                    <a:gd name="T30" fmla="*/ 377825 w 336"/>
                    <a:gd name="T31" fmla="*/ 53975 h 1014"/>
                    <a:gd name="T32" fmla="*/ 396875 w 336"/>
                    <a:gd name="T33" fmla="*/ 57150 h 1014"/>
                    <a:gd name="T34" fmla="*/ 400050 w 336"/>
                    <a:gd name="T35" fmla="*/ 57150 h 1014"/>
                    <a:gd name="T36" fmla="*/ 403225 w 336"/>
                    <a:gd name="T37" fmla="*/ 60325 h 1014"/>
                    <a:gd name="T38" fmla="*/ 409575 w 336"/>
                    <a:gd name="T39" fmla="*/ 63500 h 1014"/>
                    <a:gd name="T40" fmla="*/ 419100 w 336"/>
                    <a:gd name="T41" fmla="*/ 63500 h 1014"/>
                    <a:gd name="T42" fmla="*/ 425450 w 336"/>
                    <a:gd name="T43" fmla="*/ 63500 h 1014"/>
                    <a:gd name="T44" fmla="*/ 428625 w 336"/>
                    <a:gd name="T45" fmla="*/ 63500 h 1014"/>
                    <a:gd name="T46" fmla="*/ 447675 w 336"/>
                    <a:gd name="T47" fmla="*/ 66675 h 1014"/>
                    <a:gd name="T48" fmla="*/ 466725 w 336"/>
                    <a:gd name="T49" fmla="*/ 66675 h 1014"/>
                    <a:gd name="T50" fmla="*/ 488950 w 336"/>
                    <a:gd name="T51" fmla="*/ 69850 h 1014"/>
                    <a:gd name="T52" fmla="*/ 533400 w 336"/>
                    <a:gd name="T53" fmla="*/ 69850 h 1014"/>
                    <a:gd name="T54" fmla="*/ 533400 w 336"/>
                    <a:gd name="T55" fmla="*/ 53975 h 1014"/>
                    <a:gd name="T56" fmla="*/ 501650 w 336"/>
                    <a:gd name="T57" fmla="*/ 53975 h 1014"/>
                    <a:gd name="T58" fmla="*/ 441325 w 336"/>
                    <a:gd name="T59" fmla="*/ 47625 h 1014"/>
                    <a:gd name="T60" fmla="*/ 431800 w 336"/>
                    <a:gd name="T61" fmla="*/ 44450 h 1014"/>
                    <a:gd name="T62" fmla="*/ 422275 w 336"/>
                    <a:gd name="T63" fmla="*/ 44450 h 1014"/>
                    <a:gd name="T64" fmla="*/ 403225 w 336"/>
                    <a:gd name="T65" fmla="*/ 41275 h 1014"/>
                    <a:gd name="T66" fmla="*/ 361950 w 336"/>
                    <a:gd name="T67" fmla="*/ 31750 h 1014"/>
                    <a:gd name="T68" fmla="*/ 323850 w 336"/>
                    <a:gd name="T69" fmla="*/ 22225 h 1014"/>
                    <a:gd name="T70" fmla="*/ 307975 w 336"/>
                    <a:gd name="T71" fmla="*/ 15875 h 1014"/>
                    <a:gd name="T72" fmla="*/ 285750 w 336"/>
                    <a:gd name="T73" fmla="*/ 9525 h 1014"/>
                    <a:gd name="T74" fmla="*/ 260350 w 336"/>
                    <a:gd name="T75" fmla="*/ 0 h 1014"/>
                    <a:gd name="T76" fmla="*/ 247650 w 336"/>
                    <a:gd name="T77" fmla="*/ 76200 h 1014"/>
                    <a:gd name="T78" fmla="*/ 161925 w 336"/>
                    <a:gd name="T79" fmla="*/ 57150 h 1014"/>
                    <a:gd name="T80" fmla="*/ 44450 w 336"/>
                    <a:gd name="T81" fmla="*/ 561975 h 1014"/>
                    <a:gd name="T82" fmla="*/ 47625 w 336"/>
                    <a:gd name="T83" fmla="*/ 736600 h 1014"/>
                    <a:gd name="T84" fmla="*/ 0 w 336"/>
                    <a:gd name="T85" fmla="*/ 1466850 h 1014"/>
                    <a:gd name="T86" fmla="*/ 12700 w 336"/>
                    <a:gd name="T87" fmla="*/ 1549400 h 1014"/>
                    <a:gd name="T88" fmla="*/ 3175 w 336"/>
                    <a:gd name="T89" fmla="*/ 1577975 h 1014"/>
                    <a:gd name="T90" fmla="*/ 117475 w 336"/>
                    <a:gd name="T91" fmla="*/ 1609725 h 1014"/>
                    <a:gd name="T92" fmla="*/ 79375 w 336"/>
                    <a:gd name="T93" fmla="*/ 1562100 h 101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36"/>
                    <a:gd name="T142" fmla="*/ 0 h 1014"/>
                    <a:gd name="T143" fmla="*/ 336 w 336"/>
                    <a:gd name="T144" fmla="*/ 1014 h 101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36" h="1014">
                      <a:moveTo>
                        <a:pt x="50" y="984"/>
                      </a:moveTo>
                      <a:lnTo>
                        <a:pt x="80" y="922"/>
                      </a:lnTo>
                      <a:lnTo>
                        <a:pt x="86" y="720"/>
                      </a:lnTo>
                      <a:lnTo>
                        <a:pt x="76" y="688"/>
                      </a:lnTo>
                      <a:lnTo>
                        <a:pt x="100" y="638"/>
                      </a:lnTo>
                      <a:lnTo>
                        <a:pt x="136" y="350"/>
                      </a:lnTo>
                      <a:lnTo>
                        <a:pt x="176" y="334"/>
                      </a:lnTo>
                      <a:lnTo>
                        <a:pt x="130" y="282"/>
                      </a:lnTo>
                      <a:lnTo>
                        <a:pt x="198" y="282"/>
                      </a:lnTo>
                      <a:lnTo>
                        <a:pt x="150" y="218"/>
                      </a:lnTo>
                      <a:lnTo>
                        <a:pt x="192" y="60"/>
                      </a:lnTo>
                      <a:lnTo>
                        <a:pt x="254" y="196"/>
                      </a:lnTo>
                      <a:lnTo>
                        <a:pt x="254" y="90"/>
                      </a:lnTo>
                      <a:lnTo>
                        <a:pt x="246" y="86"/>
                      </a:lnTo>
                      <a:lnTo>
                        <a:pt x="236" y="84"/>
                      </a:lnTo>
                      <a:lnTo>
                        <a:pt x="238" y="34"/>
                      </a:lnTo>
                      <a:lnTo>
                        <a:pt x="250" y="36"/>
                      </a:lnTo>
                      <a:lnTo>
                        <a:pt x="252" y="36"/>
                      </a:lnTo>
                      <a:lnTo>
                        <a:pt x="254" y="38"/>
                      </a:lnTo>
                      <a:lnTo>
                        <a:pt x="258" y="40"/>
                      </a:lnTo>
                      <a:lnTo>
                        <a:pt x="264" y="40"/>
                      </a:lnTo>
                      <a:lnTo>
                        <a:pt x="268" y="40"/>
                      </a:lnTo>
                      <a:lnTo>
                        <a:pt x="270" y="40"/>
                      </a:lnTo>
                      <a:lnTo>
                        <a:pt x="282" y="42"/>
                      </a:lnTo>
                      <a:lnTo>
                        <a:pt x="294" y="42"/>
                      </a:lnTo>
                      <a:lnTo>
                        <a:pt x="308" y="44"/>
                      </a:lnTo>
                      <a:lnTo>
                        <a:pt x="336" y="44"/>
                      </a:lnTo>
                      <a:lnTo>
                        <a:pt x="336" y="34"/>
                      </a:lnTo>
                      <a:lnTo>
                        <a:pt x="316" y="34"/>
                      </a:lnTo>
                      <a:lnTo>
                        <a:pt x="278" y="30"/>
                      </a:lnTo>
                      <a:lnTo>
                        <a:pt x="272" y="28"/>
                      </a:lnTo>
                      <a:lnTo>
                        <a:pt x="266" y="28"/>
                      </a:lnTo>
                      <a:lnTo>
                        <a:pt x="254" y="26"/>
                      </a:lnTo>
                      <a:lnTo>
                        <a:pt x="228" y="20"/>
                      </a:lnTo>
                      <a:lnTo>
                        <a:pt x="204" y="14"/>
                      </a:lnTo>
                      <a:lnTo>
                        <a:pt x="194" y="10"/>
                      </a:lnTo>
                      <a:lnTo>
                        <a:pt x="180" y="6"/>
                      </a:lnTo>
                      <a:lnTo>
                        <a:pt x="164" y="0"/>
                      </a:lnTo>
                      <a:lnTo>
                        <a:pt x="156" y="48"/>
                      </a:lnTo>
                      <a:lnTo>
                        <a:pt x="102" y="36"/>
                      </a:lnTo>
                      <a:lnTo>
                        <a:pt x="28" y="354"/>
                      </a:lnTo>
                      <a:lnTo>
                        <a:pt x="30" y="464"/>
                      </a:lnTo>
                      <a:lnTo>
                        <a:pt x="0" y="924"/>
                      </a:lnTo>
                      <a:lnTo>
                        <a:pt x="8" y="976"/>
                      </a:lnTo>
                      <a:lnTo>
                        <a:pt x="2" y="994"/>
                      </a:lnTo>
                      <a:lnTo>
                        <a:pt x="74" y="1014"/>
                      </a:lnTo>
                      <a:lnTo>
                        <a:pt x="50" y="984"/>
                      </a:lnTo>
                      <a:close/>
                    </a:path>
                  </a:pathLst>
                </a:custGeom>
                <a:solidFill>
                  <a:schemeClr val="accent1"/>
                </a:solidFill>
                <a:ln w="8">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9" name="Freeform 74"/>
                <p:cNvSpPr/>
                <p:nvPr/>
              </p:nvSpPr>
              <p:spPr bwMode="auto">
                <a:xfrm>
                  <a:off x="1103194" y="3458352"/>
                  <a:ext cx="845717" cy="1614133"/>
                </a:xfrm>
                <a:custGeom>
                  <a:avLst/>
                  <a:gdLst>
                    <a:gd name="T0" fmla="*/ 685800 w 530"/>
                    <a:gd name="T1" fmla="*/ 1482725 h 1018"/>
                    <a:gd name="T2" fmla="*/ 695325 w 530"/>
                    <a:gd name="T3" fmla="*/ 1393825 h 1018"/>
                    <a:gd name="T4" fmla="*/ 615950 w 530"/>
                    <a:gd name="T5" fmla="*/ 1403350 h 1018"/>
                    <a:gd name="T6" fmla="*/ 647700 w 530"/>
                    <a:gd name="T7" fmla="*/ 1314450 h 1018"/>
                    <a:gd name="T8" fmla="*/ 520700 w 530"/>
                    <a:gd name="T9" fmla="*/ 1060450 h 1018"/>
                    <a:gd name="T10" fmla="*/ 390525 w 530"/>
                    <a:gd name="T11" fmla="*/ 974725 h 1018"/>
                    <a:gd name="T12" fmla="*/ 400050 w 530"/>
                    <a:gd name="T13" fmla="*/ 885825 h 1018"/>
                    <a:gd name="T14" fmla="*/ 206375 w 530"/>
                    <a:gd name="T15" fmla="*/ 396875 h 1018"/>
                    <a:gd name="T16" fmla="*/ 149225 w 530"/>
                    <a:gd name="T17" fmla="*/ 358775 h 1018"/>
                    <a:gd name="T18" fmla="*/ 225425 w 530"/>
                    <a:gd name="T19" fmla="*/ 279400 h 1018"/>
                    <a:gd name="T20" fmla="*/ 85725 w 530"/>
                    <a:gd name="T21" fmla="*/ 263525 h 1018"/>
                    <a:gd name="T22" fmla="*/ 225425 w 530"/>
                    <a:gd name="T23" fmla="*/ 142875 h 1018"/>
                    <a:gd name="T24" fmla="*/ 41275 w 530"/>
                    <a:gd name="T25" fmla="*/ 190500 h 1018"/>
                    <a:gd name="T26" fmla="*/ 161925 w 530"/>
                    <a:gd name="T27" fmla="*/ 0 h 1018"/>
                    <a:gd name="T28" fmla="*/ 0 w 530"/>
                    <a:gd name="T29" fmla="*/ 130175 h 1018"/>
                    <a:gd name="T30" fmla="*/ 3175 w 530"/>
                    <a:gd name="T31" fmla="*/ 431800 h 1018"/>
                    <a:gd name="T32" fmla="*/ 254000 w 530"/>
                    <a:gd name="T33" fmla="*/ 1003300 h 1018"/>
                    <a:gd name="T34" fmla="*/ 609600 w 530"/>
                    <a:gd name="T35" fmla="*/ 1590675 h 1018"/>
                    <a:gd name="T36" fmla="*/ 654050 w 530"/>
                    <a:gd name="T37" fmla="*/ 1603375 h 1018"/>
                    <a:gd name="T38" fmla="*/ 692150 w 530"/>
                    <a:gd name="T39" fmla="*/ 1612900 h 1018"/>
                    <a:gd name="T40" fmla="*/ 733425 w 530"/>
                    <a:gd name="T41" fmla="*/ 1616075 h 1018"/>
                    <a:gd name="T42" fmla="*/ 768350 w 530"/>
                    <a:gd name="T43" fmla="*/ 1616075 h 1018"/>
                    <a:gd name="T44" fmla="*/ 771525 w 530"/>
                    <a:gd name="T45" fmla="*/ 1612900 h 1018"/>
                    <a:gd name="T46" fmla="*/ 841375 w 530"/>
                    <a:gd name="T47" fmla="*/ 1587500 h 1018"/>
                    <a:gd name="T48" fmla="*/ 685800 w 530"/>
                    <a:gd name="T49" fmla="*/ 1482725 h 10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0"/>
                    <a:gd name="T76" fmla="*/ 0 h 1018"/>
                    <a:gd name="T77" fmla="*/ 530 w 530"/>
                    <a:gd name="T78" fmla="*/ 1018 h 10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0" h="1018">
                      <a:moveTo>
                        <a:pt x="432" y="934"/>
                      </a:moveTo>
                      <a:lnTo>
                        <a:pt x="438" y="878"/>
                      </a:lnTo>
                      <a:lnTo>
                        <a:pt x="388" y="884"/>
                      </a:lnTo>
                      <a:lnTo>
                        <a:pt x="408" y="828"/>
                      </a:lnTo>
                      <a:lnTo>
                        <a:pt x="328" y="668"/>
                      </a:lnTo>
                      <a:lnTo>
                        <a:pt x="246" y="614"/>
                      </a:lnTo>
                      <a:lnTo>
                        <a:pt x="252" y="558"/>
                      </a:lnTo>
                      <a:lnTo>
                        <a:pt x="130" y="250"/>
                      </a:lnTo>
                      <a:lnTo>
                        <a:pt x="94" y="226"/>
                      </a:lnTo>
                      <a:lnTo>
                        <a:pt x="142" y="176"/>
                      </a:lnTo>
                      <a:lnTo>
                        <a:pt x="54" y="166"/>
                      </a:lnTo>
                      <a:lnTo>
                        <a:pt x="142" y="90"/>
                      </a:lnTo>
                      <a:lnTo>
                        <a:pt x="26" y="120"/>
                      </a:lnTo>
                      <a:lnTo>
                        <a:pt x="102" y="0"/>
                      </a:lnTo>
                      <a:lnTo>
                        <a:pt x="0" y="82"/>
                      </a:lnTo>
                      <a:lnTo>
                        <a:pt x="2" y="272"/>
                      </a:lnTo>
                      <a:lnTo>
                        <a:pt x="160" y="632"/>
                      </a:lnTo>
                      <a:lnTo>
                        <a:pt x="384" y="1002"/>
                      </a:lnTo>
                      <a:lnTo>
                        <a:pt x="412" y="1010"/>
                      </a:lnTo>
                      <a:lnTo>
                        <a:pt x="436" y="1016"/>
                      </a:lnTo>
                      <a:lnTo>
                        <a:pt x="462" y="1018"/>
                      </a:lnTo>
                      <a:lnTo>
                        <a:pt x="484" y="1018"/>
                      </a:lnTo>
                      <a:lnTo>
                        <a:pt x="486" y="1016"/>
                      </a:lnTo>
                      <a:lnTo>
                        <a:pt x="530" y="1000"/>
                      </a:lnTo>
                      <a:lnTo>
                        <a:pt x="432" y="934"/>
                      </a:lnTo>
                      <a:close/>
                    </a:path>
                  </a:pathLst>
                </a:custGeom>
                <a:solidFill>
                  <a:schemeClr val="accent1"/>
                </a:solidFill>
                <a:ln w="8">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Freeform 75"/>
                <p:cNvSpPr/>
                <p:nvPr/>
              </p:nvSpPr>
              <p:spPr bwMode="auto">
                <a:xfrm>
                  <a:off x="506431" y="1639088"/>
                  <a:ext cx="1625535" cy="3618348"/>
                </a:xfrm>
                <a:custGeom>
                  <a:avLst/>
                  <a:gdLst>
                    <a:gd name="T0" fmla="*/ 1558925 w 1024"/>
                    <a:gd name="T1" fmla="*/ 3314700 h 2268"/>
                    <a:gd name="T2" fmla="*/ 1558925 w 1024"/>
                    <a:gd name="T3" fmla="*/ 3282950 h 2268"/>
                    <a:gd name="T4" fmla="*/ 1543050 w 1024"/>
                    <a:gd name="T5" fmla="*/ 3241674 h 2268"/>
                    <a:gd name="T6" fmla="*/ 1104900 w 1024"/>
                    <a:gd name="T7" fmla="*/ 1943100 h 2268"/>
                    <a:gd name="T8" fmla="*/ 1466850 w 1024"/>
                    <a:gd name="T9" fmla="*/ 1733550 h 2268"/>
                    <a:gd name="T10" fmla="*/ 1155700 w 1024"/>
                    <a:gd name="T11" fmla="*/ 863600 h 2268"/>
                    <a:gd name="T12" fmla="*/ 1203325 w 1024"/>
                    <a:gd name="T13" fmla="*/ 860425 h 2268"/>
                    <a:gd name="T14" fmla="*/ 1346200 w 1024"/>
                    <a:gd name="T15" fmla="*/ 838200 h 2268"/>
                    <a:gd name="T16" fmla="*/ 1454150 w 1024"/>
                    <a:gd name="T17" fmla="*/ 784225 h 2268"/>
                    <a:gd name="T18" fmla="*/ 1314450 w 1024"/>
                    <a:gd name="T19" fmla="*/ 82550 h 2268"/>
                    <a:gd name="T20" fmla="*/ 1289050 w 1024"/>
                    <a:gd name="T21" fmla="*/ 0 h 2268"/>
                    <a:gd name="T22" fmla="*/ 1133475 w 1024"/>
                    <a:gd name="T23" fmla="*/ 28575 h 2268"/>
                    <a:gd name="T24" fmla="*/ 1111250 w 1024"/>
                    <a:gd name="T25" fmla="*/ 88900 h 2268"/>
                    <a:gd name="T26" fmla="*/ 1101725 w 1024"/>
                    <a:gd name="T27" fmla="*/ 130175 h 2268"/>
                    <a:gd name="T28" fmla="*/ 1143000 w 1024"/>
                    <a:gd name="T29" fmla="*/ 161925 h 2268"/>
                    <a:gd name="T30" fmla="*/ 1174750 w 1024"/>
                    <a:gd name="T31" fmla="*/ 168275 h 2268"/>
                    <a:gd name="T32" fmla="*/ 1181100 w 1024"/>
                    <a:gd name="T33" fmla="*/ 203200 h 2268"/>
                    <a:gd name="T34" fmla="*/ 1216025 w 1024"/>
                    <a:gd name="T35" fmla="*/ 574675 h 2268"/>
                    <a:gd name="T36" fmla="*/ 1193800 w 1024"/>
                    <a:gd name="T37" fmla="*/ 568325 h 2268"/>
                    <a:gd name="T38" fmla="*/ 1190625 w 1024"/>
                    <a:gd name="T39" fmla="*/ 590550 h 2268"/>
                    <a:gd name="T40" fmla="*/ 1133475 w 1024"/>
                    <a:gd name="T41" fmla="*/ 568325 h 2268"/>
                    <a:gd name="T42" fmla="*/ 971550 w 1024"/>
                    <a:gd name="T43" fmla="*/ 498475 h 2268"/>
                    <a:gd name="T44" fmla="*/ 904875 w 1024"/>
                    <a:gd name="T45" fmla="*/ 549275 h 2268"/>
                    <a:gd name="T46" fmla="*/ 885825 w 1024"/>
                    <a:gd name="T47" fmla="*/ 654050 h 2268"/>
                    <a:gd name="T48" fmla="*/ 866775 w 1024"/>
                    <a:gd name="T49" fmla="*/ 777875 h 2268"/>
                    <a:gd name="T50" fmla="*/ 854075 w 1024"/>
                    <a:gd name="T51" fmla="*/ 923925 h 2268"/>
                    <a:gd name="T52" fmla="*/ 844550 w 1024"/>
                    <a:gd name="T53" fmla="*/ 1174750 h 2268"/>
                    <a:gd name="T54" fmla="*/ 844550 w 1024"/>
                    <a:gd name="T55" fmla="*/ 1250950 h 2268"/>
                    <a:gd name="T56" fmla="*/ 844550 w 1024"/>
                    <a:gd name="T57" fmla="*/ 1374775 h 2268"/>
                    <a:gd name="T58" fmla="*/ 854075 w 1024"/>
                    <a:gd name="T59" fmla="*/ 1482725 h 2268"/>
                    <a:gd name="T60" fmla="*/ 863600 w 1024"/>
                    <a:gd name="T61" fmla="*/ 1524000 h 2268"/>
                    <a:gd name="T62" fmla="*/ 933450 w 1024"/>
                    <a:gd name="T63" fmla="*/ 1660525 h 2268"/>
                    <a:gd name="T64" fmla="*/ 930275 w 1024"/>
                    <a:gd name="T65" fmla="*/ 1663700 h 2268"/>
                    <a:gd name="T66" fmla="*/ 895350 w 1024"/>
                    <a:gd name="T67" fmla="*/ 1666875 h 2268"/>
                    <a:gd name="T68" fmla="*/ 784225 w 1024"/>
                    <a:gd name="T69" fmla="*/ 1685925 h 2268"/>
                    <a:gd name="T70" fmla="*/ 685800 w 1024"/>
                    <a:gd name="T71" fmla="*/ 1692275 h 2268"/>
                    <a:gd name="T72" fmla="*/ 447675 w 1024"/>
                    <a:gd name="T73" fmla="*/ 1689100 h 2268"/>
                    <a:gd name="T74" fmla="*/ 501650 w 1024"/>
                    <a:gd name="T75" fmla="*/ 1797050 h 2268"/>
                    <a:gd name="T76" fmla="*/ 336550 w 1024"/>
                    <a:gd name="T77" fmla="*/ 1984375 h 2268"/>
                    <a:gd name="T78" fmla="*/ 377825 w 1024"/>
                    <a:gd name="T79" fmla="*/ 2168525 h 2268"/>
                    <a:gd name="T80" fmla="*/ 219075 w 1024"/>
                    <a:gd name="T81" fmla="*/ 2730500 h 2268"/>
                    <a:gd name="T82" fmla="*/ 177800 w 1024"/>
                    <a:gd name="T83" fmla="*/ 3200399 h 2268"/>
                    <a:gd name="T84" fmla="*/ 0 w 1024"/>
                    <a:gd name="T85" fmla="*/ 3556000 h 2268"/>
                    <a:gd name="T86" fmla="*/ 28575 w 1024"/>
                    <a:gd name="T87" fmla="*/ 3578225 h 2268"/>
                    <a:gd name="T88" fmla="*/ 69850 w 1024"/>
                    <a:gd name="T89" fmla="*/ 3594100 h 2268"/>
                    <a:gd name="T90" fmla="*/ 98425 w 1024"/>
                    <a:gd name="T91" fmla="*/ 3597275 h 2268"/>
                    <a:gd name="T92" fmla="*/ 142875 w 1024"/>
                    <a:gd name="T93" fmla="*/ 3597275 h 2268"/>
                    <a:gd name="T94" fmla="*/ 196850 w 1024"/>
                    <a:gd name="T95" fmla="*/ 3556000 h 2268"/>
                    <a:gd name="T96" fmla="*/ 288925 w 1024"/>
                    <a:gd name="T97" fmla="*/ 3419475 h 2268"/>
                    <a:gd name="T98" fmla="*/ 320675 w 1024"/>
                    <a:gd name="T99" fmla="*/ 3397250 h 2268"/>
                    <a:gd name="T100" fmla="*/ 333375 w 1024"/>
                    <a:gd name="T101" fmla="*/ 3270250 h 2268"/>
                    <a:gd name="T102" fmla="*/ 476250 w 1024"/>
                    <a:gd name="T103" fmla="*/ 2717800 h 2268"/>
                    <a:gd name="T104" fmla="*/ 596900 w 1024"/>
                    <a:gd name="T105" fmla="*/ 1927225 h 2268"/>
                    <a:gd name="T106" fmla="*/ 822325 w 1024"/>
                    <a:gd name="T107" fmla="*/ 1939925 h 2268"/>
                    <a:gd name="T108" fmla="*/ 746125 w 1024"/>
                    <a:gd name="T109" fmla="*/ 2155825 h 2268"/>
                    <a:gd name="T110" fmla="*/ 987425 w 1024"/>
                    <a:gd name="T111" fmla="*/ 2771775 h 2268"/>
                    <a:gd name="T112" fmla="*/ 1212850 w 1024"/>
                    <a:gd name="T113" fmla="*/ 3200399 h 2268"/>
                    <a:gd name="T114" fmla="*/ 1438275 w 1024"/>
                    <a:gd name="T115" fmla="*/ 3384550 h 2268"/>
                    <a:gd name="T116" fmla="*/ 1444625 w 1024"/>
                    <a:gd name="T117" fmla="*/ 3524250 h 2268"/>
                    <a:gd name="T118" fmla="*/ 1476375 w 1024"/>
                    <a:gd name="T119" fmla="*/ 3527425 h 2268"/>
                    <a:gd name="T120" fmla="*/ 1552575 w 1024"/>
                    <a:gd name="T121" fmla="*/ 3517900 h 2268"/>
                    <a:gd name="T122" fmla="*/ 1603375 w 1024"/>
                    <a:gd name="T123" fmla="*/ 3502025 h 2268"/>
                    <a:gd name="T124" fmla="*/ 1549400 w 1024"/>
                    <a:gd name="T125" fmla="*/ 3333750 h 226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24"/>
                    <a:gd name="T190" fmla="*/ 0 h 2268"/>
                    <a:gd name="T191" fmla="*/ 1024 w 1024"/>
                    <a:gd name="T192" fmla="*/ 2268 h 226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24" h="2268">
                      <a:moveTo>
                        <a:pt x="976" y="2100"/>
                      </a:moveTo>
                      <a:lnTo>
                        <a:pt x="980" y="2094"/>
                      </a:lnTo>
                      <a:lnTo>
                        <a:pt x="982" y="2088"/>
                      </a:lnTo>
                      <a:lnTo>
                        <a:pt x="984" y="2082"/>
                      </a:lnTo>
                      <a:lnTo>
                        <a:pt x="982" y="2076"/>
                      </a:lnTo>
                      <a:lnTo>
                        <a:pt x="982" y="2068"/>
                      </a:lnTo>
                      <a:lnTo>
                        <a:pt x="980" y="2060"/>
                      </a:lnTo>
                      <a:lnTo>
                        <a:pt x="978" y="2050"/>
                      </a:lnTo>
                      <a:lnTo>
                        <a:pt x="972" y="2042"/>
                      </a:lnTo>
                      <a:lnTo>
                        <a:pt x="900" y="1962"/>
                      </a:lnTo>
                      <a:lnTo>
                        <a:pt x="708" y="1488"/>
                      </a:lnTo>
                      <a:lnTo>
                        <a:pt x="696" y="1224"/>
                      </a:lnTo>
                      <a:lnTo>
                        <a:pt x="714" y="1260"/>
                      </a:lnTo>
                      <a:lnTo>
                        <a:pt x="924" y="1092"/>
                      </a:lnTo>
                      <a:lnTo>
                        <a:pt x="670" y="540"/>
                      </a:lnTo>
                      <a:lnTo>
                        <a:pt x="700" y="542"/>
                      </a:lnTo>
                      <a:lnTo>
                        <a:pt x="728" y="544"/>
                      </a:lnTo>
                      <a:lnTo>
                        <a:pt x="736" y="542"/>
                      </a:lnTo>
                      <a:lnTo>
                        <a:pt x="744" y="542"/>
                      </a:lnTo>
                      <a:lnTo>
                        <a:pt x="758" y="542"/>
                      </a:lnTo>
                      <a:lnTo>
                        <a:pt x="788" y="540"/>
                      </a:lnTo>
                      <a:lnTo>
                        <a:pt x="818" y="534"/>
                      </a:lnTo>
                      <a:lnTo>
                        <a:pt x="848" y="528"/>
                      </a:lnTo>
                      <a:lnTo>
                        <a:pt x="878" y="518"/>
                      </a:lnTo>
                      <a:lnTo>
                        <a:pt x="908" y="510"/>
                      </a:lnTo>
                      <a:lnTo>
                        <a:pt x="916" y="494"/>
                      </a:lnTo>
                      <a:lnTo>
                        <a:pt x="914" y="172"/>
                      </a:lnTo>
                      <a:lnTo>
                        <a:pt x="862" y="66"/>
                      </a:lnTo>
                      <a:lnTo>
                        <a:pt x="828" y="52"/>
                      </a:lnTo>
                      <a:lnTo>
                        <a:pt x="822" y="28"/>
                      </a:lnTo>
                      <a:lnTo>
                        <a:pt x="818" y="14"/>
                      </a:lnTo>
                      <a:lnTo>
                        <a:pt x="812" y="0"/>
                      </a:lnTo>
                      <a:lnTo>
                        <a:pt x="732" y="0"/>
                      </a:lnTo>
                      <a:lnTo>
                        <a:pt x="726" y="8"/>
                      </a:lnTo>
                      <a:lnTo>
                        <a:pt x="714" y="18"/>
                      </a:lnTo>
                      <a:lnTo>
                        <a:pt x="706" y="32"/>
                      </a:lnTo>
                      <a:lnTo>
                        <a:pt x="704" y="42"/>
                      </a:lnTo>
                      <a:lnTo>
                        <a:pt x="700" y="56"/>
                      </a:lnTo>
                      <a:lnTo>
                        <a:pt x="700" y="66"/>
                      </a:lnTo>
                      <a:lnTo>
                        <a:pt x="696" y="74"/>
                      </a:lnTo>
                      <a:lnTo>
                        <a:pt x="694" y="82"/>
                      </a:lnTo>
                      <a:lnTo>
                        <a:pt x="688" y="90"/>
                      </a:lnTo>
                      <a:lnTo>
                        <a:pt x="706" y="96"/>
                      </a:lnTo>
                      <a:lnTo>
                        <a:pt x="720" y="102"/>
                      </a:lnTo>
                      <a:lnTo>
                        <a:pt x="728" y="106"/>
                      </a:lnTo>
                      <a:lnTo>
                        <a:pt x="734" y="110"/>
                      </a:lnTo>
                      <a:lnTo>
                        <a:pt x="740" y="106"/>
                      </a:lnTo>
                      <a:lnTo>
                        <a:pt x="742" y="106"/>
                      </a:lnTo>
                      <a:lnTo>
                        <a:pt x="758" y="110"/>
                      </a:lnTo>
                      <a:lnTo>
                        <a:pt x="744" y="128"/>
                      </a:lnTo>
                      <a:lnTo>
                        <a:pt x="782" y="372"/>
                      </a:lnTo>
                      <a:lnTo>
                        <a:pt x="774" y="364"/>
                      </a:lnTo>
                      <a:lnTo>
                        <a:pt x="766" y="362"/>
                      </a:lnTo>
                      <a:lnTo>
                        <a:pt x="760" y="358"/>
                      </a:lnTo>
                      <a:lnTo>
                        <a:pt x="754" y="358"/>
                      </a:lnTo>
                      <a:lnTo>
                        <a:pt x="752" y="358"/>
                      </a:lnTo>
                      <a:lnTo>
                        <a:pt x="750" y="362"/>
                      </a:lnTo>
                      <a:lnTo>
                        <a:pt x="750" y="364"/>
                      </a:lnTo>
                      <a:lnTo>
                        <a:pt x="750" y="372"/>
                      </a:lnTo>
                      <a:lnTo>
                        <a:pt x="746" y="374"/>
                      </a:lnTo>
                      <a:lnTo>
                        <a:pt x="746" y="370"/>
                      </a:lnTo>
                      <a:lnTo>
                        <a:pt x="714" y="358"/>
                      </a:lnTo>
                      <a:lnTo>
                        <a:pt x="682" y="346"/>
                      </a:lnTo>
                      <a:lnTo>
                        <a:pt x="648" y="330"/>
                      </a:lnTo>
                      <a:lnTo>
                        <a:pt x="612" y="314"/>
                      </a:lnTo>
                      <a:lnTo>
                        <a:pt x="600" y="318"/>
                      </a:lnTo>
                      <a:lnTo>
                        <a:pt x="586" y="328"/>
                      </a:lnTo>
                      <a:lnTo>
                        <a:pt x="570" y="346"/>
                      </a:lnTo>
                      <a:lnTo>
                        <a:pt x="564" y="376"/>
                      </a:lnTo>
                      <a:lnTo>
                        <a:pt x="562" y="392"/>
                      </a:lnTo>
                      <a:lnTo>
                        <a:pt x="558" y="412"/>
                      </a:lnTo>
                      <a:lnTo>
                        <a:pt x="556" y="428"/>
                      </a:lnTo>
                      <a:lnTo>
                        <a:pt x="552" y="448"/>
                      </a:lnTo>
                      <a:lnTo>
                        <a:pt x="546" y="490"/>
                      </a:lnTo>
                      <a:lnTo>
                        <a:pt x="546" y="512"/>
                      </a:lnTo>
                      <a:lnTo>
                        <a:pt x="544" y="534"/>
                      </a:lnTo>
                      <a:lnTo>
                        <a:pt x="538" y="582"/>
                      </a:lnTo>
                      <a:lnTo>
                        <a:pt x="536" y="632"/>
                      </a:lnTo>
                      <a:lnTo>
                        <a:pt x="532" y="688"/>
                      </a:lnTo>
                      <a:lnTo>
                        <a:pt x="532" y="740"/>
                      </a:lnTo>
                      <a:lnTo>
                        <a:pt x="532" y="764"/>
                      </a:lnTo>
                      <a:lnTo>
                        <a:pt x="532" y="774"/>
                      </a:lnTo>
                      <a:lnTo>
                        <a:pt x="532" y="788"/>
                      </a:lnTo>
                      <a:lnTo>
                        <a:pt x="532" y="808"/>
                      </a:lnTo>
                      <a:lnTo>
                        <a:pt x="532" y="828"/>
                      </a:lnTo>
                      <a:lnTo>
                        <a:pt x="532" y="866"/>
                      </a:lnTo>
                      <a:lnTo>
                        <a:pt x="534" y="896"/>
                      </a:lnTo>
                      <a:lnTo>
                        <a:pt x="536" y="924"/>
                      </a:lnTo>
                      <a:lnTo>
                        <a:pt x="538" y="934"/>
                      </a:lnTo>
                      <a:lnTo>
                        <a:pt x="540" y="944"/>
                      </a:lnTo>
                      <a:lnTo>
                        <a:pt x="542" y="952"/>
                      </a:lnTo>
                      <a:lnTo>
                        <a:pt x="544" y="960"/>
                      </a:lnTo>
                      <a:lnTo>
                        <a:pt x="544" y="962"/>
                      </a:lnTo>
                      <a:lnTo>
                        <a:pt x="566" y="1004"/>
                      </a:lnTo>
                      <a:lnTo>
                        <a:pt x="588" y="1046"/>
                      </a:lnTo>
                      <a:lnTo>
                        <a:pt x="590" y="1046"/>
                      </a:lnTo>
                      <a:lnTo>
                        <a:pt x="590" y="1048"/>
                      </a:lnTo>
                      <a:lnTo>
                        <a:pt x="586" y="1048"/>
                      </a:lnTo>
                      <a:lnTo>
                        <a:pt x="570" y="1050"/>
                      </a:lnTo>
                      <a:lnTo>
                        <a:pt x="568" y="1050"/>
                      </a:lnTo>
                      <a:lnTo>
                        <a:pt x="564" y="1050"/>
                      </a:lnTo>
                      <a:lnTo>
                        <a:pt x="556" y="1054"/>
                      </a:lnTo>
                      <a:lnTo>
                        <a:pt x="524" y="1058"/>
                      </a:lnTo>
                      <a:lnTo>
                        <a:pt x="494" y="1062"/>
                      </a:lnTo>
                      <a:lnTo>
                        <a:pt x="480" y="1064"/>
                      </a:lnTo>
                      <a:lnTo>
                        <a:pt x="464" y="1066"/>
                      </a:lnTo>
                      <a:lnTo>
                        <a:pt x="432" y="1066"/>
                      </a:lnTo>
                      <a:lnTo>
                        <a:pt x="398" y="1066"/>
                      </a:lnTo>
                      <a:lnTo>
                        <a:pt x="398" y="1074"/>
                      </a:lnTo>
                      <a:lnTo>
                        <a:pt x="282" y="1064"/>
                      </a:lnTo>
                      <a:lnTo>
                        <a:pt x="276" y="1108"/>
                      </a:lnTo>
                      <a:lnTo>
                        <a:pt x="308" y="1130"/>
                      </a:lnTo>
                      <a:lnTo>
                        <a:pt x="316" y="1132"/>
                      </a:lnTo>
                      <a:lnTo>
                        <a:pt x="316" y="1228"/>
                      </a:lnTo>
                      <a:lnTo>
                        <a:pt x="254" y="1092"/>
                      </a:lnTo>
                      <a:lnTo>
                        <a:pt x="212" y="1250"/>
                      </a:lnTo>
                      <a:lnTo>
                        <a:pt x="260" y="1314"/>
                      </a:lnTo>
                      <a:lnTo>
                        <a:pt x="192" y="1314"/>
                      </a:lnTo>
                      <a:lnTo>
                        <a:pt x="238" y="1366"/>
                      </a:lnTo>
                      <a:lnTo>
                        <a:pt x="198" y="1382"/>
                      </a:lnTo>
                      <a:lnTo>
                        <a:pt x="162" y="1670"/>
                      </a:lnTo>
                      <a:lnTo>
                        <a:pt x="138" y="1720"/>
                      </a:lnTo>
                      <a:lnTo>
                        <a:pt x="148" y="1752"/>
                      </a:lnTo>
                      <a:lnTo>
                        <a:pt x="142" y="1954"/>
                      </a:lnTo>
                      <a:lnTo>
                        <a:pt x="112" y="2016"/>
                      </a:lnTo>
                      <a:lnTo>
                        <a:pt x="136" y="2046"/>
                      </a:lnTo>
                      <a:lnTo>
                        <a:pt x="64" y="2026"/>
                      </a:lnTo>
                      <a:lnTo>
                        <a:pt x="0" y="2240"/>
                      </a:lnTo>
                      <a:lnTo>
                        <a:pt x="4" y="2244"/>
                      </a:lnTo>
                      <a:lnTo>
                        <a:pt x="10" y="2250"/>
                      </a:lnTo>
                      <a:lnTo>
                        <a:pt x="18" y="2254"/>
                      </a:lnTo>
                      <a:lnTo>
                        <a:pt x="26" y="2260"/>
                      </a:lnTo>
                      <a:lnTo>
                        <a:pt x="36" y="2262"/>
                      </a:lnTo>
                      <a:lnTo>
                        <a:pt x="44" y="2264"/>
                      </a:lnTo>
                      <a:lnTo>
                        <a:pt x="48" y="2266"/>
                      </a:lnTo>
                      <a:lnTo>
                        <a:pt x="56" y="2266"/>
                      </a:lnTo>
                      <a:lnTo>
                        <a:pt x="62" y="2266"/>
                      </a:lnTo>
                      <a:lnTo>
                        <a:pt x="76" y="2268"/>
                      </a:lnTo>
                      <a:lnTo>
                        <a:pt x="84" y="2268"/>
                      </a:lnTo>
                      <a:lnTo>
                        <a:pt x="90" y="2266"/>
                      </a:lnTo>
                      <a:lnTo>
                        <a:pt x="102" y="2260"/>
                      </a:lnTo>
                      <a:lnTo>
                        <a:pt x="116" y="2248"/>
                      </a:lnTo>
                      <a:lnTo>
                        <a:pt x="124" y="2240"/>
                      </a:lnTo>
                      <a:lnTo>
                        <a:pt x="130" y="2230"/>
                      </a:lnTo>
                      <a:lnTo>
                        <a:pt x="166" y="2160"/>
                      </a:lnTo>
                      <a:lnTo>
                        <a:pt x="182" y="2154"/>
                      </a:lnTo>
                      <a:lnTo>
                        <a:pt x="194" y="2148"/>
                      </a:lnTo>
                      <a:lnTo>
                        <a:pt x="200" y="2144"/>
                      </a:lnTo>
                      <a:lnTo>
                        <a:pt x="202" y="2140"/>
                      </a:lnTo>
                      <a:lnTo>
                        <a:pt x="204" y="2136"/>
                      </a:lnTo>
                      <a:lnTo>
                        <a:pt x="204" y="2134"/>
                      </a:lnTo>
                      <a:lnTo>
                        <a:pt x="210" y="2060"/>
                      </a:lnTo>
                      <a:lnTo>
                        <a:pt x="248" y="2022"/>
                      </a:lnTo>
                      <a:lnTo>
                        <a:pt x="256" y="1748"/>
                      </a:lnTo>
                      <a:lnTo>
                        <a:pt x="300" y="1712"/>
                      </a:lnTo>
                      <a:lnTo>
                        <a:pt x="358" y="1362"/>
                      </a:lnTo>
                      <a:lnTo>
                        <a:pt x="378" y="1404"/>
                      </a:lnTo>
                      <a:lnTo>
                        <a:pt x="376" y="1214"/>
                      </a:lnTo>
                      <a:lnTo>
                        <a:pt x="478" y="1132"/>
                      </a:lnTo>
                      <a:lnTo>
                        <a:pt x="402" y="1252"/>
                      </a:lnTo>
                      <a:lnTo>
                        <a:pt x="518" y="1222"/>
                      </a:lnTo>
                      <a:lnTo>
                        <a:pt x="430" y="1298"/>
                      </a:lnTo>
                      <a:lnTo>
                        <a:pt x="518" y="1308"/>
                      </a:lnTo>
                      <a:lnTo>
                        <a:pt x="470" y="1358"/>
                      </a:lnTo>
                      <a:lnTo>
                        <a:pt x="506" y="1382"/>
                      </a:lnTo>
                      <a:lnTo>
                        <a:pt x="628" y="1690"/>
                      </a:lnTo>
                      <a:lnTo>
                        <a:pt x="622" y="1746"/>
                      </a:lnTo>
                      <a:lnTo>
                        <a:pt x="704" y="1800"/>
                      </a:lnTo>
                      <a:lnTo>
                        <a:pt x="784" y="1960"/>
                      </a:lnTo>
                      <a:lnTo>
                        <a:pt x="764" y="2016"/>
                      </a:lnTo>
                      <a:lnTo>
                        <a:pt x="814" y="2010"/>
                      </a:lnTo>
                      <a:lnTo>
                        <a:pt x="808" y="2066"/>
                      </a:lnTo>
                      <a:lnTo>
                        <a:pt x="906" y="2132"/>
                      </a:lnTo>
                      <a:lnTo>
                        <a:pt x="862" y="2148"/>
                      </a:lnTo>
                      <a:lnTo>
                        <a:pt x="894" y="2218"/>
                      </a:lnTo>
                      <a:lnTo>
                        <a:pt x="910" y="2220"/>
                      </a:lnTo>
                      <a:lnTo>
                        <a:pt x="920" y="2220"/>
                      </a:lnTo>
                      <a:lnTo>
                        <a:pt x="924" y="2220"/>
                      </a:lnTo>
                      <a:lnTo>
                        <a:pt x="930" y="2222"/>
                      </a:lnTo>
                      <a:lnTo>
                        <a:pt x="948" y="2220"/>
                      </a:lnTo>
                      <a:lnTo>
                        <a:pt x="964" y="2220"/>
                      </a:lnTo>
                      <a:lnTo>
                        <a:pt x="978" y="2216"/>
                      </a:lnTo>
                      <a:lnTo>
                        <a:pt x="990" y="2214"/>
                      </a:lnTo>
                      <a:lnTo>
                        <a:pt x="1000" y="2210"/>
                      </a:lnTo>
                      <a:lnTo>
                        <a:pt x="1010" y="2206"/>
                      </a:lnTo>
                      <a:lnTo>
                        <a:pt x="1018" y="2200"/>
                      </a:lnTo>
                      <a:lnTo>
                        <a:pt x="1024" y="2196"/>
                      </a:lnTo>
                      <a:lnTo>
                        <a:pt x="976" y="2100"/>
                      </a:lnTo>
                      <a:close/>
                    </a:path>
                  </a:pathLst>
                </a:custGeom>
                <a:solidFill>
                  <a:schemeClr val="accent1"/>
                </a:solidFill>
                <a:ln w="9525">
                  <a:solidFill>
                    <a:schemeClr val="accent1"/>
                  </a:solid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0" name="Gruppe 171"/>
              <p:cNvGrpSpPr/>
              <p:nvPr/>
            </p:nvGrpSpPr>
            <p:grpSpPr bwMode="auto">
              <a:xfrm>
                <a:off x="6218503" y="1849623"/>
                <a:ext cx="331187" cy="802872"/>
                <a:chOff x="6045328" y="1849623"/>
                <a:chExt cx="331187" cy="802872"/>
              </a:xfrm>
            </p:grpSpPr>
            <p:grpSp>
              <p:nvGrpSpPr>
                <p:cNvPr id="31" name="Gruppe 70"/>
                <p:cNvGrpSpPr/>
                <p:nvPr/>
              </p:nvGrpSpPr>
              <p:grpSpPr bwMode="auto">
                <a:xfrm>
                  <a:off x="6045328" y="1849623"/>
                  <a:ext cx="331187" cy="802872"/>
                  <a:chOff x="7635792" y="4784725"/>
                  <a:chExt cx="3402096" cy="8248650"/>
                </a:xfrm>
              </p:grpSpPr>
              <p:sp>
                <p:nvSpPr>
                  <p:cNvPr id="36" name="Freeform 96"/>
                  <p:cNvSpPr>
                    <a:spLocks noEditPoints="1"/>
                  </p:cNvSpPr>
                  <p:nvPr/>
                </p:nvSpPr>
                <p:spPr bwMode="auto">
                  <a:xfrm>
                    <a:off x="7633088" y="4783014"/>
                    <a:ext cx="3404813" cy="8252728"/>
                  </a:xfrm>
                  <a:custGeom>
                    <a:avLst/>
                    <a:gdLst>
                      <a:gd name="T0" fmla="*/ 3187699 w 2148"/>
                      <a:gd name="T1" fmla="*/ 193675 h 5196"/>
                      <a:gd name="T2" fmla="*/ 3003549 w 2148"/>
                      <a:gd name="T3" fmla="*/ 234950 h 5196"/>
                      <a:gd name="T4" fmla="*/ 2943224 w 2148"/>
                      <a:gd name="T5" fmla="*/ 330200 h 5196"/>
                      <a:gd name="T6" fmla="*/ 2987674 w 2148"/>
                      <a:gd name="T7" fmla="*/ 479425 h 5196"/>
                      <a:gd name="T8" fmla="*/ 2832099 w 2148"/>
                      <a:gd name="T9" fmla="*/ 1012825 h 5196"/>
                      <a:gd name="T10" fmla="*/ 2574925 w 2148"/>
                      <a:gd name="T11" fmla="*/ 1492250 h 5196"/>
                      <a:gd name="T12" fmla="*/ 2339975 w 2148"/>
                      <a:gd name="T13" fmla="*/ 1885950 h 5196"/>
                      <a:gd name="T14" fmla="*/ 2165350 w 2148"/>
                      <a:gd name="T15" fmla="*/ 2127250 h 5196"/>
                      <a:gd name="T16" fmla="*/ 1968500 w 2148"/>
                      <a:gd name="T17" fmla="*/ 2152650 h 5196"/>
                      <a:gd name="T18" fmla="*/ 1882775 w 2148"/>
                      <a:gd name="T19" fmla="*/ 1612900 h 5196"/>
                      <a:gd name="T20" fmla="*/ 1485900 w 2148"/>
                      <a:gd name="T21" fmla="*/ 1476375 h 5196"/>
                      <a:gd name="T22" fmla="*/ 1260475 w 2148"/>
                      <a:gd name="T23" fmla="*/ 1676400 h 5196"/>
                      <a:gd name="T24" fmla="*/ 1165225 w 2148"/>
                      <a:gd name="T25" fmla="*/ 2168525 h 5196"/>
                      <a:gd name="T26" fmla="*/ 1231900 w 2148"/>
                      <a:gd name="T27" fmla="*/ 2336800 h 5196"/>
                      <a:gd name="T28" fmla="*/ 1060450 w 2148"/>
                      <a:gd name="T29" fmla="*/ 2184400 h 5196"/>
                      <a:gd name="T30" fmla="*/ 742950 w 2148"/>
                      <a:gd name="T31" fmla="*/ 1473200 h 5196"/>
                      <a:gd name="T32" fmla="*/ 561975 w 2148"/>
                      <a:gd name="T33" fmla="*/ 854075 h 5196"/>
                      <a:gd name="T34" fmla="*/ 438150 w 2148"/>
                      <a:gd name="T35" fmla="*/ 371475 h 5196"/>
                      <a:gd name="T36" fmla="*/ 527050 w 2148"/>
                      <a:gd name="T37" fmla="*/ 174625 h 5196"/>
                      <a:gd name="T38" fmla="*/ 282575 w 2148"/>
                      <a:gd name="T39" fmla="*/ 6350 h 5196"/>
                      <a:gd name="T40" fmla="*/ 123825 w 2148"/>
                      <a:gd name="T41" fmla="*/ 63500 h 5196"/>
                      <a:gd name="T42" fmla="*/ 25400 w 2148"/>
                      <a:gd name="T43" fmla="*/ 228600 h 5196"/>
                      <a:gd name="T44" fmla="*/ 53975 w 2148"/>
                      <a:gd name="T45" fmla="*/ 346075 h 5196"/>
                      <a:gd name="T46" fmla="*/ 117475 w 2148"/>
                      <a:gd name="T47" fmla="*/ 479425 h 5196"/>
                      <a:gd name="T48" fmla="*/ 101600 w 2148"/>
                      <a:gd name="T49" fmla="*/ 822325 h 5196"/>
                      <a:gd name="T50" fmla="*/ 390525 w 2148"/>
                      <a:gd name="T51" fmla="*/ 1812925 h 5196"/>
                      <a:gd name="T52" fmla="*/ 508000 w 2148"/>
                      <a:gd name="T53" fmla="*/ 2000250 h 5196"/>
                      <a:gd name="T54" fmla="*/ 828675 w 2148"/>
                      <a:gd name="T55" fmla="*/ 2930525 h 5196"/>
                      <a:gd name="T56" fmla="*/ 812800 w 2148"/>
                      <a:gd name="T57" fmla="*/ 3502025 h 5196"/>
                      <a:gd name="T58" fmla="*/ 946150 w 2148"/>
                      <a:gd name="T59" fmla="*/ 4152900 h 5196"/>
                      <a:gd name="T60" fmla="*/ 920750 w 2148"/>
                      <a:gd name="T61" fmla="*/ 4610100 h 5196"/>
                      <a:gd name="T62" fmla="*/ 939800 w 2148"/>
                      <a:gd name="T63" fmla="*/ 5038725 h 5196"/>
                      <a:gd name="T64" fmla="*/ 939800 w 2148"/>
                      <a:gd name="T65" fmla="*/ 5902324 h 5196"/>
                      <a:gd name="T66" fmla="*/ 996950 w 2148"/>
                      <a:gd name="T67" fmla="*/ 6394449 h 5196"/>
                      <a:gd name="T68" fmla="*/ 1111250 w 2148"/>
                      <a:gd name="T69" fmla="*/ 7019925 h 5196"/>
                      <a:gd name="T70" fmla="*/ 1247775 w 2148"/>
                      <a:gd name="T71" fmla="*/ 7629525 h 5196"/>
                      <a:gd name="T72" fmla="*/ 1273175 w 2148"/>
                      <a:gd name="T73" fmla="*/ 8086725 h 5196"/>
                      <a:gd name="T74" fmla="*/ 1447800 w 2148"/>
                      <a:gd name="T75" fmla="*/ 8235950 h 5196"/>
                      <a:gd name="T76" fmla="*/ 1647825 w 2148"/>
                      <a:gd name="T77" fmla="*/ 8178800 h 5196"/>
                      <a:gd name="T78" fmla="*/ 1876425 w 2148"/>
                      <a:gd name="T79" fmla="*/ 8191500 h 5196"/>
                      <a:gd name="T80" fmla="*/ 1806575 w 2148"/>
                      <a:gd name="T81" fmla="*/ 7947025 h 5196"/>
                      <a:gd name="T82" fmla="*/ 1778000 w 2148"/>
                      <a:gd name="T83" fmla="*/ 7600950 h 5196"/>
                      <a:gd name="T84" fmla="*/ 2152650 w 2148"/>
                      <a:gd name="T85" fmla="*/ 6267449 h 5196"/>
                      <a:gd name="T86" fmla="*/ 2247900 w 2148"/>
                      <a:gd name="T87" fmla="*/ 4978400 h 5196"/>
                      <a:gd name="T88" fmla="*/ 2244725 w 2148"/>
                      <a:gd name="T89" fmla="*/ 3673475 h 5196"/>
                      <a:gd name="T90" fmla="*/ 2263775 w 2148"/>
                      <a:gd name="T91" fmla="*/ 3352800 h 5196"/>
                      <a:gd name="T92" fmla="*/ 2292350 w 2148"/>
                      <a:gd name="T93" fmla="*/ 2879725 h 5196"/>
                      <a:gd name="T94" fmla="*/ 2416175 w 2148"/>
                      <a:gd name="T95" fmla="*/ 2644775 h 5196"/>
                      <a:gd name="T96" fmla="*/ 2574925 w 2148"/>
                      <a:gd name="T97" fmla="*/ 2225675 h 5196"/>
                      <a:gd name="T98" fmla="*/ 2781300 w 2148"/>
                      <a:gd name="T99" fmla="*/ 1958975 h 5196"/>
                      <a:gd name="T100" fmla="*/ 2886074 w 2148"/>
                      <a:gd name="T101" fmla="*/ 1657350 h 5196"/>
                      <a:gd name="T102" fmla="*/ 3105149 w 2148"/>
                      <a:gd name="T103" fmla="*/ 1292225 h 5196"/>
                      <a:gd name="T104" fmla="*/ 3197224 w 2148"/>
                      <a:gd name="T105" fmla="*/ 847725 h 5196"/>
                      <a:gd name="T106" fmla="*/ 3286125 w 2148"/>
                      <a:gd name="T107" fmla="*/ 647700 h 5196"/>
                      <a:gd name="T108" fmla="*/ 3403600 w 2148"/>
                      <a:gd name="T109" fmla="*/ 473075 h 5196"/>
                      <a:gd name="T110" fmla="*/ 1527175 w 2148"/>
                      <a:gd name="T111" fmla="*/ 7864475 h 5196"/>
                      <a:gd name="T112" fmla="*/ 1765300 w 2148"/>
                      <a:gd name="T113" fmla="*/ 6511926 h 5196"/>
                      <a:gd name="T114" fmla="*/ 1660525 w 2148"/>
                      <a:gd name="T115" fmla="*/ 7194550 h 5196"/>
                      <a:gd name="T116" fmla="*/ 1508125 w 2148"/>
                      <a:gd name="T117" fmla="*/ 7597775 h 5196"/>
                      <a:gd name="T118" fmla="*/ 1412875 w 2148"/>
                      <a:gd name="T119" fmla="*/ 7264400 h 5196"/>
                      <a:gd name="T120" fmla="*/ 1330325 w 2148"/>
                      <a:gd name="T121" fmla="*/ 6384924 h 5196"/>
                      <a:gd name="T122" fmla="*/ 1638300 w 2148"/>
                      <a:gd name="T123" fmla="*/ 6235699 h 51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148"/>
                      <a:gd name="T187" fmla="*/ 0 h 5196"/>
                      <a:gd name="T188" fmla="*/ 2148 w 2148"/>
                      <a:gd name="T189" fmla="*/ 5196 h 51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148" h="5196">
                        <a:moveTo>
                          <a:pt x="2136" y="254"/>
                        </a:moveTo>
                        <a:lnTo>
                          <a:pt x="2086" y="166"/>
                        </a:lnTo>
                        <a:lnTo>
                          <a:pt x="2078" y="154"/>
                        </a:lnTo>
                        <a:lnTo>
                          <a:pt x="2068" y="142"/>
                        </a:lnTo>
                        <a:lnTo>
                          <a:pt x="2060" y="136"/>
                        </a:lnTo>
                        <a:lnTo>
                          <a:pt x="2054" y="132"/>
                        </a:lnTo>
                        <a:lnTo>
                          <a:pt x="2026" y="126"/>
                        </a:lnTo>
                        <a:lnTo>
                          <a:pt x="2008" y="122"/>
                        </a:lnTo>
                        <a:lnTo>
                          <a:pt x="1990" y="120"/>
                        </a:lnTo>
                        <a:lnTo>
                          <a:pt x="1976" y="120"/>
                        </a:lnTo>
                        <a:lnTo>
                          <a:pt x="1964" y="124"/>
                        </a:lnTo>
                        <a:lnTo>
                          <a:pt x="1938" y="130"/>
                        </a:lnTo>
                        <a:lnTo>
                          <a:pt x="1914" y="140"/>
                        </a:lnTo>
                        <a:lnTo>
                          <a:pt x="1892" y="148"/>
                        </a:lnTo>
                        <a:lnTo>
                          <a:pt x="1872" y="150"/>
                        </a:lnTo>
                        <a:lnTo>
                          <a:pt x="1868" y="152"/>
                        </a:lnTo>
                        <a:lnTo>
                          <a:pt x="1864" y="156"/>
                        </a:lnTo>
                        <a:lnTo>
                          <a:pt x="1858" y="164"/>
                        </a:lnTo>
                        <a:lnTo>
                          <a:pt x="1854" y="176"/>
                        </a:lnTo>
                        <a:lnTo>
                          <a:pt x="1852" y="184"/>
                        </a:lnTo>
                        <a:lnTo>
                          <a:pt x="1854" y="208"/>
                        </a:lnTo>
                        <a:lnTo>
                          <a:pt x="1856" y="234"/>
                        </a:lnTo>
                        <a:lnTo>
                          <a:pt x="1858" y="252"/>
                        </a:lnTo>
                        <a:lnTo>
                          <a:pt x="1860" y="258"/>
                        </a:lnTo>
                        <a:lnTo>
                          <a:pt x="1864" y="264"/>
                        </a:lnTo>
                        <a:lnTo>
                          <a:pt x="1872" y="270"/>
                        </a:lnTo>
                        <a:lnTo>
                          <a:pt x="1882" y="302"/>
                        </a:lnTo>
                        <a:lnTo>
                          <a:pt x="1888" y="330"/>
                        </a:lnTo>
                        <a:lnTo>
                          <a:pt x="1890" y="362"/>
                        </a:lnTo>
                        <a:lnTo>
                          <a:pt x="1888" y="394"/>
                        </a:lnTo>
                        <a:lnTo>
                          <a:pt x="1882" y="428"/>
                        </a:lnTo>
                        <a:lnTo>
                          <a:pt x="1876" y="450"/>
                        </a:lnTo>
                        <a:lnTo>
                          <a:pt x="1866" y="484"/>
                        </a:lnTo>
                        <a:lnTo>
                          <a:pt x="1850" y="516"/>
                        </a:lnTo>
                        <a:lnTo>
                          <a:pt x="1784" y="638"/>
                        </a:lnTo>
                        <a:lnTo>
                          <a:pt x="1752" y="702"/>
                        </a:lnTo>
                        <a:lnTo>
                          <a:pt x="1730" y="744"/>
                        </a:lnTo>
                        <a:lnTo>
                          <a:pt x="1712" y="776"/>
                        </a:lnTo>
                        <a:lnTo>
                          <a:pt x="1694" y="808"/>
                        </a:lnTo>
                        <a:lnTo>
                          <a:pt x="1648" y="878"/>
                        </a:lnTo>
                        <a:lnTo>
                          <a:pt x="1640" y="892"/>
                        </a:lnTo>
                        <a:lnTo>
                          <a:pt x="1632" y="908"/>
                        </a:lnTo>
                        <a:lnTo>
                          <a:pt x="1626" y="924"/>
                        </a:lnTo>
                        <a:lnTo>
                          <a:pt x="1622" y="940"/>
                        </a:lnTo>
                        <a:lnTo>
                          <a:pt x="1610" y="970"/>
                        </a:lnTo>
                        <a:lnTo>
                          <a:pt x="1596" y="1002"/>
                        </a:lnTo>
                        <a:lnTo>
                          <a:pt x="1584" y="1022"/>
                        </a:lnTo>
                        <a:lnTo>
                          <a:pt x="1548" y="1086"/>
                        </a:lnTo>
                        <a:lnTo>
                          <a:pt x="1532" y="1108"/>
                        </a:lnTo>
                        <a:lnTo>
                          <a:pt x="1512" y="1138"/>
                        </a:lnTo>
                        <a:lnTo>
                          <a:pt x="1490" y="1168"/>
                        </a:lnTo>
                        <a:lnTo>
                          <a:pt x="1474" y="1188"/>
                        </a:lnTo>
                        <a:lnTo>
                          <a:pt x="1458" y="1212"/>
                        </a:lnTo>
                        <a:lnTo>
                          <a:pt x="1448" y="1228"/>
                        </a:lnTo>
                        <a:lnTo>
                          <a:pt x="1440" y="1246"/>
                        </a:lnTo>
                        <a:lnTo>
                          <a:pt x="1424" y="1270"/>
                        </a:lnTo>
                        <a:lnTo>
                          <a:pt x="1402" y="1302"/>
                        </a:lnTo>
                        <a:lnTo>
                          <a:pt x="1392" y="1316"/>
                        </a:lnTo>
                        <a:lnTo>
                          <a:pt x="1378" y="1328"/>
                        </a:lnTo>
                        <a:lnTo>
                          <a:pt x="1364" y="1340"/>
                        </a:lnTo>
                        <a:lnTo>
                          <a:pt x="1350" y="1350"/>
                        </a:lnTo>
                        <a:lnTo>
                          <a:pt x="1306" y="1376"/>
                        </a:lnTo>
                        <a:lnTo>
                          <a:pt x="1292" y="1382"/>
                        </a:lnTo>
                        <a:lnTo>
                          <a:pt x="1278" y="1384"/>
                        </a:lnTo>
                        <a:lnTo>
                          <a:pt x="1264" y="1384"/>
                        </a:lnTo>
                        <a:lnTo>
                          <a:pt x="1260" y="1382"/>
                        </a:lnTo>
                        <a:lnTo>
                          <a:pt x="1256" y="1378"/>
                        </a:lnTo>
                        <a:lnTo>
                          <a:pt x="1248" y="1370"/>
                        </a:lnTo>
                        <a:lnTo>
                          <a:pt x="1240" y="1356"/>
                        </a:lnTo>
                        <a:lnTo>
                          <a:pt x="1236" y="1342"/>
                        </a:lnTo>
                        <a:lnTo>
                          <a:pt x="1234" y="1326"/>
                        </a:lnTo>
                        <a:lnTo>
                          <a:pt x="1230" y="1230"/>
                        </a:lnTo>
                        <a:lnTo>
                          <a:pt x="1226" y="1194"/>
                        </a:lnTo>
                        <a:lnTo>
                          <a:pt x="1222" y="1158"/>
                        </a:lnTo>
                        <a:lnTo>
                          <a:pt x="1204" y="1068"/>
                        </a:lnTo>
                        <a:lnTo>
                          <a:pt x="1200" y="1052"/>
                        </a:lnTo>
                        <a:lnTo>
                          <a:pt x="1194" y="1034"/>
                        </a:lnTo>
                        <a:lnTo>
                          <a:pt x="1186" y="1016"/>
                        </a:lnTo>
                        <a:lnTo>
                          <a:pt x="1176" y="1002"/>
                        </a:lnTo>
                        <a:lnTo>
                          <a:pt x="1148" y="962"/>
                        </a:lnTo>
                        <a:lnTo>
                          <a:pt x="1138" y="950"/>
                        </a:lnTo>
                        <a:lnTo>
                          <a:pt x="1124" y="940"/>
                        </a:lnTo>
                        <a:lnTo>
                          <a:pt x="1108" y="932"/>
                        </a:lnTo>
                        <a:lnTo>
                          <a:pt x="1092" y="930"/>
                        </a:lnTo>
                        <a:lnTo>
                          <a:pt x="972" y="926"/>
                        </a:lnTo>
                        <a:lnTo>
                          <a:pt x="954" y="926"/>
                        </a:lnTo>
                        <a:lnTo>
                          <a:pt x="936" y="930"/>
                        </a:lnTo>
                        <a:lnTo>
                          <a:pt x="918" y="936"/>
                        </a:lnTo>
                        <a:lnTo>
                          <a:pt x="904" y="942"/>
                        </a:lnTo>
                        <a:lnTo>
                          <a:pt x="890" y="952"/>
                        </a:lnTo>
                        <a:lnTo>
                          <a:pt x="876" y="960"/>
                        </a:lnTo>
                        <a:lnTo>
                          <a:pt x="860" y="972"/>
                        </a:lnTo>
                        <a:lnTo>
                          <a:pt x="846" y="986"/>
                        </a:lnTo>
                        <a:lnTo>
                          <a:pt x="836" y="998"/>
                        </a:lnTo>
                        <a:lnTo>
                          <a:pt x="804" y="1042"/>
                        </a:lnTo>
                        <a:lnTo>
                          <a:pt x="794" y="1056"/>
                        </a:lnTo>
                        <a:lnTo>
                          <a:pt x="784" y="1072"/>
                        </a:lnTo>
                        <a:lnTo>
                          <a:pt x="776" y="1090"/>
                        </a:lnTo>
                        <a:lnTo>
                          <a:pt x="770" y="1104"/>
                        </a:lnTo>
                        <a:lnTo>
                          <a:pt x="754" y="1152"/>
                        </a:lnTo>
                        <a:lnTo>
                          <a:pt x="746" y="1186"/>
                        </a:lnTo>
                        <a:lnTo>
                          <a:pt x="740" y="1222"/>
                        </a:lnTo>
                        <a:lnTo>
                          <a:pt x="738" y="1272"/>
                        </a:lnTo>
                        <a:lnTo>
                          <a:pt x="734" y="1346"/>
                        </a:lnTo>
                        <a:lnTo>
                          <a:pt x="734" y="1366"/>
                        </a:lnTo>
                        <a:lnTo>
                          <a:pt x="736" y="1382"/>
                        </a:lnTo>
                        <a:lnTo>
                          <a:pt x="742" y="1398"/>
                        </a:lnTo>
                        <a:lnTo>
                          <a:pt x="750" y="1416"/>
                        </a:lnTo>
                        <a:lnTo>
                          <a:pt x="758" y="1428"/>
                        </a:lnTo>
                        <a:lnTo>
                          <a:pt x="764" y="1436"/>
                        </a:lnTo>
                        <a:lnTo>
                          <a:pt x="772" y="1448"/>
                        </a:lnTo>
                        <a:lnTo>
                          <a:pt x="778" y="1458"/>
                        </a:lnTo>
                        <a:lnTo>
                          <a:pt x="778" y="1468"/>
                        </a:lnTo>
                        <a:lnTo>
                          <a:pt x="776" y="1472"/>
                        </a:lnTo>
                        <a:lnTo>
                          <a:pt x="774" y="1474"/>
                        </a:lnTo>
                        <a:lnTo>
                          <a:pt x="770" y="1476"/>
                        </a:lnTo>
                        <a:lnTo>
                          <a:pt x="766" y="1478"/>
                        </a:lnTo>
                        <a:lnTo>
                          <a:pt x="756" y="1474"/>
                        </a:lnTo>
                        <a:lnTo>
                          <a:pt x="744" y="1468"/>
                        </a:lnTo>
                        <a:lnTo>
                          <a:pt x="734" y="1458"/>
                        </a:lnTo>
                        <a:lnTo>
                          <a:pt x="690" y="1406"/>
                        </a:lnTo>
                        <a:lnTo>
                          <a:pt x="678" y="1392"/>
                        </a:lnTo>
                        <a:lnTo>
                          <a:pt x="668" y="1376"/>
                        </a:lnTo>
                        <a:lnTo>
                          <a:pt x="658" y="1360"/>
                        </a:lnTo>
                        <a:lnTo>
                          <a:pt x="650" y="1346"/>
                        </a:lnTo>
                        <a:lnTo>
                          <a:pt x="618" y="1272"/>
                        </a:lnTo>
                        <a:lnTo>
                          <a:pt x="588" y="1208"/>
                        </a:lnTo>
                        <a:lnTo>
                          <a:pt x="528" y="1088"/>
                        </a:lnTo>
                        <a:lnTo>
                          <a:pt x="512" y="1054"/>
                        </a:lnTo>
                        <a:lnTo>
                          <a:pt x="500" y="1020"/>
                        </a:lnTo>
                        <a:lnTo>
                          <a:pt x="468" y="928"/>
                        </a:lnTo>
                        <a:lnTo>
                          <a:pt x="444" y="858"/>
                        </a:lnTo>
                        <a:lnTo>
                          <a:pt x="408" y="758"/>
                        </a:lnTo>
                        <a:lnTo>
                          <a:pt x="398" y="722"/>
                        </a:lnTo>
                        <a:lnTo>
                          <a:pt x="390" y="688"/>
                        </a:lnTo>
                        <a:lnTo>
                          <a:pt x="378" y="606"/>
                        </a:lnTo>
                        <a:lnTo>
                          <a:pt x="374" y="588"/>
                        </a:lnTo>
                        <a:lnTo>
                          <a:pt x="368" y="570"/>
                        </a:lnTo>
                        <a:lnTo>
                          <a:pt x="362" y="554"/>
                        </a:lnTo>
                        <a:lnTo>
                          <a:pt x="354" y="538"/>
                        </a:lnTo>
                        <a:lnTo>
                          <a:pt x="318" y="476"/>
                        </a:lnTo>
                        <a:lnTo>
                          <a:pt x="258" y="362"/>
                        </a:lnTo>
                        <a:lnTo>
                          <a:pt x="252" y="348"/>
                        </a:lnTo>
                        <a:lnTo>
                          <a:pt x="250" y="330"/>
                        </a:lnTo>
                        <a:lnTo>
                          <a:pt x="250" y="312"/>
                        </a:lnTo>
                        <a:lnTo>
                          <a:pt x="254" y="296"/>
                        </a:lnTo>
                        <a:lnTo>
                          <a:pt x="276" y="234"/>
                        </a:lnTo>
                        <a:lnTo>
                          <a:pt x="292" y="188"/>
                        </a:lnTo>
                        <a:lnTo>
                          <a:pt x="300" y="178"/>
                        </a:lnTo>
                        <a:lnTo>
                          <a:pt x="308" y="170"/>
                        </a:lnTo>
                        <a:lnTo>
                          <a:pt x="312" y="164"/>
                        </a:lnTo>
                        <a:lnTo>
                          <a:pt x="318" y="156"/>
                        </a:lnTo>
                        <a:lnTo>
                          <a:pt x="322" y="146"/>
                        </a:lnTo>
                        <a:lnTo>
                          <a:pt x="326" y="134"/>
                        </a:lnTo>
                        <a:lnTo>
                          <a:pt x="332" y="110"/>
                        </a:lnTo>
                        <a:lnTo>
                          <a:pt x="334" y="92"/>
                        </a:lnTo>
                        <a:lnTo>
                          <a:pt x="332" y="84"/>
                        </a:lnTo>
                        <a:lnTo>
                          <a:pt x="330" y="76"/>
                        </a:lnTo>
                        <a:lnTo>
                          <a:pt x="322" y="58"/>
                        </a:lnTo>
                        <a:lnTo>
                          <a:pt x="314" y="50"/>
                        </a:lnTo>
                        <a:lnTo>
                          <a:pt x="304" y="42"/>
                        </a:lnTo>
                        <a:lnTo>
                          <a:pt x="290" y="36"/>
                        </a:lnTo>
                        <a:lnTo>
                          <a:pt x="276" y="30"/>
                        </a:lnTo>
                        <a:lnTo>
                          <a:pt x="178" y="4"/>
                        </a:lnTo>
                        <a:lnTo>
                          <a:pt x="162" y="2"/>
                        </a:lnTo>
                        <a:lnTo>
                          <a:pt x="150" y="0"/>
                        </a:lnTo>
                        <a:lnTo>
                          <a:pt x="138" y="0"/>
                        </a:lnTo>
                        <a:lnTo>
                          <a:pt x="132" y="2"/>
                        </a:lnTo>
                        <a:lnTo>
                          <a:pt x="106" y="18"/>
                        </a:lnTo>
                        <a:lnTo>
                          <a:pt x="92" y="28"/>
                        </a:lnTo>
                        <a:lnTo>
                          <a:pt x="78" y="40"/>
                        </a:lnTo>
                        <a:lnTo>
                          <a:pt x="68" y="50"/>
                        </a:lnTo>
                        <a:lnTo>
                          <a:pt x="60" y="60"/>
                        </a:lnTo>
                        <a:lnTo>
                          <a:pt x="48" y="84"/>
                        </a:lnTo>
                        <a:lnTo>
                          <a:pt x="38" y="108"/>
                        </a:lnTo>
                        <a:lnTo>
                          <a:pt x="28" y="128"/>
                        </a:lnTo>
                        <a:lnTo>
                          <a:pt x="16" y="144"/>
                        </a:lnTo>
                        <a:lnTo>
                          <a:pt x="4" y="158"/>
                        </a:lnTo>
                        <a:lnTo>
                          <a:pt x="2" y="160"/>
                        </a:lnTo>
                        <a:lnTo>
                          <a:pt x="0" y="166"/>
                        </a:lnTo>
                        <a:lnTo>
                          <a:pt x="2" y="174"/>
                        </a:lnTo>
                        <a:lnTo>
                          <a:pt x="6" y="184"/>
                        </a:lnTo>
                        <a:lnTo>
                          <a:pt x="16" y="196"/>
                        </a:lnTo>
                        <a:lnTo>
                          <a:pt x="26" y="206"/>
                        </a:lnTo>
                        <a:lnTo>
                          <a:pt x="34" y="218"/>
                        </a:lnTo>
                        <a:lnTo>
                          <a:pt x="40" y="228"/>
                        </a:lnTo>
                        <a:lnTo>
                          <a:pt x="50" y="240"/>
                        </a:lnTo>
                        <a:lnTo>
                          <a:pt x="60" y="254"/>
                        </a:lnTo>
                        <a:lnTo>
                          <a:pt x="68" y="272"/>
                        </a:lnTo>
                        <a:lnTo>
                          <a:pt x="74" y="292"/>
                        </a:lnTo>
                        <a:lnTo>
                          <a:pt x="74" y="298"/>
                        </a:lnTo>
                        <a:lnTo>
                          <a:pt x="74" y="302"/>
                        </a:lnTo>
                        <a:lnTo>
                          <a:pt x="74" y="316"/>
                        </a:lnTo>
                        <a:lnTo>
                          <a:pt x="76" y="344"/>
                        </a:lnTo>
                        <a:lnTo>
                          <a:pt x="84" y="426"/>
                        </a:lnTo>
                        <a:lnTo>
                          <a:pt x="84" y="442"/>
                        </a:lnTo>
                        <a:lnTo>
                          <a:pt x="82" y="458"/>
                        </a:lnTo>
                        <a:lnTo>
                          <a:pt x="78" y="474"/>
                        </a:lnTo>
                        <a:lnTo>
                          <a:pt x="72" y="488"/>
                        </a:lnTo>
                        <a:lnTo>
                          <a:pt x="66" y="502"/>
                        </a:lnTo>
                        <a:lnTo>
                          <a:pt x="64" y="518"/>
                        </a:lnTo>
                        <a:lnTo>
                          <a:pt x="64" y="534"/>
                        </a:lnTo>
                        <a:lnTo>
                          <a:pt x="66" y="550"/>
                        </a:lnTo>
                        <a:lnTo>
                          <a:pt x="100" y="666"/>
                        </a:lnTo>
                        <a:lnTo>
                          <a:pt x="122" y="734"/>
                        </a:lnTo>
                        <a:lnTo>
                          <a:pt x="230" y="1044"/>
                        </a:lnTo>
                        <a:lnTo>
                          <a:pt x="238" y="1078"/>
                        </a:lnTo>
                        <a:lnTo>
                          <a:pt x="244" y="1114"/>
                        </a:lnTo>
                        <a:lnTo>
                          <a:pt x="246" y="1142"/>
                        </a:lnTo>
                        <a:lnTo>
                          <a:pt x="250" y="1156"/>
                        </a:lnTo>
                        <a:lnTo>
                          <a:pt x="256" y="1170"/>
                        </a:lnTo>
                        <a:lnTo>
                          <a:pt x="264" y="1180"/>
                        </a:lnTo>
                        <a:lnTo>
                          <a:pt x="268" y="1184"/>
                        </a:lnTo>
                        <a:lnTo>
                          <a:pt x="272" y="1186"/>
                        </a:lnTo>
                        <a:lnTo>
                          <a:pt x="282" y="1192"/>
                        </a:lnTo>
                        <a:lnTo>
                          <a:pt x="292" y="1202"/>
                        </a:lnTo>
                        <a:lnTo>
                          <a:pt x="302" y="1214"/>
                        </a:lnTo>
                        <a:lnTo>
                          <a:pt x="308" y="1228"/>
                        </a:lnTo>
                        <a:lnTo>
                          <a:pt x="320" y="1260"/>
                        </a:lnTo>
                        <a:lnTo>
                          <a:pt x="332" y="1294"/>
                        </a:lnTo>
                        <a:lnTo>
                          <a:pt x="340" y="1330"/>
                        </a:lnTo>
                        <a:lnTo>
                          <a:pt x="344" y="1366"/>
                        </a:lnTo>
                        <a:lnTo>
                          <a:pt x="352" y="1400"/>
                        </a:lnTo>
                        <a:lnTo>
                          <a:pt x="364" y="1436"/>
                        </a:lnTo>
                        <a:lnTo>
                          <a:pt x="444" y="1622"/>
                        </a:lnTo>
                        <a:lnTo>
                          <a:pt x="470" y="1690"/>
                        </a:lnTo>
                        <a:lnTo>
                          <a:pt x="522" y="1846"/>
                        </a:lnTo>
                        <a:lnTo>
                          <a:pt x="528" y="1862"/>
                        </a:lnTo>
                        <a:lnTo>
                          <a:pt x="532" y="1880"/>
                        </a:lnTo>
                        <a:lnTo>
                          <a:pt x="534" y="1898"/>
                        </a:lnTo>
                        <a:lnTo>
                          <a:pt x="536" y="1916"/>
                        </a:lnTo>
                        <a:lnTo>
                          <a:pt x="540" y="2044"/>
                        </a:lnTo>
                        <a:lnTo>
                          <a:pt x="540" y="2080"/>
                        </a:lnTo>
                        <a:lnTo>
                          <a:pt x="534" y="2116"/>
                        </a:lnTo>
                        <a:lnTo>
                          <a:pt x="512" y="2206"/>
                        </a:lnTo>
                        <a:lnTo>
                          <a:pt x="502" y="2240"/>
                        </a:lnTo>
                        <a:lnTo>
                          <a:pt x="488" y="2274"/>
                        </a:lnTo>
                        <a:lnTo>
                          <a:pt x="442" y="2364"/>
                        </a:lnTo>
                        <a:lnTo>
                          <a:pt x="410" y="2428"/>
                        </a:lnTo>
                        <a:lnTo>
                          <a:pt x="382" y="2486"/>
                        </a:lnTo>
                        <a:lnTo>
                          <a:pt x="370" y="2508"/>
                        </a:lnTo>
                        <a:lnTo>
                          <a:pt x="588" y="2612"/>
                        </a:lnTo>
                        <a:lnTo>
                          <a:pt x="586" y="2614"/>
                        </a:lnTo>
                        <a:lnTo>
                          <a:pt x="596" y="2616"/>
                        </a:lnTo>
                        <a:lnTo>
                          <a:pt x="600" y="2618"/>
                        </a:lnTo>
                        <a:lnTo>
                          <a:pt x="602" y="2698"/>
                        </a:lnTo>
                        <a:lnTo>
                          <a:pt x="592" y="2740"/>
                        </a:lnTo>
                        <a:lnTo>
                          <a:pt x="594" y="2740"/>
                        </a:lnTo>
                        <a:lnTo>
                          <a:pt x="588" y="2756"/>
                        </a:lnTo>
                        <a:lnTo>
                          <a:pt x="584" y="2824"/>
                        </a:lnTo>
                        <a:lnTo>
                          <a:pt x="580" y="2904"/>
                        </a:lnTo>
                        <a:lnTo>
                          <a:pt x="586" y="2988"/>
                        </a:lnTo>
                        <a:lnTo>
                          <a:pt x="592" y="3056"/>
                        </a:lnTo>
                        <a:lnTo>
                          <a:pt x="592" y="3070"/>
                        </a:lnTo>
                        <a:lnTo>
                          <a:pt x="594" y="3072"/>
                        </a:lnTo>
                        <a:lnTo>
                          <a:pt x="594" y="3076"/>
                        </a:lnTo>
                        <a:lnTo>
                          <a:pt x="594" y="3086"/>
                        </a:lnTo>
                        <a:lnTo>
                          <a:pt x="592" y="3096"/>
                        </a:lnTo>
                        <a:lnTo>
                          <a:pt x="592" y="3102"/>
                        </a:lnTo>
                        <a:lnTo>
                          <a:pt x="592" y="3174"/>
                        </a:lnTo>
                        <a:lnTo>
                          <a:pt x="590" y="3250"/>
                        </a:lnTo>
                        <a:lnTo>
                          <a:pt x="582" y="3396"/>
                        </a:lnTo>
                        <a:lnTo>
                          <a:pt x="582" y="3460"/>
                        </a:lnTo>
                        <a:lnTo>
                          <a:pt x="584" y="3492"/>
                        </a:lnTo>
                        <a:lnTo>
                          <a:pt x="588" y="3526"/>
                        </a:lnTo>
                        <a:lnTo>
                          <a:pt x="592" y="3574"/>
                        </a:lnTo>
                        <a:lnTo>
                          <a:pt x="594" y="3622"/>
                        </a:lnTo>
                        <a:lnTo>
                          <a:pt x="594" y="3670"/>
                        </a:lnTo>
                        <a:lnTo>
                          <a:pt x="592" y="3718"/>
                        </a:lnTo>
                        <a:lnTo>
                          <a:pt x="590" y="3766"/>
                        </a:lnTo>
                        <a:lnTo>
                          <a:pt x="586" y="3814"/>
                        </a:lnTo>
                        <a:lnTo>
                          <a:pt x="576" y="3906"/>
                        </a:lnTo>
                        <a:lnTo>
                          <a:pt x="592" y="3912"/>
                        </a:lnTo>
                        <a:lnTo>
                          <a:pt x="608" y="3916"/>
                        </a:lnTo>
                        <a:lnTo>
                          <a:pt x="638" y="3916"/>
                        </a:lnTo>
                        <a:lnTo>
                          <a:pt x="632" y="3972"/>
                        </a:lnTo>
                        <a:lnTo>
                          <a:pt x="628" y="4000"/>
                        </a:lnTo>
                        <a:lnTo>
                          <a:pt x="628" y="4028"/>
                        </a:lnTo>
                        <a:lnTo>
                          <a:pt x="626" y="4060"/>
                        </a:lnTo>
                        <a:lnTo>
                          <a:pt x="628" y="4092"/>
                        </a:lnTo>
                        <a:lnTo>
                          <a:pt x="632" y="4126"/>
                        </a:lnTo>
                        <a:lnTo>
                          <a:pt x="636" y="4158"/>
                        </a:lnTo>
                        <a:lnTo>
                          <a:pt x="644" y="4202"/>
                        </a:lnTo>
                        <a:lnTo>
                          <a:pt x="652" y="4248"/>
                        </a:lnTo>
                        <a:lnTo>
                          <a:pt x="662" y="4292"/>
                        </a:lnTo>
                        <a:lnTo>
                          <a:pt x="674" y="4336"/>
                        </a:lnTo>
                        <a:lnTo>
                          <a:pt x="700" y="4422"/>
                        </a:lnTo>
                        <a:lnTo>
                          <a:pt x="730" y="4508"/>
                        </a:lnTo>
                        <a:lnTo>
                          <a:pt x="756" y="4578"/>
                        </a:lnTo>
                        <a:lnTo>
                          <a:pt x="768" y="4616"/>
                        </a:lnTo>
                        <a:lnTo>
                          <a:pt x="778" y="4656"/>
                        </a:lnTo>
                        <a:lnTo>
                          <a:pt x="786" y="4694"/>
                        </a:lnTo>
                        <a:lnTo>
                          <a:pt x="790" y="4734"/>
                        </a:lnTo>
                        <a:lnTo>
                          <a:pt x="792" y="4752"/>
                        </a:lnTo>
                        <a:lnTo>
                          <a:pt x="792" y="4770"/>
                        </a:lnTo>
                        <a:lnTo>
                          <a:pt x="790" y="4790"/>
                        </a:lnTo>
                        <a:lnTo>
                          <a:pt x="786" y="4806"/>
                        </a:lnTo>
                        <a:lnTo>
                          <a:pt x="780" y="4850"/>
                        </a:lnTo>
                        <a:lnTo>
                          <a:pt x="776" y="4894"/>
                        </a:lnTo>
                        <a:lnTo>
                          <a:pt x="776" y="4938"/>
                        </a:lnTo>
                        <a:lnTo>
                          <a:pt x="778" y="4980"/>
                        </a:lnTo>
                        <a:lnTo>
                          <a:pt x="782" y="5008"/>
                        </a:lnTo>
                        <a:lnTo>
                          <a:pt x="790" y="5038"/>
                        </a:lnTo>
                        <a:lnTo>
                          <a:pt x="798" y="5066"/>
                        </a:lnTo>
                        <a:lnTo>
                          <a:pt x="802" y="5094"/>
                        </a:lnTo>
                        <a:lnTo>
                          <a:pt x="804" y="5104"/>
                        </a:lnTo>
                        <a:lnTo>
                          <a:pt x="804" y="5114"/>
                        </a:lnTo>
                        <a:lnTo>
                          <a:pt x="802" y="5130"/>
                        </a:lnTo>
                        <a:lnTo>
                          <a:pt x="804" y="5138"/>
                        </a:lnTo>
                        <a:lnTo>
                          <a:pt x="806" y="5146"/>
                        </a:lnTo>
                        <a:lnTo>
                          <a:pt x="812" y="5152"/>
                        </a:lnTo>
                        <a:lnTo>
                          <a:pt x="822" y="5160"/>
                        </a:lnTo>
                        <a:lnTo>
                          <a:pt x="860" y="5174"/>
                        </a:lnTo>
                        <a:lnTo>
                          <a:pt x="886" y="5182"/>
                        </a:lnTo>
                        <a:lnTo>
                          <a:pt x="912" y="5188"/>
                        </a:lnTo>
                        <a:lnTo>
                          <a:pt x="940" y="5194"/>
                        </a:lnTo>
                        <a:lnTo>
                          <a:pt x="964" y="5196"/>
                        </a:lnTo>
                        <a:lnTo>
                          <a:pt x="986" y="5196"/>
                        </a:lnTo>
                        <a:lnTo>
                          <a:pt x="996" y="5194"/>
                        </a:lnTo>
                        <a:lnTo>
                          <a:pt x="1004" y="5190"/>
                        </a:lnTo>
                        <a:lnTo>
                          <a:pt x="1018" y="5182"/>
                        </a:lnTo>
                        <a:lnTo>
                          <a:pt x="1026" y="5172"/>
                        </a:lnTo>
                        <a:lnTo>
                          <a:pt x="1034" y="5162"/>
                        </a:lnTo>
                        <a:lnTo>
                          <a:pt x="1038" y="5152"/>
                        </a:lnTo>
                        <a:lnTo>
                          <a:pt x="1042" y="5160"/>
                        </a:lnTo>
                        <a:lnTo>
                          <a:pt x="1050" y="5166"/>
                        </a:lnTo>
                        <a:lnTo>
                          <a:pt x="1058" y="5170"/>
                        </a:lnTo>
                        <a:lnTo>
                          <a:pt x="1070" y="5174"/>
                        </a:lnTo>
                        <a:lnTo>
                          <a:pt x="1096" y="5176"/>
                        </a:lnTo>
                        <a:lnTo>
                          <a:pt x="1120" y="5176"/>
                        </a:lnTo>
                        <a:lnTo>
                          <a:pt x="1142" y="5172"/>
                        </a:lnTo>
                        <a:lnTo>
                          <a:pt x="1166" y="5166"/>
                        </a:lnTo>
                        <a:lnTo>
                          <a:pt x="1182" y="5160"/>
                        </a:lnTo>
                        <a:lnTo>
                          <a:pt x="1194" y="5154"/>
                        </a:lnTo>
                        <a:lnTo>
                          <a:pt x="1202" y="5146"/>
                        </a:lnTo>
                        <a:lnTo>
                          <a:pt x="1206" y="5136"/>
                        </a:lnTo>
                        <a:lnTo>
                          <a:pt x="1208" y="5128"/>
                        </a:lnTo>
                        <a:lnTo>
                          <a:pt x="1206" y="5118"/>
                        </a:lnTo>
                        <a:lnTo>
                          <a:pt x="1202" y="5108"/>
                        </a:lnTo>
                        <a:lnTo>
                          <a:pt x="1198" y="5096"/>
                        </a:lnTo>
                        <a:lnTo>
                          <a:pt x="1182" y="5074"/>
                        </a:lnTo>
                        <a:lnTo>
                          <a:pt x="1166" y="5052"/>
                        </a:lnTo>
                        <a:lnTo>
                          <a:pt x="1150" y="5028"/>
                        </a:lnTo>
                        <a:lnTo>
                          <a:pt x="1138" y="5006"/>
                        </a:lnTo>
                        <a:lnTo>
                          <a:pt x="1132" y="4990"/>
                        </a:lnTo>
                        <a:lnTo>
                          <a:pt x="1128" y="4970"/>
                        </a:lnTo>
                        <a:lnTo>
                          <a:pt x="1124" y="4928"/>
                        </a:lnTo>
                        <a:lnTo>
                          <a:pt x="1122" y="4892"/>
                        </a:lnTo>
                        <a:lnTo>
                          <a:pt x="1118" y="4864"/>
                        </a:lnTo>
                        <a:lnTo>
                          <a:pt x="1116" y="4840"/>
                        </a:lnTo>
                        <a:lnTo>
                          <a:pt x="1114" y="4814"/>
                        </a:lnTo>
                        <a:lnTo>
                          <a:pt x="1120" y="4788"/>
                        </a:lnTo>
                        <a:lnTo>
                          <a:pt x="1130" y="4746"/>
                        </a:lnTo>
                        <a:lnTo>
                          <a:pt x="1164" y="4632"/>
                        </a:lnTo>
                        <a:lnTo>
                          <a:pt x="1198" y="4522"/>
                        </a:lnTo>
                        <a:lnTo>
                          <a:pt x="1218" y="4462"/>
                        </a:lnTo>
                        <a:lnTo>
                          <a:pt x="1234" y="4410"/>
                        </a:lnTo>
                        <a:lnTo>
                          <a:pt x="1264" y="4318"/>
                        </a:lnTo>
                        <a:lnTo>
                          <a:pt x="1296" y="4226"/>
                        </a:lnTo>
                        <a:lnTo>
                          <a:pt x="1312" y="4172"/>
                        </a:lnTo>
                        <a:lnTo>
                          <a:pt x="1356" y="3948"/>
                        </a:lnTo>
                        <a:lnTo>
                          <a:pt x="1360" y="3942"/>
                        </a:lnTo>
                        <a:lnTo>
                          <a:pt x="1362" y="3926"/>
                        </a:lnTo>
                        <a:lnTo>
                          <a:pt x="1368" y="3870"/>
                        </a:lnTo>
                        <a:lnTo>
                          <a:pt x="1374" y="3690"/>
                        </a:lnTo>
                        <a:lnTo>
                          <a:pt x="1384" y="3470"/>
                        </a:lnTo>
                        <a:lnTo>
                          <a:pt x="1390" y="3364"/>
                        </a:lnTo>
                        <a:lnTo>
                          <a:pt x="1398" y="3270"/>
                        </a:lnTo>
                        <a:lnTo>
                          <a:pt x="1412" y="3164"/>
                        </a:lnTo>
                        <a:lnTo>
                          <a:pt x="1416" y="3136"/>
                        </a:lnTo>
                        <a:lnTo>
                          <a:pt x="1420" y="3128"/>
                        </a:lnTo>
                        <a:lnTo>
                          <a:pt x="1422" y="3120"/>
                        </a:lnTo>
                        <a:lnTo>
                          <a:pt x="1414" y="3024"/>
                        </a:lnTo>
                        <a:lnTo>
                          <a:pt x="1344" y="2810"/>
                        </a:lnTo>
                        <a:lnTo>
                          <a:pt x="1284" y="2690"/>
                        </a:lnTo>
                        <a:lnTo>
                          <a:pt x="1536" y="2594"/>
                        </a:lnTo>
                        <a:lnTo>
                          <a:pt x="1428" y="2368"/>
                        </a:lnTo>
                        <a:lnTo>
                          <a:pt x="1422" y="2352"/>
                        </a:lnTo>
                        <a:lnTo>
                          <a:pt x="1418" y="2334"/>
                        </a:lnTo>
                        <a:lnTo>
                          <a:pt x="1414" y="2314"/>
                        </a:lnTo>
                        <a:lnTo>
                          <a:pt x="1414" y="2298"/>
                        </a:lnTo>
                        <a:lnTo>
                          <a:pt x="1414" y="2244"/>
                        </a:lnTo>
                        <a:lnTo>
                          <a:pt x="1412" y="2210"/>
                        </a:lnTo>
                        <a:lnTo>
                          <a:pt x="1410" y="2178"/>
                        </a:lnTo>
                        <a:lnTo>
                          <a:pt x="1410" y="2164"/>
                        </a:lnTo>
                        <a:lnTo>
                          <a:pt x="1412" y="2148"/>
                        </a:lnTo>
                        <a:lnTo>
                          <a:pt x="1416" y="2132"/>
                        </a:lnTo>
                        <a:lnTo>
                          <a:pt x="1422" y="2118"/>
                        </a:lnTo>
                        <a:lnTo>
                          <a:pt x="1426" y="2112"/>
                        </a:lnTo>
                        <a:lnTo>
                          <a:pt x="1434" y="2096"/>
                        </a:lnTo>
                        <a:lnTo>
                          <a:pt x="1438" y="2078"/>
                        </a:lnTo>
                        <a:lnTo>
                          <a:pt x="1442" y="2060"/>
                        </a:lnTo>
                        <a:lnTo>
                          <a:pt x="1444" y="2044"/>
                        </a:lnTo>
                        <a:lnTo>
                          <a:pt x="1444" y="2032"/>
                        </a:lnTo>
                        <a:lnTo>
                          <a:pt x="1444" y="1958"/>
                        </a:lnTo>
                        <a:lnTo>
                          <a:pt x="1444" y="1878"/>
                        </a:lnTo>
                        <a:lnTo>
                          <a:pt x="1444" y="1814"/>
                        </a:lnTo>
                        <a:lnTo>
                          <a:pt x="1446" y="1802"/>
                        </a:lnTo>
                        <a:lnTo>
                          <a:pt x="1450" y="1786"/>
                        </a:lnTo>
                        <a:lnTo>
                          <a:pt x="1456" y="1772"/>
                        </a:lnTo>
                        <a:lnTo>
                          <a:pt x="1466" y="1758"/>
                        </a:lnTo>
                        <a:lnTo>
                          <a:pt x="1484" y="1732"/>
                        </a:lnTo>
                        <a:lnTo>
                          <a:pt x="1504" y="1702"/>
                        </a:lnTo>
                        <a:lnTo>
                          <a:pt x="1520" y="1668"/>
                        </a:lnTo>
                        <a:lnTo>
                          <a:pt x="1522" y="1666"/>
                        </a:lnTo>
                        <a:lnTo>
                          <a:pt x="1534" y="1634"/>
                        </a:lnTo>
                        <a:lnTo>
                          <a:pt x="1544" y="1602"/>
                        </a:lnTo>
                        <a:lnTo>
                          <a:pt x="1554" y="1570"/>
                        </a:lnTo>
                        <a:lnTo>
                          <a:pt x="1564" y="1538"/>
                        </a:lnTo>
                        <a:lnTo>
                          <a:pt x="1570" y="1520"/>
                        </a:lnTo>
                        <a:lnTo>
                          <a:pt x="1598" y="1454"/>
                        </a:lnTo>
                        <a:lnTo>
                          <a:pt x="1606" y="1434"/>
                        </a:lnTo>
                        <a:lnTo>
                          <a:pt x="1622" y="1402"/>
                        </a:lnTo>
                        <a:lnTo>
                          <a:pt x="1642" y="1372"/>
                        </a:lnTo>
                        <a:lnTo>
                          <a:pt x="1654" y="1354"/>
                        </a:lnTo>
                        <a:lnTo>
                          <a:pt x="1696" y="1296"/>
                        </a:lnTo>
                        <a:lnTo>
                          <a:pt x="1700" y="1292"/>
                        </a:lnTo>
                        <a:lnTo>
                          <a:pt x="1720" y="1268"/>
                        </a:lnTo>
                        <a:lnTo>
                          <a:pt x="1736" y="1252"/>
                        </a:lnTo>
                        <a:lnTo>
                          <a:pt x="1744" y="1244"/>
                        </a:lnTo>
                        <a:lnTo>
                          <a:pt x="1752" y="1234"/>
                        </a:lnTo>
                        <a:lnTo>
                          <a:pt x="1758" y="1220"/>
                        </a:lnTo>
                        <a:lnTo>
                          <a:pt x="1764" y="1206"/>
                        </a:lnTo>
                        <a:lnTo>
                          <a:pt x="1770" y="1190"/>
                        </a:lnTo>
                        <a:lnTo>
                          <a:pt x="1794" y="1124"/>
                        </a:lnTo>
                        <a:lnTo>
                          <a:pt x="1804" y="1096"/>
                        </a:lnTo>
                        <a:lnTo>
                          <a:pt x="1810" y="1070"/>
                        </a:lnTo>
                        <a:lnTo>
                          <a:pt x="1814" y="1058"/>
                        </a:lnTo>
                        <a:lnTo>
                          <a:pt x="1818" y="1044"/>
                        </a:lnTo>
                        <a:lnTo>
                          <a:pt x="1826" y="1030"/>
                        </a:lnTo>
                        <a:lnTo>
                          <a:pt x="1834" y="1016"/>
                        </a:lnTo>
                        <a:lnTo>
                          <a:pt x="1848" y="992"/>
                        </a:lnTo>
                        <a:lnTo>
                          <a:pt x="1886" y="930"/>
                        </a:lnTo>
                        <a:lnTo>
                          <a:pt x="1912" y="886"/>
                        </a:lnTo>
                        <a:lnTo>
                          <a:pt x="1930" y="856"/>
                        </a:lnTo>
                        <a:lnTo>
                          <a:pt x="1948" y="828"/>
                        </a:lnTo>
                        <a:lnTo>
                          <a:pt x="1956" y="814"/>
                        </a:lnTo>
                        <a:lnTo>
                          <a:pt x="1964" y="798"/>
                        </a:lnTo>
                        <a:lnTo>
                          <a:pt x="1970" y="780"/>
                        </a:lnTo>
                        <a:lnTo>
                          <a:pt x="1976" y="764"/>
                        </a:lnTo>
                        <a:lnTo>
                          <a:pt x="1984" y="720"/>
                        </a:lnTo>
                        <a:lnTo>
                          <a:pt x="1998" y="650"/>
                        </a:lnTo>
                        <a:lnTo>
                          <a:pt x="2008" y="598"/>
                        </a:lnTo>
                        <a:lnTo>
                          <a:pt x="2012" y="564"/>
                        </a:lnTo>
                        <a:lnTo>
                          <a:pt x="2014" y="534"/>
                        </a:lnTo>
                        <a:lnTo>
                          <a:pt x="2016" y="522"/>
                        </a:lnTo>
                        <a:lnTo>
                          <a:pt x="2018" y="506"/>
                        </a:lnTo>
                        <a:lnTo>
                          <a:pt x="2024" y="490"/>
                        </a:lnTo>
                        <a:lnTo>
                          <a:pt x="2030" y="476"/>
                        </a:lnTo>
                        <a:lnTo>
                          <a:pt x="2044" y="452"/>
                        </a:lnTo>
                        <a:lnTo>
                          <a:pt x="2056" y="434"/>
                        </a:lnTo>
                        <a:lnTo>
                          <a:pt x="2062" y="428"/>
                        </a:lnTo>
                        <a:lnTo>
                          <a:pt x="2066" y="418"/>
                        </a:lnTo>
                        <a:lnTo>
                          <a:pt x="2070" y="408"/>
                        </a:lnTo>
                        <a:lnTo>
                          <a:pt x="2074" y="398"/>
                        </a:lnTo>
                        <a:lnTo>
                          <a:pt x="2076" y="386"/>
                        </a:lnTo>
                        <a:lnTo>
                          <a:pt x="2082" y="374"/>
                        </a:lnTo>
                        <a:lnTo>
                          <a:pt x="2088" y="364"/>
                        </a:lnTo>
                        <a:lnTo>
                          <a:pt x="2096" y="354"/>
                        </a:lnTo>
                        <a:lnTo>
                          <a:pt x="2124" y="324"/>
                        </a:lnTo>
                        <a:lnTo>
                          <a:pt x="2144" y="298"/>
                        </a:lnTo>
                        <a:lnTo>
                          <a:pt x="2148" y="292"/>
                        </a:lnTo>
                        <a:lnTo>
                          <a:pt x="2146" y="280"/>
                        </a:lnTo>
                        <a:lnTo>
                          <a:pt x="2142" y="266"/>
                        </a:lnTo>
                        <a:lnTo>
                          <a:pt x="2136" y="254"/>
                        </a:lnTo>
                        <a:close/>
                        <a:moveTo>
                          <a:pt x="988" y="5046"/>
                        </a:moveTo>
                        <a:lnTo>
                          <a:pt x="988" y="5046"/>
                        </a:lnTo>
                        <a:lnTo>
                          <a:pt x="982" y="5032"/>
                        </a:lnTo>
                        <a:lnTo>
                          <a:pt x="976" y="5016"/>
                        </a:lnTo>
                        <a:lnTo>
                          <a:pt x="968" y="4986"/>
                        </a:lnTo>
                        <a:lnTo>
                          <a:pt x="962" y="4954"/>
                        </a:lnTo>
                        <a:lnTo>
                          <a:pt x="958" y="4922"/>
                        </a:lnTo>
                        <a:lnTo>
                          <a:pt x="974" y="4938"/>
                        </a:lnTo>
                        <a:lnTo>
                          <a:pt x="980" y="4948"/>
                        </a:lnTo>
                        <a:lnTo>
                          <a:pt x="984" y="4958"/>
                        </a:lnTo>
                        <a:lnTo>
                          <a:pt x="988" y="4980"/>
                        </a:lnTo>
                        <a:lnTo>
                          <a:pt x="990" y="5002"/>
                        </a:lnTo>
                        <a:lnTo>
                          <a:pt x="988" y="5046"/>
                        </a:lnTo>
                        <a:close/>
                        <a:moveTo>
                          <a:pt x="1112" y="4102"/>
                        </a:moveTo>
                        <a:lnTo>
                          <a:pt x="1112" y="4102"/>
                        </a:lnTo>
                        <a:lnTo>
                          <a:pt x="1106" y="4132"/>
                        </a:lnTo>
                        <a:lnTo>
                          <a:pt x="1096" y="4162"/>
                        </a:lnTo>
                        <a:lnTo>
                          <a:pt x="1078" y="4220"/>
                        </a:lnTo>
                        <a:lnTo>
                          <a:pt x="1068" y="4260"/>
                        </a:lnTo>
                        <a:lnTo>
                          <a:pt x="1062" y="4300"/>
                        </a:lnTo>
                        <a:lnTo>
                          <a:pt x="1056" y="4380"/>
                        </a:lnTo>
                        <a:lnTo>
                          <a:pt x="1052" y="4456"/>
                        </a:lnTo>
                        <a:lnTo>
                          <a:pt x="1046" y="4532"/>
                        </a:lnTo>
                        <a:lnTo>
                          <a:pt x="1042" y="4568"/>
                        </a:lnTo>
                        <a:lnTo>
                          <a:pt x="1036" y="4606"/>
                        </a:lnTo>
                        <a:lnTo>
                          <a:pt x="1026" y="4642"/>
                        </a:lnTo>
                        <a:lnTo>
                          <a:pt x="1016" y="4680"/>
                        </a:lnTo>
                        <a:lnTo>
                          <a:pt x="1004" y="4706"/>
                        </a:lnTo>
                        <a:lnTo>
                          <a:pt x="992" y="4730"/>
                        </a:lnTo>
                        <a:lnTo>
                          <a:pt x="976" y="4754"/>
                        </a:lnTo>
                        <a:lnTo>
                          <a:pt x="960" y="4776"/>
                        </a:lnTo>
                        <a:lnTo>
                          <a:pt x="950" y="4786"/>
                        </a:lnTo>
                        <a:lnTo>
                          <a:pt x="938" y="4800"/>
                        </a:lnTo>
                        <a:lnTo>
                          <a:pt x="936" y="4786"/>
                        </a:lnTo>
                        <a:lnTo>
                          <a:pt x="934" y="4778"/>
                        </a:lnTo>
                        <a:lnTo>
                          <a:pt x="930" y="4774"/>
                        </a:lnTo>
                        <a:lnTo>
                          <a:pt x="924" y="4754"/>
                        </a:lnTo>
                        <a:lnTo>
                          <a:pt x="912" y="4698"/>
                        </a:lnTo>
                        <a:lnTo>
                          <a:pt x="900" y="4636"/>
                        </a:lnTo>
                        <a:lnTo>
                          <a:pt x="890" y="4576"/>
                        </a:lnTo>
                        <a:lnTo>
                          <a:pt x="886" y="4550"/>
                        </a:lnTo>
                        <a:lnTo>
                          <a:pt x="884" y="4528"/>
                        </a:lnTo>
                        <a:lnTo>
                          <a:pt x="864" y="4252"/>
                        </a:lnTo>
                        <a:lnTo>
                          <a:pt x="860" y="4198"/>
                        </a:lnTo>
                        <a:lnTo>
                          <a:pt x="854" y="4144"/>
                        </a:lnTo>
                        <a:lnTo>
                          <a:pt x="842" y="4084"/>
                        </a:lnTo>
                        <a:lnTo>
                          <a:pt x="838" y="4054"/>
                        </a:lnTo>
                        <a:lnTo>
                          <a:pt x="838" y="4022"/>
                        </a:lnTo>
                        <a:lnTo>
                          <a:pt x="846" y="3974"/>
                        </a:lnTo>
                        <a:lnTo>
                          <a:pt x="854" y="3926"/>
                        </a:lnTo>
                        <a:lnTo>
                          <a:pt x="860" y="3924"/>
                        </a:lnTo>
                        <a:lnTo>
                          <a:pt x="870" y="3924"/>
                        </a:lnTo>
                        <a:lnTo>
                          <a:pt x="912" y="3922"/>
                        </a:lnTo>
                        <a:lnTo>
                          <a:pt x="952" y="3924"/>
                        </a:lnTo>
                        <a:lnTo>
                          <a:pt x="1032" y="3928"/>
                        </a:lnTo>
                        <a:lnTo>
                          <a:pt x="1112" y="3932"/>
                        </a:lnTo>
                        <a:lnTo>
                          <a:pt x="1114" y="3942"/>
                        </a:lnTo>
                        <a:lnTo>
                          <a:pt x="1116" y="3952"/>
                        </a:lnTo>
                        <a:lnTo>
                          <a:pt x="1120" y="3978"/>
                        </a:lnTo>
                        <a:lnTo>
                          <a:pt x="1120" y="3998"/>
                        </a:lnTo>
                        <a:lnTo>
                          <a:pt x="1120" y="4024"/>
                        </a:lnTo>
                        <a:lnTo>
                          <a:pt x="1118" y="4058"/>
                        </a:lnTo>
                        <a:lnTo>
                          <a:pt x="1112" y="4102"/>
                        </a:lnTo>
                        <a:close/>
                      </a:path>
                    </a:pathLst>
                  </a:custGeom>
                  <a:solidFill>
                    <a:schemeClr val="accent1"/>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Freeform 97"/>
                  <p:cNvSpPr/>
                  <p:nvPr/>
                </p:nvSpPr>
                <p:spPr bwMode="auto">
                  <a:xfrm>
                    <a:off x="7714478" y="5448666"/>
                    <a:ext cx="488340" cy="380373"/>
                  </a:xfrm>
                  <a:custGeom>
                    <a:avLst/>
                    <a:gdLst>
                      <a:gd name="T0" fmla="*/ 0 w 308"/>
                      <a:gd name="T1" fmla="*/ 136525 h 230"/>
                      <a:gd name="T2" fmla="*/ 66675 w 308"/>
                      <a:gd name="T3" fmla="*/ 365125 h 230"/>
                      <a:gd name="T4" fmla="*/ 257175 w 308"/>
                      <a:gd name="T5" fmla="*/ 307975 h 230"/>
                      <a:gd name="T6" fmla="*/ 406400 w 308"/>
                      <a:gd name="T7" fmla="*/ 244475 h 230"/>
                      <a:gd name="T8" fmla="*/ 488950 w 308"/>
                      <a:gd name="T9" fmla="*/ 158750 h 230"/>
                      <a:gd name="T10" fmla="*/ 406400 w 308"/>
                      <a:gd name="T11" fmla="*/ 0 h 230"/>
                      <a:gd name="T12" fmla="*/ 0 w 308"/>
                      <a:gd name="T13" fmla="*/ 136525 h 230"/>
                      <a:gd name="T14" fmla="*/ 0 w 308"/>
                      <a:gd name="T15" fmla="*/ 136525 h 230"/>
                      <a:gd name="T16" fmla="*/ 0 60000 65536"/>
                      <a:gd name="T17" fmla="*/ 0 60000 65536"/>
                      <a:gd name="T18" fmla="*/ 0 60000 65536"/>
                      <a:gd name="T19" fmla="*/ 0 60000 65536"/>
                      <a:gd name="T20" fmla="*/ 0 60000 65536"/>
                      <a:gd name="T21" fmla="*/ 0 60000 65536"/>
                      <a:gd name="T22" fmla="*/ 0 60000 65536"/>
                      <a:gd name="T23" fmla="*/ 0 60000 65536"/>
                      <a:gd name="T24" fmla="*/ 0 w 308"/>
                      <a:gd name="T25" fmla="*/ 0 h 230"/>
                      <a:gd name="T26" fmla="*/ 308 w 308"/>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8" h="230">
                        <a:moveTo>
                          <a:pt x="0" y="86"/>
                        </a:moveTo>
                        <a:lnTo>
                          <a:pt x="42" y="230"/>
                        </a:lnTo>
                        <a:lnTo>
                          <a:pt x="162" y="194"/>
                        </a:lnTo>
                        <a:lnTo>
                          <a:pt x="256" y="154"/>
                        </a:lnTo>
                        <a:lnTo>
                          <a:pt x="308" y="100"/>
                        </a:lnTo>
                        <a:lnTo>
                          <a:pt x="256" y="0"/>
                        </a:lnTo>
                        <a:lnTo>
                          <a:pt x="0" y="86"/>
                        </a:lnTo>
                        <a:close/>
                      </a:path>
                    </a:pathLst>
                  </a:custGeom>
                  <a:solidFill>
                    <a:srgbClr val="FFFFFF"/>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8" name="Freeform 98"/>
                  <p:cNvSpPr/>
                  <p:nvPr/>
                </p:nvSpPr>
                <p:spPr bwMode="auto">
                  <a:xfrm>
                    <a:off x="10434256" y="5584513"/>
                    <a:ext cx="454429" cy="339619"/>
                  </a:xfrm>
                  <a:custGeom>
                    <a:avLst/>
                    <a:gdLst>
                      <a:gd name="T0" fmla="*/ 463550 w 292"/>
                      <a:gd name="T1" fmla="*/ 133350 h 216"/>
                      <a:gd name="T2" fmla="*/ 365125 w 292"/>
                      <a:gd name="T3" fmla="*/ 342900 h 216"/>
                      <a:gd name="T4" fmla="*/ 206375 w 292"/>
                      <a:gd name="T5" fmla="*/ 304800 h 216"/>
                      <a:gd name="T6" fmla="*/ 60325 w 292"/>
                      <a:gd name="T7" fmla="*/ 244475 h 216"/>
                      <a:gd name="T8" fmla="*/ 0 w 292"/>
                      <a:gd name="T9" fmla="*/ 158750 h 216"/>
                      <a:gd name="T10" fmla="*/ 60325 w 292"/>
                      <a:gd name="T11" fmla="*/ 0 h 216"/>
                      <a:gd name="T12" fmla="*/ 463550 w 292"/>
                      <a:gd name="T13" fmla="*/ 133350 h 216"/>
                      <a:gd name="T14" fmla="*/ 463550 w 292"/>
                      <a:gd name="T15" fmla="*/ 133350 h 216"/>
                      <a:gd name="T16" fmla="*/ 0 60000 65536"/>
                      <a:gd name="T17" fmla="*/ 0 60000 65536"/>
                      <a:gd name="T18" fmla="*/ 0 60000 65536"/>
                      <a:gd name="T19" fmla="*/ 0 60000 65536"/>
                      <a:gd name="T20" fmla="*/ 0 60000 65536"/>
                      <a:gd name="T21" fmla="*/ 0 60000 65536"/>
                      <a:gd name="T22" fmla="*/ 0 60000 65536"/>
                      <a:gd name="T23" fmla="*/ 0 60000 65536"/>
                      <a:gd name="T24" fmla="*/ 0 w 292"/>
                      <a:gd name="T25" fmla="*/ 0 h 216"/>
                      <a:gd name="T26" fmla="*/ 292 w 292"/>
                      <a:gd name="T27" fmla="*/ 216 h 2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2" h="216">
                        <a:moveTo>
                          <a:pt x="292" y="84"/>
                        </a:moveTo>
                        <a:lnTo>
                          <a:pt x="230" y="216"/>
                        </a:lnTo>
                        <a:lnTo>
                          <a:pt x="130" y="192"/>
                        </a:lnTo>
                        <a:lnTo>
                          <a:pt x="38" y="154"/>
                        </a:lnTo>
                        <a:lnTo>
                          <a:pt x="0" y="100"/>
                        </a:lnTo>
                        <a:lnTo>
                          <a:pt x="38" y="0"/>
                        </a:lnTo>
                        <a:lnTo>
                          <a:pt x="292" y="84"/>
                        </a:lnTo>
                        <a:close/>
                      </a:path>
                    </a:pathLst>
                  </a:custGeom>
                  <a:solidFill>
                    <a:srgbClr val="FFFFFF"/>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2" name="Gruppe 74"/>
                <p:cNvGrpSpPr/>
                <p:nvPr/>
              </p:nvGrpSpPr>
              <p:grpSpPr bwMode="auto">
                <a:xfrm>
                  <a:off x="6141994" y="2089215"/>
                  <a:ext cx="95078" cy="150736"/>
                  <a:chOff x="12261828" y="5789559"/>
                  <a:chExt cx="866566" cy="1809769"/>
                </a:xfrm>
              </p:grpSpPr>
              <p:sp>
                <p:nvSpPr>
                  <p:cNvPr id="33" name="Freeform 113"/>
                  <p:cNvSpPr/>
                  <p:nvPr/>
                </p:nvSpPr>
                <p:spPr bwMode="auto">
                  <a:xfrm>
                    <a:off x="12263003" y="5792324"/>
                    <a:ext cx="866562" cy="1809779"/>
                  </a:xfrm>
                  <a:custGeom>
                    <a:avLst/>
                    <a:gdLst>
                      <a:gd name="T0" fmla="*/ 524 w 548"/>
                      <a:gd name="T1" fmla="*/ 1080 h 1142"/>
                      <a:gd name="T2" fmla="*/ 494 w 548"/>
                      <a:gd name="T3" fmla="*/ 1104 h 1142"/>
                      <a:gd name="T4" fmla="*/ 450 w 548"/>
                      <a:gd name="T5" fmla="*/ 1122 h 1142"/>
                      <a:gd name="T6" fmla="*/ 326 w 548"/>
                      <a:gd name="T7" fmla="*/ 1140 h 1142"/>
                      <a:gd name="T8" fmla="*/ 204 w 548"/>
                      <a:gd name="T9" fmla="*/ 1140 h 1142"/>
                      <a:gd name="T10" fmla="*/ 72 w 548"/>
                      <a:gd name="T11" fmla="*/ 1112 h 1142"/>
                      <a:gd name="T12" fmla="*/ 30 w 548"/>
                      <a:gd name="T13" fmla="*/ 1088 h 1142"/>
                      <a:gd name="T14" fmla="*/ 4 w 548"/>
                      <a:gd name="T15" fmla="*/ 1048 h 1142"/>
                      <a:gd name="T16" fmla="*/ 26 w 548"/>
                      <a:gd name="T17" fmla="*/ 580 h 1142"/>
                      <a:gd name="T18" fmla="*/ 36 w 548"/>
                      <a:gd name="T19" fmla="*/ 506 h 1142"/>
                      <a:gd name="T20" fmla="*/ 50 w 548"/>
                      <a:gd name="T21" fmla="*/ 440 h 1142"/>
                      <a:gd name="T22" fmla="*/ 74 w 548"/>
                      <a:gd name="T23" fmla="*/ 334 h 1142"/>
                      <a:gd name="T24" fmla="*/ 84 w 548"/>
                      <a:gd name="T25" fmla="*/ 272 h 1142"/>
                      <a:gd name="T26" fmla="*/ 112 w 548"/>
                      <a:gd name="T27" fmla="*/ 168 h 1142"/>
                      <a:gd name="T28" fmla="*/ 136 w 548"/>
                      <a:gd name="T29" fmla="*/ 120 h 1142"/>
                      <a:gd name="T30" fmla="*/ 166 w 548"/>
                      <a:gd name="T31" fmla="*/ 42 h 1142"/>
                      <a:gd name="T32" fmla="*/ 180 w 548"/>
                      <a:gd name="T33" fmla="*/ 10 h 1142"/>
                      <a:gd name="T34" fmla="*/ 194 w 548"/>
                      <a:gd name="T35" fmla="*/ 0 h 1142"/>
                      <a:gd name="T36" fmla="*/ 206 w 548"/>
                      <a:gd name="T37" fmla="*/ 6 h 1142"/>
                      <a:gd name="T38" fmla="*/ 236 w 548"/>
                      <a:gd name="T39" fmla="*/ 34 h 1142"/>
                      <a:gd name="T40" fmla="*/ 240 w 548"/>
                      <a:gd name="T41" fmla="*/ 50 h 1142"/>
                      <a:gd name="T42" fmla="*/ 234 w 548"/>
                      <a:gd name="T43" fmla="*/ 80 h 1142"/>
                      <a:gd name="T44" fmla="*/ 212 w 548"/>
                      <a:gd name="T45" fmla="*/ 112 h 1142"/>
                      <a:gd name="T46" fmla="*/ 206 w 548"/>
                      <a:gd name="T47" fmla="*/ 124 h 1142"/>
                      <a:gd name="T48" fmla="*/ 210 w 548"/>
                      <a:gd name="T49" fmla="*/ 158 h 1142"/>
                      <a:gd name="T50" fmla="*/ 238 w 548"/>
                      <a:gd name="T51" fmla="*/ 218 h 1142"/>
                      <a:gd name="T52" fmla="*/ 260 w 548"/>
                      <a:gd name="T53" fmla="*/ 248 h 1142"/>
                      <a:gd name="T54" fmla="*/ 282 w 548"/>
                      <a:gd name="T55" fmla="*/ 250 h 1142"/>
                      <a:gd name="T56" fmla="*/ 312 w 548"/>
                      <a:gd name="T57" fmla="*/ 230 h 1142"/>
                      <a:gd name="T58" fmla="*/ 364 w 548"/>
                      <a:gd name="T59" fmla="*/ 160 h 1142"/>
                      <a:gd name="T60" fmla="*/ 376 w 548"/>
                      <a:gd name="T61" fmla="*/ 128 h 1142"/>
                      <a:gd name="T62" fmla="*/ 374 w 548"/>
                      <a:gd name="T63" fmla="*/ 110 h 1142"/>
                      <a:gd name="T64" fmla="*/ 378 w 548"/>
                      <a:gd name="T65" fmla="*/ 34 h 1142"/>
                      <a:gd name="T66" fmla="*/ 384 w 548"/>
                      <a:gd name="T67" fmla="*/ 16 h 1142"/>
                      <a:gd name="T68" fmla="*/ 396 w 548"/>
                      <a:gd name="T69" fmla="*/ 10 h 1142"/>
                      <a:gd name="T70" fmla="*/ 410 w 548"/>
                      <a:gd name="T71" fmla="*/ 30 h 1142"/>
                      <a:gd name="T72" fmla="*/ 422 w 548"/>
                      <a:gd name="T73" fmla="*/ 78 h 1142"/>
                      <a:gd name="T74" fmla="*/ 416 w 548"/>
                      <a:gd name="T75" fmla="*/ 112 h 1142"/>
                      <a:gd name="T76" fmla="*/ 412 w 548"/>
                      <a:gd name="T77" fmla="*/ 128 h 1142"/>
                      <a:gd name="T78" fmla="*/ 418 w 548"/>
                      <a:gd name="T79" fmla="*/ 218 h 1142"/>
                      <a:gd name="T80" fmla="*/ 432 w 548"/>
                      <a:gd name="T81" fmla="*/ 274 h 1142"/>
                      <a:gd name="T82" fmla="*/ 470 w 548"/>
                      <a:gd name="T83" fmla="*/ 390 h 1142"/>
                      <a:gd name="T84" fmla="*/ 530 w 548"/>
                      <a:gd name="T85" fmla="*/ 540 h 1142"/>
                      <a:gd name="T86" fmla="*/ 548 w 548"/>
                      <a:gd name="T87" fmla="*/ 658 h 1142"/>
                      <a:gd name="T88" fmla="*/ 546 w 548"/>
                      <a:gd name="T89" fmla="*/ 980 h 1142"/>
                      <a:gd name="T90" fmla="*/ 530 w 548"/>
                      <a:gd name="T91" fmla="*/ 1070 h 11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48"/>
                      <a:gd name="T139" fmla="*/ 0 h 1142"/>
                      <a:gd name="T140" fmla="*/ 548 w 548"/>
                      <a:gd name="T141" fmla="*/ 1142 h 114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48" h="1142">
                        <a:moveTo>
                          <a:pt x="530" y="1070"/>
                        </a:moveTo>
                        <a:lnTo>
                          <a:pt x="530" y="1070"/>
                        </a:lnTo>
                        <a:lnTo>
                          <a:pt x="524" y="1080"/>
                        </a:lnTo>
                        <a:lnTo>
                          <a:pt x="516" y="1088"/>
                        </a:lnTo>
                        <a:lnTo>
                          <a:pt x="506" y="1098"/>
                        </a:lnTo>
                        <a:lnTo>
                          <a:pt x="494" y="1104"/>
                        </a:lnTo>
                        <a:lnTo>
                          <a:pt x="480" y="1112"/>
                        </a:lnTo>
                        <a:lnTo>
                          <a:pt x="464" y="1118"/>
                        </a:lnTo>
                        <a:lnTo>
                          <a:pt x="450" y="1122"/>
                        </a:lnTo>
                        <a:lnTo>
                          <a:pt x="432" y="1126"/>
                        </a:lnTo>
                        <a:lnTo>
                          <a:pt x="326" y="1140"/>
                        </a:lnTo>
                        <a:lnTo>
                          <a:pt x="288" y="1142"/>
                        </a:lnTo>
                        <a:lnTo>
                          <a:pt x="246" y="1142"/>
                        </a:lnTo>
                        <a:lnTo>
                          <a:pt x="204" y="1140"/>
                        </a:lnTo>
                        <a:lnTo>
                          <a:pt x="168" y="1134"/>
                        </a:lnTo>
                        <a:lnTo>
                          <a:pt x="72" y="1112"/>
                        </a:lnTo>
                        <a:lnTo>
                          <a:pt x="58" y="1106"/>
                        </a:lnTo>
                        <a:lnTo>
                          <a:pt x="42" y="1098"/>
                        </a:lnTo>
                        <a:lnTo>
                          <a:pt x="30" y="1088"/>
                        </a:lnTo>
                        <a:lnTo>
                          <a:pt x="20" y="1076"/>
                        </a:lnTo>
                        <a:lnTo>
                          <a:pt x="10" y="1062"/>
                        </a:lnTo>
                        <a:lnTo>
                          <a:pt x="4" y="1048"/>
                        </a:lnTo>
                        <a:lnTo>
                          <a:pt x="0" y="1032"/>
                        </a:lnTo>
                        <a:lnTo>
                          <a:pt x="0" y="1014"/>
                        </a:lnTo>
                        <a:lnTo>
                          <a:pt x="26" y="580"/>
                        </a:lnTo>
                        <a:lnTo>
                          <a:pt x="30" y="546"/>
                        </a:lnTo>
                        <a:lnTo>
                          <a:pt x="36" y="506"/>
                        </a:lnTo>
                        <a:lnTo>
                          <a:pt x="44" y="470"/>
                        </a:lnTo>
                        <a:lnTo>
                          <a:pt x="50" y="440"/>
                        </a:lnTo>
                        <a:lnTo>
                          <a:pt x="60" y="410"/>
                        </a:lnTo>
                        <a:lnTo>
                          <a:pt x="68" y="372"/>
                        </a:lnTo>
                        <a:lnTo>
                          <a:pt x="74" y="334"/>
                        </a:lnTo>
                        <a:lnTo>
                          <a:pt x="80" y="298"/>
                        </a:lnTo>
                        <a:lnTo>
                          <a:pt x="84" y="272"/>
                        </a:lnTo>
                        <a:lnTo>
                          <a:pt x="90" y="238"/>
                        </a:lnTo>
                        <a:lnTo>
                          <a:pt x="100" y="202"/>
                        </a:lnTo>
                        <a:lnTo>
                          <a:pt x="112" y="168"/>
                        </a:lnTo>
                        <a:lnTo>
                          <a:pt x="124" y="142"/>
                        </a:lnTo>
                        <a:lnTo>
                          <a:pt x="136" y="120"/>
                        </a:lnTo>
                        <a:lnTo>
                          <a:pt x="150" y="92"/>
                        </a:lnTo>
                        <a:lnTo>
                          <a:pt x="160" y="66"/>
                        </a:lnTo>
                        <a:lnTo>
                          <a:pt x="166" y="42"/>
                        </a:lnTo>
                        <a:lnTo>
                          <a:pt x="172" y="24"/>
                        </a:lnTo>
                        <a:lnTo>
                          <a:pt x="180" y="10"/>
                        </a:lnTo>
                        <a:lnTo>
                          <a:pt x="184" y="4"/>
                        </a:lnTo>
                        <a:lnTo>
                          <a:pt x="188" y="2"/>
                        </a:lnTo>
                        <a:lnTo>
                          <a:pt x="194" y="0"/>
                        </a:lnTo>
                        <a:lnTo>
                          <a:pt x="198" y="0"/>
                        </a:lnTo>
                        <a:lnTo>
                          <a:pt x="206" y="6"/>
                        </a:lnTo>
                        <a:lnTo>
                          <a:pt x="216" y="14"/>
                        </a:lnTo>
                        <a:lnTo>
                          <a:pt x="226" y="24"/>
                        </a:lnTo>
                        <a:lnTo>
                          <a:pt x="236" y="34"/>
                        </a:lnTo>
                        <a:lnTo>
                          <a:pt x="238" y="42"/>
                        </a:lnTo>
                        <a:lnTo>
                          <a:pt x="240" y="50"/>
                        </a:lnTo>
                        <a:lnTo>
                          <a:pt x="240" y="58"/>
                        </a:lnTo>
                        <a:lnTo>
                          <a:pt x="238" y="68"/>
                        </a:lnTo>
                        <a:lnTo>
                          <a:pt x="234" y="80"/>
                        </a:lnTo>
                        <a:lnTo>
                          <a:pt x="228" y="90"/>
                        </a:lnTo>
                        <a:lnTo>
                          <a:pt x="220" y="102"/>
                        </a:lnTo>
                        <a:lnTo>
                          <a:pt x="212" y="112"/>
                        </a:lnTo>
                        <a:lnTo>
                          <a:pt x="210" y="118"/>
                        </a:lnTo>
                        <a:lnTo>
                          <a:pt x="206" y="124"/>
                        </a:lnTo>
                        <a:lnTo>
                          <a:pt x="206" y="132"/>
                        </a:lnTo>
                        <a:lnTo>
                          <a:pt x="206" y="140"/>
                        </a:lnTo>
                        <a:lnTo>
                          <a:pt x="210" y="158"/>
                        </a:lnTo>
                        <a:lnTo>
                          <a:pt x="218" y="178"/>
                        </a:lnTo>
                        <a:lnTo>
                          <a:pt x="228" y="198"/>
                        </a:lnTo>
                        <a:lnTo>
                          <a:pt x="238" y="218"/>
                        </a:lnTo>
                        <a:lnTo>
                          <a:pt x="250" y="234"/>
                        </a:lnTo>
                        <a:lnTo>
                          <a:pt x="260" y="248"/>
                        </a:lnTo>
                        <a:lnTo>
                          <a:pt x="266" y="252"/>
                        </a:lnTo>
                        <a:lnTo>
                          <a:pt x="274" y="254"/>
                        </a:lnTo>
                        <a:lnTo>
                          <a:pt x="282" y="250"/>
                        </a:lnTo>
                        <a:lnTo>
                          <a:pt x="292" y="246"/>
                        </a:lnTo>
                        <a:lnTo>
                          <a:pt x="302" y="238"/>
                        </a:lnTo>
                        <a:lnTo>
                          <a:pt x="312" y="230"/>
                        </a:lnTo>
                        <a:lnTo>
                          <a:pt x="332" y="208"/>
                        </a:lnTo>
                        <a:lnTo>
                          <a:pt x="350" y="184"/>
                        </a:lnTo>
                        <a:lnTo>
                          <a:pt x="364" y="160"/>
                        </a:lnTo>
                        <a:lnTo>
                          <a:pt x="374" y="140"/>
                        </a:lnTo>
                        <a:lnTo>
                          <a:pt x="376" y="134"/>
                        </a:lnTo>
                        <a:lnTo>
                          <a:pt x="376" y="128"/>
                        </a:lnTo>
                        <a:lnTo>
                          <a:pt x="374" y="120"/>
                        </a:lnTo>
                        <a:lnTo>
                          <a:pt x="374" y="110"/>
                        </a:lnTo>
                        <a:lnTo>
                          <a:pt x="374" y="86"/>
                        </a:lnTo>
                        <a:lnTo>
                          <a:pt x="376" y="60"/>
                        </a:lnTo>
                        <a:lnTo>
                          <a:pt x="378" y="34"/>
                        </a:lnTo>
                        <a:lnTo>
                          <a:pt x="380" y="24"/>
                        </a:lnTo>
                        <a:lnTo>
                          <a:pt x="384" y="16"/>
                        </a:lnTo>
                        <a:lnTo>
                          <a:pt x="386" y="12"/>
                        </a:lnTo>
                        <a:lnTo>
                          <a:pt x="390" y="10"/>
                        </a:lnTo>
                        <a:lnTo>
                          <a:pt x="396" y="10"/>
                        </a:lnTo>
                        <a:lnTo>
                          <a:pt x="400" y="14"/>
                        </a:lnTo>
                        <a:lnTo>
                          <a:pt x="404" y="22"/>
                        </a:lnTo>
                        <a:lnTo>
                          <a:pt x="410" y="30"/>
                        </a:lnTo>
                        <a:lnTo>
                          <a:pt x="418" y="54"/>
                        </a:lnTo>
                        <a:lnTo>
                          <a:pt x="422" y="78"/>
                        </a:lnTo>
                        <a:lnTo>
                          <a:pt x="422" y="98"/>
                        </a:lnTo>
                        <a:lnTo>
                          <a:pt x="420" y="106"/>
                        </a:lnTo>
                        <a:lnTo>
                          <a:pt x="416" y="112"/>
                        </a:lnTo>
                        <a:lnTo>
                          <a:pt x="414" y="118"/>
                        </a:lnTo>
                        <a:lnTo>
                          <a:pt x="412" y="128"/>
                        </a:lnTo>
                        <a:lnTo>
                          <a:pt x="412" y="154"/>
                        </a:lnTo>
                        <a:lnTo>
                          <a:pt x="414" y="184"/>
                        </a:lnTo>
                        <a:lnTo>
                          <a:pt x="418" y="218"/>
                        </a:lnTo>
                        <a:lnTo>
                          <a:pt x="424" y="238"/>
                        </a:lnTo>
                        <a:lnTo>
                          <a:pt x="432" y="274"/>
                        </a:lnTo>
                        <a:lnTo>
                          <a:pt x="444" y="314"/>
                        </a:lnTo>
                        <a:lnTo>
                          <a:pt x="458" y="356"/>
                        </a:lnTo>
                        <a:lnTo>
                          <a:pt x="470" y="390"/>
                        </a:lnTo>
                        <a:lnTo>
                          <a:pt x="518" y="504"/>
                        </a:lnTo>
                        <a:lnTo>
                          <a:pt x="530" y="540"/>
                        </a:lnTo>
                        <a:lnTo>
                          <a:pt x="540" y="580"/>
                        </a:lnTo>
                        <a:lnTo>
                          <a:pt x="546" y="622"/>
                        </a:lnTo>
                        <a:lnTo>
                          <a:pt x="548" y="658"/>
                        </a:lnTo>
                        <a:lnTo>
                          <a:pt x="548" y="946"/>
                        </a:lnTo>
                        <a:lnTo>
                          <a:pt x="546" y="980"/>
                        </a:lnTo>
                        <a:lnTo>
                          <a:pt x="542" y="1014"/>
                        </a:lnTo>
                        <a:lnTo>
                          <a:pt x="538" y="1046"/>
                        </a:lnTo>
                        <a:lnTo>
                          <a:pt x="530" y="1070"/>
                        </a:lnTo>
                        <a:close/>
                      </a:path>
                    </a:pathLst>
                  </a:custGeom>
                  <a:solidFill>
                    <a:srgbClr val="FFFFFF"/>
                  </a:solidFill>
                  <a:ln w="4">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Freeform 114"/>
                  <p:cNvSpPr/>
                  <p:nvPr/>
                </p:nvSpPr>
                <p:spPr bwMode="auto">
                  <a:xfrm>
                    <a:off x="12870802" y="5808199"/>
                    <a:ext cx="126372" cy="254004"/>
                  </a:xfrm>
                  <a:custGeom>
                    <a:avLst/>
                    <a:gdLst>
                      <a:gd name="T0" fmla="*/ 6 w 80"/>
                      <a:gd name="T1" fmla="*/ 0 h 152"/>
                      <a:gd name="T2" fmla="*/ 6 w 80"/>
                      <a:gd name="T3" fmla="*/ 0 h 152"/>
                      <a:gd name="T4" fmla="*/ 2 w 80"/>
                      <a:gd name="T5" fmla="*/ 34 h 152"/>
                      <a:gd name="T6" fmla="*/ 0 w 80"/>
                      <a:gd name="T7" fmla="*/ 66 h 152"/>
                      <a:gd name="T8" fmla="*/ 0 w 80"/>
                      <a:gd name="T9" fmla="*/ 82 h 152"/>
                      <a:gd name="T10" fmla="*/ 2 w 80"/>
                      <a:gd name="T11" fmla="*/ 96 h 152"/>
                      <a:gd name="T12" fmla="*/ 2 w 80"/>
                      <a:gd name="T13" fmla="*/ 96 h 152"/>
                      <a:gd name="T14" fmla="*/ 4 w 80"/>
                      <a:gd name="T15" fmla="*/ 108 h 152"/>
                      <a:gd name="T16" fmla="*/ 10 w 80"/>
                      <a:gd name="T17" fmla="*/ 114 h 152"/>
                      <a:gd name="T18" fmla="*/ 16 w 80"/>
                      <a:gd name="T19" fmla="*/ 118 h 152"/>
                      <a:gd name="T20" fmla="*/ 26 w 80"/>
                      <a:gd name="T21" fmla="*/ 122 h 152"/>
                      <a:gd name="T22" fmla="*/ 36 w 80"/>
                      <a:gd name="T23" fmla="*/ 124 h 152"/>
                      <a:gd name="T24" fmla="*/ 48 w 80"/>
                      <a:gd name="T25" fmla="*/ 130 h 152"/>
                      <a:gd name="T26" fmla="*/ 64 w 80"/>
                      <a:gd name="T27" fmla="*/ 138 h 152"/>
                      <a:gd name="T28" fmla="*/ 80 w 80"/>
                      <a:gd name="T29" fmla="*/ 152 h 152"/>
                      <a:gd name="T30" fmla="*/ 80 w 80"/>
                      <a:gd name="T31" fmla="*/ 152 h 152"/>
                      <a:gd name="T32" fmla="*/ 74 w 80"/>
                      <a:gd name="T33" fmla="*/ 128 h 152"/>
                      <a:gd name="T34" fmla="*/ 56 w 80"/>
                      <a:gd name="T35" fmla="*/ 78 h 152"/>
                      <a:gd name="T36" fmla="*/ 44 w 80"/>
                      <a:gd name="T37" fmla="*/ 50 h 152"/>
                      <a:gd name="T38" fmla="*/ 32 w 80"/>
                      <a:gd name="T39" fmla="*/ 26 h 152"/>
                      <a:gd name="T40" fmla="*/ 26 w 80"/>
                      <a:gd name="T41" fmla="*/ 16 h 152"/>
                      <a:gd name="T42" fmla="*/ 20 w 80"/>
                      <a:gd name="T43" fmla="*/ 8 h 152"/>
                      <a:gd name="T44" fmla="*/ 12 w 80"/>
                      <a:gd name="T45" fmla="*/ 2 h 152"/>
                      <a:gd name="T46" fmla="*/ 6 w 80"/>
                      <a:gd name="T47" fmla="*/ 0 h 152"/>
                      <a:gd name="T48" fmla="*/ 6 w 80"/>
                      <a:gd name="T49" fmla="*/ 0 h 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0"/>
                      <a:gd name="T76" fmla="*/ 0 h 152"/>
                      <a:gd name="T77" fmla="*/ 80 w 80"/>
                      <a:gd name="T78" fmla="*/ 152 h 1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0" h="152">
                        <a:moveTo>
                          <a:pt x="6" y="0"/>
                        </a:moveTo>
                        <a:lnTo>
                          <a:pt x="6" y="0"/>
                        </a:lnTo>
                        <a:lnTo>
                          <a:pt x="2" y="34"/>
                        </a:lnTo>
                        <a:lnTo>
                          <a:pt x="0" y="66"/>
                        </a:lnTo>
                        <a:lnTo>
                          <a:pt x="0" y="82"/>
                        </a:lnTo>
                        <a:lnTo>
                          <a:pt x="2" y="96"/>
                        </a:lnTo>
                        <a:lnTo>
                          <a:pt x="4" y="108"/>
                        </a:lnTo>
                        <a:lnTo>
                          <a:pt x="10" y="114"/>
                        </a:lnTo>
                        <a:lnTo>
                          <a:pt x="16" y="118"/>
                        </a:lnTo>
                        <a:lnTo>
                          <a:pt x="26" y="122"/>
                        </a:lnTo>
                        <a:lnTo>
                          <a:pt x="36" y="124"/>
                        </a:lnTo>
                        <a:lnTo>
                          <a:pt x="48" y="130"/>
                        </a:lnTo>
                        <a:lnTo>
                          <a:pt x="64" y="138"/>
                        </a:lnTo>
                        <a:lnTo>
                          <a:pt x="80" y="152"/>
                        </a:lnTo>
                        <a:lnTo>
                          <a:pt x="74" y="128"/>
                        </a:lnTo>
                        <a:lnTo>
                          <a:pt x="56" y="78"/>
                        </a:lnTo>
                        <a:lnTo>
                          <a:pt x="44" y="50"/>
                        </a:lnTo>
                        <a:lnTo>
                          <a:pt x="32" y="26"/>
                        </a:lnTo>
                        <a:lnTo>
                          <a:pt x="26" y="16"/>
                        </a:lnTo>
                        <a:lnTo>
                          <a:pt x="20" y="8"/>
                        </a:lnTo>
                        <a:lnTo>
                          <a:pt x="12" y="2"/>
                        </a:lnTo>
                        <a:lnTo>
                          <a:pt x="6" y="0"/>
                        </a:lnTo>
                        <a:close/>
                      </a:path>
                    </a:pathLst>
                  </a:custGeom>
                  <a:solidFill>
                    <a:srgbClr val="FFFFFF"/>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Freeform 115"/>
                  <p:cNvSpPr/>
                  <p:nvPr/>
                </p:nvSpPr>
                <p:spPr bwMode="auto">
                  <a:xfrm>
                    <a:off x="12395395" y="5792324"/>
                    <a:ext cx="198589" cy="246069"/>
                  </a:xfrm>
                  <a:custGeom>
                    <a:avLst/>
                    <a:gdLst>
                      <a:gd name="T0" fmla="*/ 112 w 122"/>
                      <a:gd name="T1" fmla="*/ 0 h 152"/>
                      <a:gd name="T2" fmla="*/ 112 w 122"/>
                      <a:gd name="T3" fmla="*/ 0 h 152"/>
                      <a:gd name="T4" fmla="*/ 114 w 122"/>
                      <a:gd name="T5" fmla="*/ 10 h 152"/>
                      <a:gd name="T6" fmla="*/ 118 w 122"/>
                      <a:gd name="T7" fmla="*/ 34 h 152"/>
                      <a:gd name="T8" fmla="*/ 122 w 122"/>
                      <a:gd name="T9" fmla="*/ 66 h 152"/>
                      <a:gd name="T10" fmla="*/ 122 w 122"/>
                      <a:gd name="T11" fmla="*/ 82 h 152"/>
                      <a:gd name="T12" fmla="*/ 120 w 122"/>
                      <a:gd name="T13" fmla="*/ 96 h 152"/>
                      <a:gd name="T14" fmla="*/ 120 w 122"/>
                      <a:gd name="T15" fmla="*/ 96 h 152"/>
                      <a:gd name="T16" fmla="*/ 118 w 122"/>
                      <a:gd name="T17" fmla="*/ 104 h 152"/>
                      <a:gd name="T18" fmla="*/ 114 w 122"/>
                      <a:gd name="T19" fmla="*/ 108 h 152"/>
                      <a:gd name="T20" fmla="*/ 108 w 122"/>
                      <a:gd name="T21" fmla="*/ 112 h 152"/>
                      <a:gd name="T22" fmla="*/ 102 w 122"/>
                      <a:gd name="T23" fmla="*/ 116 h 152"/>
                      <a:gd name="T24" fmla="*/ 86 w 122"/>
                      <a:gd name="T25" fmla="*/ 122 h 152"/>
                      <a:gd name="T26" fmla="*/ 66 w 122"/>
                      <a:gd name="T27" fmla="*/ 126 h 152"/>
                      <a:gd name="T28" fmla="*/ 48 w 122"/>
                      <a:gd name="T29" fmla="*/ 130 h 152"/>
                      <a:gd name="T30" fmla="*/ 30 w 122"/>
                      <a:gd name="T31" fmla="*/ 136 h 152"/>
                      <a:gd name="T32" fmla="*/ 12 w 122"/>
                      <a:gd name="T33" fmla="*/ 142 h 152"/>
                      <a:gd name="T34" fmla="*/ 6 w 122"/>
                      <a:gd name="T35" fmla="*/ 146 h 152"/>
                      <a:gd name="T36" fmla="*/ 0 w 122"/>
                      <a:gd name="T37" fmla="*/ 152 h 152"/>
                      <a:gd name="T38" fmla="*/ 0 w 122"/>
                      <a:gd name="T39" fmla="*/ 152 h 152"/>
                      <a:gd name="T40" fmla="*/ 10 w 122"/>
                      <a:gd name="T41" fmla="*/ 128 h 152"/>
                      <a:gd name="T42" fmla="*/ 22 w 122"/>
                      <a:gd name="T43" fmla="*/ 104 h 152"/>
                      <a:gd name="T44" fmla="*/ 38 w 122"/>
                      <a:gd name="T45" fmla="*/ 78 h 152"/>
                      <a:gd name="T46" fmla="*/ 54 w 122"/>
                      <a:gd name="T47" fmla="*/ 50 h 152"/>
                      <a:gd name="T48" fmla="*/ 72 w 122"/>
                      <a:gd name="T49" fmla="*/ 26 h 152"/>
                      <a:gd name="T50" fmla="*/ 82 w 122"/>
                      <a:gd name="T51" fmla="*/ 16 h 152"/>
                      <a:gd name="T52" fmla="*/ 92 w 122"/>
                      <a:gd name="T53" fmla="*/ 8 h 152"/>
                      <a:gd name="T54" fmla="*/ 102 w 122"/>
                      <a:gd name="T55" fmla="*/ 2 h 152"/>
                      <a:gd name="T56" fmla="*/ 112 w 122"/>
                      <a:gd name="T57" fmla="*/ 0 h 152"/>
                      <a:gd name="T58" fmla="*/ 112 w 122"/>
                      <a:gd name="T59" fmla="*/ 0 h 15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22"/>
                      <a:gd name="T91" fmla="*/ 0 h 152"/>
                      <a:gd name="T92" fmla="*/ 122 w 122"/>
                      <a:gd name="T93" fmla="*/ 152 h 15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22" h="152">
                        <a:moveTo>
                          <a:pt x="112" y="0"/>
                        </a:moveTo>
                        <a:lnTo>
                          <a:pt x="112" y="0"/>
                        </a:lnTo>
                        <a:lnTo>
                          <a:pt x="114" y="10"/>
                        </a:lnTo>
                        <a:lnTo>
                          <a:pt x="118" y="34"/>
                        </a:lnTo>
                        <a:lnTo>
                          <a:pt x="122" y="66"/>
                        </a:lnTo>
                        <a:lnTo>
                          <a:pt x="122" y="82"/>
                        </a:lnTo>
                        <a:lnTo>
                          <a:pt x="120" y="96"/>
                        </a:lnTo>
                        <a:lnTo>
                          <a:pt x="118" y="104"/>
                        </a:lnTo>
                        <a:lnTo>
                          <a:pt x="114" y="108"/>
                        </a:lnTo>
                        <a:lnTo>
                          <a:pt x="108" y="112"/>
                        </a:lnTo>
                        <a:lnTo>
                          <a:pt x="102" y="116"/>
                        </a:lnTo>
                        <a:lnTo>
                          <a:pt x="86" y="122"/>
                        </a:lnTo>
                        <a:lnTo>
                          <a:pt x="66" y="126"/>
                        </a:lnTo>
                        <a:lnTo>
                          <a:pt x="48" y="130"/>
                        </a:lnTo>
                        <a:lnTo>
                          <a:pt x="30" y="136"/>
                        </a:lnTo>
                        <a:lnTo>
                          <a:pt x="12" y="142"/>
                        </a:lnTo>
                        <a:lnTo>
                          <a:pt x="6" y="146"/>
                        </a:lnTo>
                        <a:lnTo>
                          <a:pt x="0" y="152"/>
                        </a:lnTo>
                        <a:lnTo>
                          <a:pt x="10" y="128"/>
                        </a:lnTo>
                        <a:lnTo>
                          <a:pt x="22" y="104"/>
                        </a:lnTo>
                        <a:lnTo>
                          <a:pt x="38" y="78"/>
                        </a:lnTo>
                        <a:lnTo>
                          <a:pt x="54" y="50"/>
                        </a:lnTo>
                        <a:lnTo>
                          <a:pt x="72" y="26"/>
                        </a:lnTo>
                        <a:lnTo>
                          <a:pt x="82" y="16"/>
                        </a:lnTo>
                        <a:lnTo>
                          <a:pt x="92" y="8"/>
                        </a:lnTo>
                        <a:lnTo>
                          <a:pt x="102" y="2"/>
                        </a:lnTo>
                        <a:lnTo>
                          <a:pt x="112" y="0"/>
                        </a:lnTo>
                        <a:close/>
                      </a:path>
                    </a:pathLst>
                  </a:custGeom>
                  <a:solidFill>
                    <a:srgbClr val="FFFFFF"/>
                  </a:solidFill>
                  <a:ln w="9525">
                    <a:noFill/>
                    <a:round/>
                  </a:ln>
                </p:spPr>
                <p:txBody>
                  <a:bodyPr/>
                  <a:lstStyle/>
                  <a:p>
                    <a:pPr algn="just">
                      <a:lnSpc>
                        <a:spcPct val="120000"/>
                      </a:lnSpc>
                      <a:spcBef>
                        <a:spcPts val="0"/>
                      </a:spcBef>
                      <a:spcAft>
                        <a:spcPts val="0"/>
                      </a:spcAft>
                      <a:defRPr/>
                    </a:pPr>
                    <a:endParaRPr lang="da-DK" sz="900" kern="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sp>
          <p:nvSpPr>
            <p:cNvPr id="8" name="Rektangel 76"/>
            <p:cNvSpPr>
              <a:spLocks noChangeArrowheads="1"/>
            </p:cNvSpPr>
            <p:nvPr/>
          </p:nvSpPr>
          <p:spPr bwMode="auto">
            <a:xfrm>
              <a:off x="9077287" y="5495102"/>
              <a:ext cx="98839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Helvetica-Compressed" pitchFamily="64" charset="0"/>
                  <a:ea typeface="MS PGothic" panose="020B0600070205080204" pitchFamily="34" charset="-128"/>
                </a:defRPr>
              </a:lvl1pPr>
              <a:lvl2pPr marL="37931725" indent="-37474525">
                <a:defRPr sz="2400" b="1">
                  <a:solidFill>
                    <a:schemeClr val="tx1"/>
                  </a:solidFill>
                  <a:latin typeface="Helvetica-Compressed" pitchFamily="64" charset="0"/>
                  <a:ea typeface="MS PGothic" panose="020B0600070205080204" pitchFamily="34" charset="-128"/>
                </a:defRPr>
              </a:lvl2pPr>
              <a:lvl3pPr>
                <a:defRPr sz="2400" b="1">
                  <a:solidFill>
                    <a:schemeClr val="tx1"/>
                  </a:solidFill>
                  <a:latin typeface="Helvetica-Compressed" pitchFamily="64" charset="0"/>
                  <a:ea typeface="MS PGothic" panose="020B0600070205080204" pitchFamily="34" charset="-128"/>
                </a:defRPr>
              </a:lvl3pPr>
              <a:lvl4pPr>
                <a:defRPr sz="2400" b="1">
                  <a:solidFill>
                    <a:schemeClr val="tx1"/>
                  </a:solidFill>
                  <a:latin typeface="Helvetica-Compressed" pitchFamily="64" charset="0"/>
                  <a:ea typeface="MS PGothic" panose="020B0600070205080204" pitchFamily="34" charset="-128"/>
                </a:defRPr>
              </a:lvl4pPr>
              <a:lvl5pPr>
                <a:defRPr sz="2400" b="1">
                  <a:solidFill>
                    <a:schemeClr val="tx1"/>
                  </a:solidFill>
                  <a:latin typeface="Helvetica-Compressed" pitchFamily="64" charset="0"/>
                  <a:ea typeface="MS PGothic" panose="020B0600070205080204" pitchFamily="34" charset="-128"/>
                </a:defRPr>
              </a:lvl5pPr>
              <a:lvl6pPr marL="4572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6pPr>
              <a:lvl7pPr marL="9144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7pPr>
              <a:lvl8pPr marL="13716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8pPr>
              <a:lvl9pPr marL="18288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9pPr>
            </a:lstStyle>
            <a:p>
              <a:pPr algn="just">
                <a:lnSpc>
                  <a:spcPct val="120000"/>
                </a:lnSpc>
                <a:spcBef>
                  <a:spcPts val="0"/>
                </a:spcBef>
                <a:spcAft>
                  <a:spcPts val="0"/>
                </a:spcAft>
              </a:pPr>
              <a:r>
                <a:rPr lang="zh-CN" altLang="en-US" sz="800" b="0" noProof="1">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请替换文字内容，点击添加相关标题文字，修改文字内容，也可以直接复制你的内容到此。</a:t>
              </a:r>
              <a:endParaRPr lang="da-DK" altLang="id-ID" sz="800" b="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Rektangel 76"/>
            <p:cNvSpPr>
              <a:spLocks noChangeArrowheads="1"/>
            </p:cNvSpPr>
            <p:nvPr/>
          </p:nvSpPr>
          <p:spPr bwMode="auto">
            <a:xfrm>
              <a:off x="2973715" y="5423117"/>
              <a:ext cx="11059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Helvetica-Compressed" pitchFamily="64" charset="0"/>
                  <a:ea typeface="MS PGothic" panose="020B0600070205080204" pitchFamily="34" charset="-128"/>
                </a:defRPr>
              </a:lvl1pPr>
              <a:lvl2pPr marL="37931725" indent="-37474525">
                <a:defRPr sz="2400" b="1">
                  <a:solidFill>
                    <a:schemeClr val="tx1"/>
                  </a:solidFill>
                  <a:latin typeface="Helvetica-Compressed" pitchFamily="64" charset="0"/>
                  <a:ea typeface="MS PGothic" panose="020B0600070205080204" pitchFamily="34" charset="-128"/>
                </a:defRPr>
              </a:lvl2pPr>
              <a:lvl3pPr>
                <a:defRPr sz="2400" b="1">
                  <a:solidFill>
                    <a:schemeClr val="tx1"/>
                  </a:solidFill>
                  <a:latin typeface="Helvetica-Compressed" pitchFamily="64" charset="0"/>
                  <a:ea typeface="MS PGothic" panose="020B0600070205080204" pitchFamily="34" charset="-128"/>
                </a:defRPr>
              </a:lvl3pPr>
              <a:lvl4pPr>
                <a:defRPr sz="2400" b="1">
                  <a:solidFill>
                    <a:schemeClr val="tx1"/>
                  </a:solidFill>
                  <a:latin typeface="Helvetica-Compressed" pitchFamily="64" charset="0"/>
                  <a:ea typeface="MS PGothic" panose="020B0600070205080204" pitchFamily="34" charset="-128"/>
                </a:defRPr>
              </a:lvl4pPr>
              <a:lvl5pPr>
                <a:defRPr sz="2400" b="1">
                  <a:solidFill>
                    <a:schemeClr val="tx1"/>
                  </a:solidFill>
                  <a:latin typeface="Helvetica-Compressed" pitchFamily="64" charset="0"/>
                  <a:ea typeface="MS PGothic" panose="020B0600070205080204" pitchFamily="34" charset="-128"/>
                </a:defRPr>
              </a:lvl5pPr>
              <a:lvl6pPr marL="4572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6pPr>
              <a:lvl7pPr marL="9144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7pPr>
              <a:lvl8pPr marL="13716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8pPr>
              <a:lvl9pPr marL="18288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9pPr>
            </a:lstStyle>
            <a:p>
              <a:pPr algn="just">
                <a:lnSpc>
                  <a:spcPct val="120000"/>
                </a:lnSpc>
                <a:spcBef>
                  <a:spcPts val="0"/>
                </a:spcBef>
                <a:spcAft>
                  <a:spcPts val="0"/>
                </a:spcAft>
              </a:pPr>
              <a:r>
                <a:rPr lang="zh-CN" altLang="en-US" sz="800" b="0" noProof="1">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请替换文字内容，点击添加相关标题文字，修改文字内容，也可以直接复制你的内容到此。</a:t>
              </a:r>
              <a:endParaRPr lang="da-DK" altLang="id-ID" sz="800" b="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Rektangel 76"/>
            <p:cNvSpPr>
              <a:spLocks noChangeArrowheads="1"/>
            </p:cNvSpPr>
            <p:nvPr/>
          </p:nvSpPr>
          <p:spPr bwMode="auto">
            <a:xfrm>
              <a:off x="9510561" y="3371021"/>
              <a:ext cx="113664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Helvetica-Compressed" pitchFamily="64" charset="0"/>
                  <a:ea typeface="MS PGothic" panose="020B0600070205080204" pitchFamily="34" charset="-128"/>
                </a:defRPr>
              </a:lvl1pPr>
              <a:lvl2pPr marL="37931725" indent="-37474525">
                <a:defRPr sz="2400" b="1">
                  <a:solidFill>
                    <a:schemeClr val="tx1"/>
                  </a:solidFill>
                  <a:latin typeface="Helvetica-Compressed" pitchFamily="64" charset="0"/>
                  <a:ea typeface="MS PGothic" panose="020B0600070205080204" pitchFamily="34" charset="-128"/>
                </a:defRPr>
              </a:lvl2pPr>
              <a:lvl3pPr>
                <a:defRPr sz="2400" b="1">
                  <a:solidFill>
                    <a:schemeClr val="tx1"/>
                  </a:solidFill>
                  <a:latin typeface="Helvetica-Compressed" pitchFamily="64" charset="0"/>
                  <a:ea typeface="MS PGothic" panose="020B0600070205080204" pitchFamily="34" charset="-128"/>
                </a:defRPr>
              </a:lvl3pPr>
              <a:lvl4pPr>
                <a:defRPr sz="2400" b="1">
                  <a:solidFill>
                    <a:schemeClr val="tx1"/>
                  </a:solidFill>
                  <a:latin typeface="Helvetica-Compressed" pitchFamily="64" charset="0"/>
                  <a:ea typeface="MS PGothic" panose="020B0600070205080204" pitchFamily="34" charset="-128"/>
                </a:defRPr>
              </a:lvl4pPr>
              <a:lvl5pPr>
                <a:defRPr sz="2400" b="1">
                  <a:solidFill>
                    <a:schemeClr val="tx1"/>
                  </a:solidFill>
                  <a:latin typeface="Helvetica-Compressed" pitchFamily="64" charset="0"/>
                  <a:ea typeface="MS PGothic" panose="020B0600070205080204" pitchFamily="34" charset="-128"/>
                </a:defRPr>
              </a:lvl5pPr>
              <a:lvl6pPr marL="4572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6pPr>
              <a:lvl7pPr marL="9144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7pPr>
              <a:lvl8pPr marL="13716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8pPr>
              <a:lvl9pPr marL="18288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9pPr>
            </a:lstStyle>
            <a:p>
              <a:pPr algn="just">
                <a:lnSpc>
                  <a:spcPct val="120000"/>
                </a:lnSpc>
                <a:spcBef>
                  <a:spcPts val="0"/>
                </a:spcBef>
                <a:spcAft>
                  <a:spcPts val="0"/>
                </a:spcAft>
              </a:pPr>
              <a:r>
                <a:rPr lang="zh-CN" altLang="en-US" sz="800" b="0" noProof="1">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请替换文字内容，点击添加相关标题文字，修改文字内容，也可以直接复制你的内容到此。</a:t>
              </a:r>
              <a:endParaRPr lang="da-DK" altLang="id-ID" sz="800" b="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Rektangel 76"/>
            <p:cNvSpPr>
              <a:spLocks noChangeArrowheads="1"/>
            </p:cNvSpPr>
            <p:nvPr/>
          </p:nvSpPr>
          <p:spPr bwMode="auto">
            <a:xfrm>
              <a:off x="1834211" y="3313830"/>
              <a:ext cx="112775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Helvetica-Compressed" pitchFamily="64" charset="0"/>
                  <a:ea typeface="MS PGothic" panose="020B0600070205080204" pitchFamily="34" charset="-128"/>
                </a:defRPr>
              </a:lvl1pPr>
              <a:lvl2pPr marL="37931725" indent="-37474525">
                <a:defRPr sz="2400" b="1">
                  <a:solidFill>
                    <a:schemeClr val="tx1"/>
                  </a:solidFill>
                  <a:latin typeface="Helvetica-Compressed" pitchFamily="64" charset="0"/>
                  <a:ea typeface="MS PGothic" panose="020B0600070205080204" pitchFamily="34" charset="-128"/>
                </a:defRPr>
              </a:lvl2pPr>
              <a:lvl3pPr>
                <a:defRPr sz="2400" b="1">
                  <a:solidFill>
                    <a:schemeClr val="tx1"/>
                  </a:solidFill>
                  <a:latin typeface="Helvetica-Compressed" pitchFamily="64" charset="0"/>
                  <a:ea typeface="MS PGothic" panose="020B0600070205080204" pitchFamily="34" charset="-128"/>
                </a:defRPr>
              </a:lvl3pPr>
              <a:lvl4pPr>
                <a:defRPr sz="2400" b="1">
                  <a:solidFill>
                    <a:schemeClr val="tx1"/>
                  </a:solidFill>
                  <a:latin typeface="Helvetica-Compressed" pitchFamily="64" charset="0"/>
                  <a:ea typeface="MS PGothic" panose="020B0600070205080204" pitchFamily="34" charset="-128"/>
                </a:defRPr>
              </a:lvl4pPr>
              <a:lvl5pPr>
                <a:defRPr sz="2400" b="1">
                  <a:solidFill>
                    <a:schemeClr val="tx1"/>
                  </a:solidFill>
                  <a:latin typeface="Helvetica-Compressed" pitchFamily="64" charset="0"/>
                  <a:ea typeface="MS PGothic" panose="020B0600070205080204" pitchFamily="34" charset="-128"/>
                </a:defRPr>
              </a:lvl5pPr>
              <a:lvl6pPr marL="4572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6pPr>
              <a:lvl7pPr marL="9144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7pPr>
              <a:lvl8pPr marL="13716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8pPr>
              <a:lvl9pPr marL="1828800" eaLnBrk="0" fontAlgn="base" hangingPunct="0">
                <a:spcBef>
                  <a:spcPct val="0"/>
                </a:spcBef>
                <a:spcAft>
                  <a:spcPct val="0"/>
                </a:spcAft>
                <a:defRPr sz="2400" b="1">
                  <a:solidFill>
                    <a:schemeClr val="tx1"/>
                  </a:solidFill>
                  <a:latin typeface="Helvetica-Compressed" pitchFamily="64" charset="0"/>
                  <a:ea typeface="MS PGothic" panose="020B0600070205080204" pitchFamily="34" charset="-128"/>
                </a:defRPr>
              </a:lvl9pPr>
            </a:lstStyle>
            <a:p>
              <a:pPr algn="just">
                <a:lnSpc>
                  <a:spcPct val="120000"/>
                </a:lnSpc>
                <a:spcBef>
                  <a:spcPts val="0"/>
                </a:spcBef>
                <a:spcAft>
                  <a:spcPts val="0"/>
                </a:spcAft>
              </a:pPr>
              <a:r>
                <a:rPr lang="zh-CN" altLang="en-US" sz="800" b="0" noProof="1">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请替换文字内容，点击添加相关标题文字，修改文字内容，也可以直接复制你的内容到此。</a:t>
              </a:r>
              <a:endParaRPr lang="da-DK" altLang="id-ID" sz="800" b="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2" name="Group 37"/>
            <p:cNvGrpSpPr/>
            <p:nvPr/>
          </p:nvGrpSpPr>
          <p:grpSpPr>
            <a:xfrm>
              <a:off x="8670533" y="3494644"/>
              <a:ext cx="702863" cy="1885773"/>
              <a:chOff x="6213477" y="1223964"/>
              <a:chExt cx="746125" cy="2001838"/>
            </a:xfrm>
          </p:grpSpPr>
          <p:sp>
            <p:nvSpPr>
              <p:cNvPr id="27" name="Freeform 7"/>
              <p:cNvSpPr>
                <a:spLocks noEditPoints="1"/>
              </p:cNvSpPr>
              <p:nvPr/>
            </p:nvSpPr>
            <p:spPr bwMode="auto">
              <a:xfrm>
                <a:off x="6213477" y="1223964"/>
                <a:ext cx="746125" cy="2001838"/>
              </a:xfrm>
              <a:custGeom>
                <a:avLst/>
                <a:gdLst/>
                <a:ahLst/>
                <a:cxnLst>
                  <a:cxn ang="0">
                    <a:pos x="1780" y="171"/>
                  </a:cxn>
                  <a:cxn ang="0">
                    <a:pos x="1603" y="32"/>
                  </a:cxn>
                  <a:cxn ang="0">
                    <a:pos x="1299" y="31"/>
                  </a:cxn>
                  <a:cxn ang="0">
                    <a:pos x="1092" y="187"/>
                  </a:cxn>
                  <a:cxn ang="0">
                    <a:pos x="1038" y="406"/>
                  </a:cxn>
                  <a:cxn ang="0">
                    <a:pos x="1057" y="611"/>
                  </a:cxn>
                  <a:cxn ang="0">
                    <a:pos x="791" y="754"/>
                  </a:cxn>
                  <a:cxn ang="0">
                    <a:pos x="423" y="938"/>
                  </a:cxn>
                  <a:cxn ang="0">
                    <a:pos x="208" y="1439"/>
                  </a:cxn>
                  <a:cxn ang="0">
                    <a:pos x="41" y="2976"/>
                  </a:cxn>
                  <a:cxn ang="0">
                    <a:pos x="71" y="4016"/>
                  </a:cxn>
                  <a:cxn ang="0">
                    <a:pos x="331" y="4140"/>
                  </a:cxn>
                  <a:cxn ang="0">
                    <a:pos x="196" y="3888"/>
                  </a:cxn>
                  <a:cxn ang="0">
                    <a:pos x="262" y="3828"/>
                  </a:cxn>
                  <a:cxn ang="0">
                    <a:pos x="296" y="4000"/>
                  </a:cxn>
                  <a:cxn ang="0">
                    <a:pos x="382" y="3802"/>
                  </a:cxn>
                  <a:cxn ang="0">
                    <a:pos x="463" y="3412"/>
                  </a:cxn>
                  <a:cxn ang="0">
                    <a:pos x="518" y="3005"/>
                  </a:cxn>
                  <a:cxn ang="0">
                    <a:pos x="449" y="2823"/>
                  </a:cxn>
                  <a:cxn ang="0">
                    <a:pos x="601" y="3361"/>
                  </a:cxn>
                  <a:cxn ang="0">
                    <a:pos x="594" y="3993"/>
                  </a:cxn>
                  <a:cxn ang="0">
                    <a:pos x="653" y="4473"/>
                  </a:cxn>
                  <a:cxn ang="0">
                    <a:pos x="737" y="5207"/>
                  </a:cxn>
                  <a:cxn ang="0">
                    <a:pos x="785" y="5951"/>
                  </a:cxn>
                  <a:cxn ang="0">
                    <a:pos x="904" y="6710"/>
                  </a:cxn>
                  <a:cxn ang="0">
                    <a:pos x="1003" y="7099"/>
                  </a:cxn>
                  <a:cxn ang="0">
                    <a:pos x="883" y="7461"/>
                  </a:cxn>
                  <a:cxn ang="0">
                    <a:pos x="956" y="7551"/>
                  </a:cxn>
                  <a:cxn ang="0">
                    <a:pos x="1380" y="7493"/>
                  </a:cxn>
                  <a:cxn ang="0">
                    <a:pos x="1415" y="7263"/>
                  </a:cxn>
                  <a:cxn ang="0">
                    <a:pos x="1499" y="6952"/>
                  </a:cxn>
                  <a:cxn ang="0">
                    <a:pos x="1503" y="6721"/>
                  </a:cxn>
                  <a:cxn ang="0">
                    <a:pos x="1410" y="6470"/>
                  </a:cxn>
                  <a:cxn ang="0">
                    <a:pos x="1404" y="6104"/>
                  </a:cxn>
                  <a:cxn ang="0">
                    <a:pos x="1479" y="5726"/>
                  </a:cxn>
                  <a:cxn ang="0">
                    <a:pos x="1499" y="5016"/>
                  </a:cxn>
                  <a:cxn ang="0">
                    <a:pos x="1563" y="4420"/>
                  </a:cxn>
                  <a:cxn ang="0">
                    <a:pos x="1650" y="5016"/>
                  </a:cxn>
                  <a:cxn ang="0">
                    <a:pos x="1705" y="5632"/>
                  </a:cxn>
                  <a:cxn ang="0">
                    <a:pos x="1781" y="5965"/>
                  </a:cxn>
                  <a:cxn ang="0">
                    <a:pos x="1782" y="6209"/>
                  </a:cxn>
                  <a:cxn ang="0">
                    <a:pos x="1741" y="6523"/>
                  </a:cxn>
                  <a:cxn ang="0">
                    <a:pos x="1767" y="7181"/>
                  </a:cxn>
                  <a:cxn ang="0">
                    <a:pos x="1914" y="7271"/>
                  </a:cxn>
                  <a:cxn ang="0">
                    <a:pos x="2021" y="7428"/>
                  </a:cxn>
                  <a:cxn ang="0">
                    <a:pos x="2284" y="7508"/>
                  </a:cxn>
                  <a:cxn ang="0">
                    <a:pos x="2548" y="7459"/>
                  </a:cxn>
                  <a:cxn ang="0">
                    <a:pos x="2528" y="7314"/>
                  </a:cxn>
                  <a:cxn ang="0">
                    <a:pos x="2338" y="6908"/>
                  </a:cxn>
                  <a:cxn ang="0">
                    <a:pos x="2400" y="6428"/>
                  </a:cxn>
                  <a:cxn ang="0">
                    <a:pos x="2447" y="5649"/>
                  </a:cxn>
                  <a:cxn ang="0">
                    <a:pos x="2459" y="4698"/>
                  </a:cxn>
                  <a:cxn ang="0">
                    <a:pos x="2474" y="4297"/>
                  </a:cxn>
                  <a:cxn ang="0">
                    <a:pos x="2684" y="4134"/>
                  </a:cxn>
                  <a:cxn ang="0">
                    <a:pos x="2819" y="3222"/>
                  </a:cxn>
                  <a:cxn ang="0">
                    <a:pos x="2770" y="1735"/>
                  </a:cxn>
                  <a:cxn ang="0">
                    <a:pos x="2718" y="1138"/>
                  </a:cxn>
                  <a:cxn ang="0">
                    <a:pos x="2313" y="827"/>
                  </a:cxn>
                  <a:cxn ang="0">
                    <a:pos x="1906" y="714"/>
                  </a:cxn>
                  <a:cxn ang="0">
                    <a:pos x="2512" y="3943"/>
                  </a:cxn>
                  <a:cxn ang="0">
                    <a:pos x="2584" y="3943"/>
                  </a:cxn>
                  <a:cxn ang="0">
                    <a:pos x="2566" y="4039"/>
                  </a:cxn>
                </a:cxnLst>
                <a:rect l="0" t="0" r="r" b="b"/>
                <a:pathLst>
                  <a:path w="2819" h="7570">
                    <a:moveTo>
                      <a:pt x="1862" y="635"/>
                    </a:moveTo>
                    <a:lnTo>
                      <a:pt x="1866" y="608"/>
                    </a:lnTo>
                    <a:lnTo>
                      <a:pt x="1869" y="580"/>
                    </a:lnTo>
                    <a:lnTo>
                      <a:pt x="1872" y="553"/>
                    </a:lnTo>
                    <a:lnTo>
                      <a:pt x="1874" y="526"/>
                    </a:lnTo>
                    <a:lnTo>
                      <a:pt x="1874" y="499"/>
                    </a:lnTo>
                    <a:lnTo>
                      <a:pt x="1873" y="473"/>
                    </a:lnTo>
                    <a:lnTo>
                      <a:pt x="1869" y="449"/>
                    </a:lnTo>
                    <a:lnTo>
                      <a:pt x="1865" y="426"/>
                    </a:lnTo>
                    <a:lnTo>
                      <a:pt x="1809" y="233"/>
                    </a:lnTo>
                    <a:lnTo>
                      <a:pt x="1791" y="191"/>
                    </a:lnTo>
                    <a:lnTo>
                      <a:pt x="1787" y="182"/>
                    </a:lnTo>
                    <a:lnTo>
                      <a:pt x="1780" y="171"/>
                    </a:lnTo>
                    <a:lnTo>
                      <a:pt x="1772" y="160"/>
                    </a:lnTo>
                    <a:lnTo>
                      <a:pt x="1763" y="148"/>
                    </a:lnTo>
                    <a:lnTo>
                      <a:pt x="1751" y="137"/>
                    </a:lnTo>
                    <a:lnTo>
                      <a:pt x="1740" y="124"/>
                    </a:lnTo>
                    <a:lnTo>
                      <a:pt x="1727" y="113"/>
                    </a:lnTo>
                    <a:lnTo>
                      <a:pt x="1714" y="102"/>
                    </a:lnTo>
                    <a:lnTo>
                      <a:pt x="1687" y="80"/>
                    </a:lnTo>
                    <a:lnTo>
                      <a:pt x="1661" y="62"/>
                    </a:lnTo>
                    <a:lnTo>
                      <a:pt x="1650" y="54"/>
                    </a:lnTo>
                    <a:lnTo>
                      <a:pt x="1638" y="47"/>
                    </a:lnTo>
                    <a:lnTo>
                      <a:pt x="1628" y="41"/>
                    </a:lnTo>
                    <a:lnTo>
                      <a:pt x="1620" y="38"/>
                    </a:lnTo>
                    <a:lnTo>
                      <a:pt x="1603" y="32"/>
                    </a:lnTo>
                    <a:lnTo>
                      <a:pt x="1586" y="26"/>
                    </a:lnTo>
                    <a:lnTo>
                      <a:pt x="1570" y="23"/>
                    </a:lnTo>
                    <a:lnTo>
                      <a:pt x="1554" y="19"/>
                    </a:lnTo>
                    <a:lnTo>
                      <a:pt x="1523" y="15"/>
                    </a:lnTo>
                    <a:lnTo>
                      <a:pt x="1494" y="12"/>
                    </a:lnTo>
                    <a:lnTo>
                      <a:pt x="1467" y="10"/>
                    </a:lnTo>
                    <a:lnTo>
                      <a:pt x="1439" y="8"/>
                    </a:lnTo>
                    <a:lnTo>
                      <a:pt x="1427" y="7"/>
                    </a:lnTo>
                    <a:lnTo>
                      <a:pt x="1414" y="4"/>
                    </a:lnTo>
                    <a:lnTo>
                      <a:pt x="1400" y="2"/>
                    </a:lnTo>
                    <a:lnTo>
                      <a:pt x="1388" y="0"/>
                    </a:lnTo>
                    <a:lnTo>
                      <a:pt x="1310" y="20"/>
                    </a:lnTo>
                    <a:lnTo>
                      <a:pt x="1299" y="31"/>
                    </a:lnTo>
                    <a:lnTo>
                      <a:pt x="1287" y="40"/>
                    </a:lnTo>
                    <a:lnTo>
                      <a:pt x="1275" y="48"/>
                    </a:lnTo>
                    <a:lnTo>
                      <a:pt x="1262" y="54"/>
                    </a:lnTo>
                    <a:lnTo>
                      <a:pt x="1235" y="66"/>
                    </a:lnTo>
                    <a:lnTo>
                      <a:pt x="1206" y="80"/>
                    </a:lnTo>
                    <a:lnTo>
                      <a:pt x="1192" y="87"/>
                    </a:lnTo>
                    <a:lnTo>
                      <a:pt x="1177" y="96"/>
                    </a:lnTo>
                    <a:lnTo>
                      <a:pt x="1163" y="106"/>
                    </a:lnTo>
                    <a:lnTo>
                      <a:pt x="1148" y="118"/>
                    </a:lnTo>
                    <a:lnTo>
                      <a:pt x="1134" y="131"/>
                    </a:lnTo>
                    <a:lnTo>
                      <a:pt x="1119" y="147"/>
                    </a:lnTo>
                    <a:lnTo>
                      <a:pt x="1105" y="166"/>
                    </a:lnTo>
                    <a:lnTo>
                      <a:pt x="1092" y="187"/>
                    </a:lnTo>
                    <a:lnTo>
                      <a:pt x="1076" y="212"/>
                    </a:lnTo>
                    <a:lnTo>
                      <a:pt x="1062" y="239"/>
                    </a:lnTo>
                    <a:lnTo>
                      <a:pt x="1055" y="252"/>
                    </a:lnTo>
                    <a:lnTo>
                      <a:pt x="1048" y="266"/>
                    </a:lnTo>
                    <a:lnTo>
                      <a:pt x="1044" y="280"/>
                    </a:lnTo>
                    <a:lnTo>
                      <a:pt x="1039" y="294"/>
                    </a:lnTo>
                    <a:lnTo>
                      <a:pt x="1035" y="307"/>
                    </a:lnTo>
                    <a:lnTo>
                      <a:pt x="1032" y="322"/>
                    </a:lnTo>
                    <a:lnTo>
                      <a:pt x="1031" y="338"/>
                    </a:lnTo>
                    <a:lnTo>
                      <a:pt x="1030" y="354"/>
                    </a:lnTo>
                    <a:lnTo>
                      <a:pt x="1031" y="370"/>
                    </a:lnTo>
                    <a:lnTo>
                      <a:pt x="1035" y="387"/>
                    </a:lnTo>
                    <a:lnTo>
                      <a:pt x="1038" y="406"/>
                    </a:lnTo>
                    <a:lnTo>
                      <a:pt x="1044" y="424"/>
                    </a:lnTo>
                    <a:lnTo>
                      <a:pt x="1084" y="536"/>
                    </a:lnTo>
                    <a:lnTo>
                      <a:pt x="1078" y="540"/>
                    </a:lnTo>
                    <a:lnTo>
                      <a:pt x="1072" y="544"/>
                    </a:lnTo>
                    <a:lnTo>
                      <a:pt x="1067" y="548"/>
                    </a:lnTo>
                    <a:lnTo>
                      <a:pt x="1063" y="553"/>
                    </a:lnTo>
                    <a:lnTo>
                      <a:pt x="1060" y="558"/>
                    </a:lnTo>
                    <a:lnTo>
                      <a:pt x="1057" y="562"/>
                    </a:lnTo>
                    <a:lnTo>
                      <a:pt x="1055" y="567"/>
                    </a:lnTo>
                    <a:lnTo>
                      <a:pt x="1054" y="572"/>
                    </a:lnTo>
                    <a:lnTo>
                      <a:pt x="1053" y="584"/>
                    </a:lnTo>
                    <a:lnTo>
                      <a:pt x="1054" y="596"/>
                    </a:lnTo>
                    <a:lnTo>
                      <a:pt x="1057" y="611"/>
                    </a:lnTo>
                    <a:lnTo>
                      <a:pt x="1063" y="627"/>
                    </a:lnTo>
                    <a:lnTo>
                      <a:pt x="1078" y="670"/>
                    </a:lnTo>
                    <a:lnTo>
                      <a:pt x="1080" y="674"/>
                    </a:lnTo>
                    <a:lnTo>
                      <a:pt x="1057" y="687"/>
                    </a:lnTo>
                    <a:lnTo>
                      <a:pt x="1036" y="697"/>
                    </a:lnTo>
                    <a:lnTo>
                      <a:pt x="1013" y="706"/>
                    </a:lnTo>
                    <a:lnTo>
                      <a:pt x="989" y="713"/>
                    </a:lnTo>
                    <a:lnTo>
                      <a:pt x="966" y="720"/>
                    </a:lnTo>
                    <a:lnTo>
                      <a:pt x="942" y="726"/>
                    </a:lnTo>
                    <a:lnTo>
                      <a:pt x="918" y="730"/>
                    </a:lnTo>
                    <a:lnTo>
                      <a:pt x="893" y="735"/>
                    </a:lnTo>
                    <a:lnTo>
                      <a:pt x="842" y="744"/>
                    </a:lnTo>
                    <a:lnTo>
                      <a:pt x="791" y="754"/>
                    </a:lnTo>
                    <a:lnTo>
                      <a:pt x="766" y="760"/>
                    </a:lnTo>
                    <a:lnTo>
                      <a:pt x="740" y="766"/>
                    </a:lnTo>
                    <a:lnTo>
                      <a:pt x="712" y="774"/>
                    </a:lnTo>
                    <a:lnTo>
                      <a:pt x="686" y="783"/>
                    </a:lnTo>
                    <a:lnTo>
                      <a:pt x="660" y="794"/>
                    </a:lnTo>
                    <a:lnTo>
                      <a:pt x="632" y="806"/>
                    </a:lnTo>
                    <a:lnTo>
                      <a:pt x="606" y="819"/>
                    </a:lnTo>
                    <a:lnTo>
                      <a:pt x="578" y="834"/>
                    </a:lnTo>
                    <a:lnTo>
                      <a:pt x="552" y="850"/>
                    </a:lnTo>
                    <a:lnTo>
                      <a:pt x="525" y="866"/>
                    </a:lnTo>
                    <a:lnTo>
                      <a:pt x="498" y="883"/>
                    </a:lnTo>
                    <a:lnTo>
                      <a:pt x="473" y="902"/>
                    </a:lnTo>
                    <a:lnTo>
                      <a:pt x="423" y="938"/>
                    </a:lnTo>
                    <a:lnTo>
                      <a:pt x="375" y="977"/>
                    </a:lnTo>
                    <a:lnTo>
                      <a:pt x="329" y="1014"/>
                    </a:lnTo>
                    <a:lnTo>
                      <a:pt x="288" y="1050"/>
                    </a:lnTo>
                    <a:lnTo>
                      <a:pt x="282" y="1061"/>
                    </a:lnTo>
                    <a:lnTo>
                      <a:pt x="277" y="1075"/>
                    </a:lnTo>
                    <a:lnTo>
                      <a:pt x="270" y="1094"/>
                    </a:lnTo>
                    <a:lnTo>
                      <a:pt x="264" y="1117"/>
                    </a:lnTo>
                    <a:lnTo>
                      <a:pt x="250" y="1169"/>
                    </a:lnTo>
                    <a:lnTo>
                      <a:pt x="238" y="1229"/>
                    </a:lnTo>
                    <a:lnTo>
                      <a:pt x="226" y="1290"/>
                    </a:lnTo>
                    <a:lnTo>
                      <a:pt x="217" y="1349"/>
                    </a:lnTo>
                    <a:lnTo>
                      <a:pt x="210" y="1400"/>
                    </a:lnTo>
                    <a:lnTo>
                      <a:pt x="208" y="1439"/>
                    </a:lnTo>
                    <a:lnTo>
                      <a:pt x="204" y="1479"/>
                    </a:lnTo>
                    <a:lnTo>
                      <a:pt x="199" y="1547"/>
                    </a:lnTo>
                    <a:lnTo>
                      <a:pt x="188" y="1641"/>
                    </a:lnTo>
                    <a:lnTo>
                      <a:pt x="177" y="1754"/>
                    </a:lnTo>
                    <a:lnTo>
                      <a:pt x="163" y="1885"/>
                    </a:lnTo>
                    <a:lnTo>
                      <a:pt x="147" y="2026"/>
                    </a:lnTo>
                    <a:lnTo>
                      <a:pt x="131" y="2175"/>
                    </a:lnTo>
                    <a:lnTo>
                      <a:pt x="114" y="2327"/>
                    </a:lnTo>
                    <a:lnTo>
                      <a:pt x="97" y="2478"/>
                    </a:lnTo>
                    <a:lnTo>
                      <a:pt x="81" y="2622"/>
                    </a:lnTo>
                    <a:lnTo>
                      <a:pt x="66" y="2757"/>
                    </a:lnTo>
                    <a:lnTo>
                      <a:pt x="52" y="2876"/>
                    </a:lnTo>
                    <a:lnTo>
                      <a:pt x="41" y="2976"/>
                    </a:lnTo>
                    <a:lnTo>
                      <a:pt x="32" y="3054"/>
                    </a:lnTo>
                    <a:lnTo>
                      <a:pt x="26" y="3104"/>
                    </a:lnTo>
                    <a:lnTo>
                      <a:pt x="24" y="3121"/>
                    </a:lnTo>
                    <a:lnTo>
                      <a:pt x="0" y="3780"/>
                    </a:lnTo>
                    <a:lnTo>
                      <a:pt x="22" y="3791"/>
                    </a:lnTo>
                    <a:lnTo>
                      <a:pt x="23" y="3809"/>
                    </a:lnTo>
                    <a:lnTo>
                      <a:pt x="27" y="3836"/>
                    </a:lnTo>
                    <a:lnTo>
                      <a:pt x="33" y="3866"/>
                    </a:lnTo>
                    <a:lnTo>
                      <a:pt x="41" y="3901"/>
                    </a:lnTo>
                    <a:lnTo>
                      <a:pt x="50" y="3936"/>
                    </a:lnTo>
                    <a:lnTo>
                      <a:pt x="58" y="3968"/>
                    </a:lnTo>
                    <a:lnTo>
                      <a:pt x="65" y="3996"/>
                    </a:lnTo>
                    <a:lnTo>
                      <a:pt x="71" y="4016"/>
                    </a:lnTo>
                    <a:lnTo>
                      <a:pt x="74" y="4023"/>
                    </a:lnTo>
                    <a:lnTo>
                      <a:pt x="79" y="4031"/>
                    </a:lnTo>
                    <a:lnTo>
                      <a:pt x="87" y="4039"/>
                    </a:lnTo>
                    <a:lnTo>
                      <a:pt x="96" y="4048"/>
                    </a:lnTo>
                    <a:lnTo>
                      <a:pt x="119" y="4069"/>
                    </a:lnTo>
                    <a:lnTo>
                      <a:pt x="145" y="4088"/>
                    </a:lnTo>
                    <a:lnTo>
                      <a:pt x="174" y="4106"/>
                    </a:lnTo>
                    <a:lnTo>
                      <a:pt x="200" y="4121"/>
                    </a:lnTo>
                    <a:lnTo>
                      <a:pt x="212" y="4128"/>
                    </a:lnTo>
                    <a:lnTo>
                      <a:pt x="224" y="4133"/>
                    </a:lnTo>
                    <a:lnTo>
                      <a:pt x="234" y="4135"/>
                    </a:lnTo>
                    <a:lnTo>
                      <a:pt x="242" y="4136"/>
                    </a:lnTo>
                    <a:lnTo>
                      <a:pt x="331" y="4140"/>
                    </a:lnTo>
                    <a:lnTo>
                      <a:pt x="321" y="4047"/>
                    </a:lnTo>
                    <a:lnTo>
                      <a:pt x="270" y="4022"/>
                    </a:lnTo>
                    <a:lnTo>
                      <a:pt x="279" y="4015"/>
                    </a:lnTo>
                    <a:lnTo>
                      <a:pt x="212" y="3953"/>
                    </a:lnTo>
                    <a:lnTo>
                      <a:pt x="204" y="3960"/>
                    </a:lnTo>
                    <a:lnTo>
                      <a:pt x="204" y="3945"/>
                    </a:lnTo>
                    <a:lnTo>
                      <a:pt x="203" y="3935"/>
                    </a:lnTo>
                    <a:lnTo>
                      <a:pt x="202" y="3927"/>
                    </a:lnTo>
                    <a:lnTo>
                      <a:pt x="200" y="3920"/>
                    </a:lnTo>
                    <a:lnTo>
                      <a:pt x="199" y="3916"/>
                    </a:lnTo>
                    <a:lnTo>
                      <a:pt x="196" y="3909"/>
                    </a:lnTo>
                    <a:lnTo>
                      <a:pt x="196" y="3900"/>
                    </a:lnTo>
                    <a:lnTo>
                      <a:pt x="196" y="3888"/>
                    </a:lnTo>
                    <a:lnTo>
                      <a:pt x="196" y="3877"/>
                    </a:lnTo>
                    <a:lnTo>
                      <a:pt x="199" y="3868"/>
                    </a:lnTo>
                    <a:lnTo>
                      <a:pt x="200" y="3862"/>
                    </a:lnTo>
                    <a:lnTo>
                      <a:pt x="202" y="3856"/>
                    </a:lnTo>
                    <a:lnTo>
                      <a:pt x="204" y="3850"/>
                    </a:lnTo>
                    <a:lnTo>
                      <a:pt x="207" y="3842"/>
                    </a:lnTo>
                    <a:lnTo>
                      <a:pt x="208" y="3832"/>
                    </a:lnTo>
                    <a:lnTo>
                      <a:pt x="210" y="3816"/>
                    </a:lnTo>
                    <a:lnTo>
                      <a:pt x="243" y="3817"/>
                    </a:lnTo>
                    <a:lnTo>
                      <a:pt x="248" y="3818"/>
                    </a:lnTo>
                    <a:lnTo>
                      <a:pt x="254" y="3821"/>
                    </a:lnTo>
                    <a:lnTo>
                      <a:pt x="257" y="3823"/>
                    </a:lnTo>
                    <a:lnTo>
                      <a:pt x="262" y="3828"/>
                    </a:lnTo>
                    <a:lnTo>
                      <a:pt x="264" y="3832"/>
                    </a:lnTo>
                    <a:lnTo>
                      <a:pt x="267" y="3838"/>
                    </a:lnTo>
                    <a:lnTo>
                      <a:pt x="270" y="3844"/>
                    </a:lnTo>
                    <a:lnTo>
                      <a:pt x="272" y="3850"/>
                    </a:lnTo>
                    <a:lnTo>
                      <a:pt x="274" y="3866"/>
                    </a:lnTo>
                    <a:lnTo>
                      <a:pt x="277" y="3884"/>
                    </a:lnTo>
                    <a:lnTo>
                      <a:pt x="279" y="3903"/>
                    </a:lnTo>
                    <a:lnTo>
                      <a:pt x="280" y="3921"/>
                    </a:lnTo>
                    <a:lnTo>
                      <a:pt x="282" y="3941"/>
                    </a:lnTo>
                    <a:lnTo>
                      <a:pt x="285" y="3960"/>
                    </a:lnTo>
                    <a:lnTo>
                      <a:pt x="288" y="3977"/>
                    </a:lnTo>
                    <a:lnTo>
                      <a:pt x="293" y="3993"/>
                    </a:lnTo>
                    <a:lnTo>
                      <a:pt x="296" y="4000"/>
                    </a:lnTo>
                    <a:lnTo>
                      <a:pt x="299" y="4006"/>
                    </a:lnTo>
                    <a:lnTo>
                      <a:pt x="304" y="4012"/>
                    </a:lnTo>
                    <a:lnTo>
                      <a:pt x="309" y="4016"/>
                    </a:lnTo>
                    <a:lnTo>
                      <a:pt x="314" y="4021"/>
                    </a:lnTo>
                    <a:lnTo>
                      <a:pt x="321" y="4024"/>
                    </a:lnTo>
                    <a:lnTo>
                      <a:pt x="328" y="4025"/>
                    </a:lnTo>
                    <a:lnTo>
                      <a:pt x="335" y="4026"/>
                    </a:lnTo>
                    <a:lnTo>
                      <a:pt x="349" y="4026"/>
                    </a:lnTo>
                    <a:lnTo>
                      <a:pt x="355" y="4024"/>
                    </a:lnTo>
                    <a:lnTo>
                      <a:pt x="363" y="4022"/>
                    </a:lnTo>
                    <a:lnTo>
                      <a:pt x="381" y="4017"/>
                    </a:lnTo>
                    <a:lnTo>
                      <a:pt x="375" y="3812"/>
                    </a:lnTo>
                    <a:lnTo>
                      <a:pt x="382" y="3802"/>
                    </a:lnTo>
                    <a:lnTo>
                      <a:pt x="389" y="3791"/>
                    </a:lnTo>
                    <a:lnTo>
                      <a:pt x="394" y="3777"/>
                    </a:lnTo>
                    <a:lnTo>
                      <a:pt x="400" y="3764"/>
                    </a:lnTo>
                    <a:lnTo>
                      <a:pt x="406" y="3748"/>
                    </a:lnTo>
                    <a:lnTo>
                      <a:pt x="411" y="3730"/>
                    </a:lnTo>
                    <a:lnTo>
                      <a:pt x="417" y="3712"/>
                    </a:lnTo>
                    <a:lnTo>
                      <a:pt x="422" y="3693"/>
                    </a:lnTo>
                    <a:lnTo>
                      <a:pt x="431" y="3652"/>
                    </a:lnTo>
                    <a:lnTo>
                      <a:pt x="439" y="3607"/>
                    </a:lnTo>
                    <a:lnTo>
                      <a:pt x="446" y="3559"/>
                    </a:lnTo>
                    <a:lnTo>
                      <a:pt x="453" y="3511"/>
                    </a:lnTo>
                    <a:lnTo>
                      <a:pt x="457" y="3461"/>
                    </a:lnTo>
                    <a:lnTo>
                      <a:pt x="463" y="3412"/>
                    </a:lnTo>
                    <a:lnTo>
                      <a:pt x="466" y="3362"/>
                    </a:lnTo>
                    <a:lnTo>
                      <a:pt x="470" y="3316"/>
                    </a:lnTo>
                    <a:lnTo>
                      <a:pt x="475" y="3228"/>
                    </a:lnTo>
                    <a:lnTo>
                      <a:pt x="478" y="3156"/>
                    </a:lnTo>
                    <a:lnTo>
                      <a:pt x="487" y="3135"/>
                    </a:lnTo>
                    <a:lnTo>
                      <a:pt x="494" y="3116"/>
                    </a:lnTo>
                    <a:lnTo>
                      <a:pt x="501" y="3096"/>
                    </a:lnTo>
                    <a:lnTo>
                      <a:pt x="505" y="3079"/>
                    </a:lnTo>
                    <a:lnTo>
                      <a:pt x="510" y="3062"/>
                    </a:lnTo>
                    <a:lnTo>
                      <a:pt x="513" y="3047"/>
                    </a:lnTo>
                    <a:lnTo>
                      <a:pt x="515" y="3032"/>
                    </a:lnTo>
                    <a:lnTo>
                      <a:pt x="517" y="3017"/>
                    </a:lnTo>
                    <a:lnTo>
                      <a:pt x="518" y="3005"/>
                    </a:lnTo>
                    <a:lnTo>
                      <a:pt x="518" y="2992"/>
                    </a:lnTo>
                    <a:lnTo>
                      <a:pt x="517" y="2980"/>
                    </a:lnTo>
                    <a:lnTo>
                      <a:pt x="515" y="2968"/>
                    </a:lnTo>
                    <a:lnTo>
                      <a:pt x="514" y="2958"/>
                    </a:lnTo>
                    <a:lnTo>
                      <a:pt x="511" y="2948"/>
                    </a:lnTo>
                    <a:lnTo>
                      <a:pt x="509" y="2937"/>
                    </a:lnTo>
                    <a:lnTo>
                      <a:pt x="505" y="2928"/>
                    </a:lnTo>
                    <a:lnTo>
                      <a:pt x="497" y="2910"/>
                    </a:lnTo>
                    <a:lnTo>
                      <a:pt x="488" y="2893"/>
                    </a:lnTo>
                    <a:lnTo>
                      <a:pt x="478" y="2876"/>
                    </a:lnTo>
                    <a:lnTo>
                      <a:pt x="469" y="2858"/>
                    </a:lnTo>
                    <a:lnTo>
                      <a:pt x="458" y="2841"/>
                    </a:lnTo>
                    <a:lnTo>
                      <a:pt x="449" y="2823"/>
                    </a:lnTo>
                    <a:lnTo>
                      <a:pt x="440" y="2804"/>
                    </a:lnTo>
                    <a:lnTo>
                      <a:pt x="433" y="2782"/>
                    </a:lnTo>
                    <a:lnTo>
                      <a:pt x="598" y="2593"/>
                    </a:lnTo>
                    <a:lnTo>
                      <a:pt x="599" y="2669"/>
                    </a:lnTo>
                    <a:lnTo>
                      <a:pt x="598" y="2753"/>
                    </a:lnTo>
                    <a:lnTo>
                      <a:pt x="597" y="2846"/>
                    </a:lnTo>
                    <a:lnTo>
                      <a:pt x="596" y="2944"/>
                    </a:lnTo>
                    <a:lnTo>
                      <a:pt x="594" y="3047"/>
                    </a:lnTo>
                    <a:lnTo>
                      <a:pt x="594" y="3152"/>
                    </a:lnTo>
                    <a:lnTo>
                      <a:pt x="596" y="3205"/>
                    </a:lnTo>
                    <a:lnTo>
                      <a:pt x="597" y="3257"/>
                    </a:lnTo>
                    <a:lnTo>
                      <a:pt x="599" y="3310"/>
                    </a:lnTo>
                    <a:lnTo>
                      <a:pt x="601" y="3361"/>
                    </a:lnTo>
                    <a:lnTo>
                      <a:pt x="604" y="3401"/>
                    </a:lnTo>
                    <a:lnTo>
                      <a:pt x="605" y="3441"/>
                    </a:lnTo>
                    <a:lnTo>
                      <a:pt x="605" y="3479"/>
                    </a:lnTo>
                    <a:lnTo>
                      <a:pt x="605" y="3518"/>
                    </a:lnTo>
                    <a:lnTo>
                      <a:pt x="604" y="3591"/>
                    </a:lnTo>
                    <a:lnTo>
                      <a:pt x="601" y="3663"/>
                    </a:lnTo>
                    <a:lnTo>
                      <a:pt x="598" y="3730"/>
                    </a:lnTo>
                    <a:lnTo>
                      <a:pt x="594" y="3797"/>
                    </a:lnTo>
                    <a:lnTo>
                      <a:pt x="593" y="3858"/>
                    </a:lnTo>
                    <a:lnTo>
                      <a:pt x="592" y="3918"/>
                    </a:lnTo>
                    <a:lnTo>
                      <a:pt x="593" y="3980"/>
                    </a:lnTo>
                    <a:lnTo>
                      <a:pt x="593" y="3988"/>
                    </a:lnTo>
                    <a:lnTo>
                      <a:pt x="594" y="3993"/>
                    </a:lnTo>
                    <a:lnTo>
                      <a:pt x="597" y="3998"/>
                    </a:lnTo>
                    <a:lnTo>
                      <a:pt x="599" y="4001"/>
                    </a:lnTo>
                    <a:lnTo>
                      <a:pt x="606" y="4009"/>
                    </a:lnTo>
                    <a:lnTo>
                      <a:pt x="615" y="4021"/>
                    </a:lnTo>
                    <a:lnTo>
                      <a:pt x="616" y="4079"/>
                    </a:lnTo>
                    <a:lnTo>
                      <a:pt x="617" y="4133"/>
                    </a:lnTo>
                    <a:lnTo>
                      <a:pt x="620" y="4184"/>
                    </a:lnTo>
                    <a:lnTo>
                      <a:pt x="622" y="4233"/>
                    </a:lnTo>
                    <a:lnTo>
                      <a:pt x="626" y="4281"/>
                    </a:lnTo>
                    <a:lnTo>
                      <a:pt x="632" y="4328"/>
                    </a:lnTo>
                    <a:lnTo>
                      <a:pt x="638" y="4376"/>
                    </a:lnTo>
                    <a:lnTo>
                      <a:pt x="646" y="4424"/>
                    </a:lnTo>
                    <a:lnTo>
                      <a:pt x="653" y="4473"/>
                    </a:lnTo>
                    <a:lnTo>
                      <a:pt x="658" y="4522"/>
                    </a:lnTo>
                    <a:lnTo>
                      <a:pt x="663" y="4572"/>
                    </a:lnTo>
                    <a:lnTo>
                      <a:pt x="666" y="4621"/>
                    </a:lnTo>
                    <a:lnTo>
                      <a:pt x="670" y="4670"/>
                    </a:lnTo>
                    <a:lnTo>
                      <a:pt x="674" y="4719"/>
                    </a:lnTo>
                    <a:lnTo>
                      <a:pt x="680" y="4768"/>
                    </a:lnTo>
                    <a:lnTo>
                      <a:pt x="688" y="4817"/>
                    </a:lnTo>
                    <a:lnTo>
                      <a:pt x="695" y="4854"/>
                    </a:lnTo>
                    <a:lnTo>
                      <a:pt x="702" y="4896"/>
                    </a:lnTo>
                    <a:lnTo>
                      <a:pt x="709" y="4942"/>
                    </a:lnTo>
                    <a:lnTo>
                      <a:pt x="714" y="4991"/>
                    </a:lnTo>
                    <a:lnTo>
                      <a:pt x="727" y="5096"/>
                    </a:lnTo>
                    <a:lnTo>
                      <a:pt x="737" y="5207"/>
                    </a:lnTo>
                    <a:lnTo>
                      <a:pt x="746" y="5318"/>
                    </a:lnTo>
                    <a:lnTo>
                      <a:pt x="754" y="5424"/>
                    </a:lnTo>
                    <a:lnTo>
                      <a:pt x="757" y="5475"/>
                    </a:lnTo>
                    <a:lnTo>
                      <a:pt x="758" y="5521"/>
                    </a:lnTo>
                    <a:lnTo>
                      <a:pt x="759" y="5565"/>
                    </a:lnTo>
                    <a:lnTo>
                      <a:pt x="760" y="5605"/>
                    </a:lnTo>
                    <a:lnTo>
                      <a:pt x="760" y="5655"/>
                    </a:lnTo>
                    <a:lnTo>
                      <a:pt x="762" y="5705"/>
                    </a:lnTo>
                    <a:lnTo>
                      <a:pt x="765" y="5755"/>
                    </a:lnTo>
                    <a:lnTo>
                      <a:pt x="769" y="5805"/>
                    </a:lnTo>
                    <a:lnTo>
                      <a:pt x="774" y="5854"/>
                    </a:lnTo>
                    <a:lnTo>
                      <a:pt x="780" y="5903"/>
                    </a:lnTo>
                    <a:lnTo>
                      <a:pt x="785" y="5951"/>
                    </a:lnTo>
                    <a:lnTo>
                      <a:pt x="792" y="6000"/>
                    </a:lnTo>
                    <a:lnTo>
                      <a:pt x="807" y="6096"/>
                    </a:lnTo>
                    <a:lnTo>
                      <a:pt x="822" y="6191"/>
                    </a:lnTo>
                    <a:lnTo>
                      <a:pt x="836" y="6284"/>
                    </a:lnTo>
                    <a:lnTo>
                      <a:pt x="848" y="6376"/>
                    </a:lnTo>
                    <a:lnTo>
                      <a:pt x="854" y="6419"/>
                    </a:lnTo>
                    <a:lnTo>
                      <a:pt x="860" y="6465"/>
                    </a:lnTo>
                    <a:lnTo>
                      <a:pt x="866" y="6517"/>
                    </a:lnTo>
                    <a:lnTo>
                      <a:pt x="874" y="6568"/>
                    </a:lnTo>
                    <a:lnTo>
                      <a:pt x="884" y="6619"/>
                    </a:lnTo>
                    <a:lnTo>
                      <a:pt x="893" y="6667"/>
                    </a:lnTo>
                    <a:lnTo>
                      <a:pt x="899" y="6689"/>
                    </a:lnTo>
                    <a:lnTo>
                      <a:pt x="904" y="6710"/>
                    </a:lnTo>
                    <a:lnTo>
                      <a:pt x="910" y="6728"/>
                    </a:lnTo>
                    <a:lnTo>
                      <a:pt x="917" y="6745"/>
                    </a:lnTo>
                    <a:lnTo>
                      <a:pt x="927" y="6772"/>
                    </a:lnTo>
                    <a:lnTo>
                      <a:pt x="941" y="6811"/>
                    </a:lnTo>
                    <a:lnTo>
                      <a:pt x="957" y="6856"/>
                    </a:lnTo>
                    <a:lnTo>
                      <a:pt x="974" y="6908"/>
                    </a:lnTo>
                    <a:lnTo>
                      <a:pt x="989" y="6958"/>
                    </a:lnTo>
                    <a:lnTo>
                      <a:pt x="1003" y="7006"/>
                    </a:lnTo>
                    <a:lnTo>
                      <a:pt x="1007" y="7028"/>
                    </a:lnTo>
                    <a:lnTo>
                      <a:pt x="1012" y="7046"/>
                    </a:lnTo>
                    <a:lnTo>
                      <a:pt x="1014" y="7063"/>
                    </a:lnTo>
                    <a:lnTo>
                      <a:pt x="1015" y="7076"/>
                    </a:lnTo>
                    <a:lnTo>
                      <a:pt x="1003" y="7099"/>
                    </a:lnTo>
                    <a:lnTo>
                      <a:pt x="974" y="7148"/>
                    </a:lnTo>
                    <a:lnTo>
                      <a:pt x="943" y="7199"/>
                    </a:lnTo>
                    <a:lnTo>
                      <a:pt x="926" y="7230"/>
                    </a:lnTo>
                    <a:lnTo>
                      <a:pt x="923" y="7242"/>
                    </a:lnTo>
                    <a:lnTo>
                      <a:pt x="917" y="7264"/>
                    </a:lnTo>
                    <a:lnTo>
                      <a:pt x="909" y="7294"/>
                    </a:lnTo>
                    <a:lnTo>
                      <a:pt x="902" y="7328"/>
                    </a:lnTo>
                    <a:lnTo>
                      <a:pt x="894" y="7363"/>
                    </a:lnTo>
                    <a:lnTo>
                      <a:pt x="888" y="7392"/>
                    </a:lnTo>
                    <a:lnTo>
                      <a:pt x="884" y="7414"/>
                    </a:lnTo>
                    <a:lnTo>
                      <a:pt x="881" y="7426"/>
                    </a:lnTo>
                    <a:lnTo>
                      <a:pt x="881" y="7436"/>
                    </a:lnTo>
                    <a:lnTo>
                      <a:pt x="883" y="7461"/>
                    </a:lnTo>
                    <a:lnTo>
                      <a:pt x="886" y="7482"/>
                    </a:lnTo>
                    <a:lnTo>
                      <a:pt x="887" y="7491"/>
                    </a:lnTo>
                    <a:lnTo>
                      <a:pt x="891" y="7499"/>
                    </a:lnTo>
                    <a:lnTo>
                      <a:pt x="893" y="7507"/>
                    </a:lnTo>
                    <a:lnTo>
                      <a:pt x="896" y="7514"/>
                    </a:lnTo>
                    <a:lnTo>
                      <a:pt x="900" y="7519"/>
                    </a:lnTo>
                    <a:lnTo>
                      <a:pt x="903" y="7525"/>
                    </a:lnTo>
                    <a:lnTo>
                      <a:pt x="908" y="7530"/>
                    </a:lnTo>
                    <a:lnTo>
                      <a:pt x="912" y="7533"/>
                    </a:lnTo>
                    <a:lnTo>
                      <a:pt x="921" y="7540"/>
                    </a:lnTo>
                    <a:lnTo>
                      <a:pt x="933" y="7544"/>
                    </a:lnTo>
                    <a:lnTo>
                      <a:pt x="943" y="7548"/>
                    </a:lnTo>
                    <a:lnTo>
                      <a:pt x="956" y="7551"/>
                    </a:lnTo>
                    <a:lnTo>
                      <a:pt x="967" y="7552"/>
                    </a:lnTo>
                    <a:lnTo>
                      <a:pt x="980" y="7555"/>
                    </a:lnTo>
                    <a:lnTo>
                      <a:pt x="991" y="7557"/>
                    </a:lnTo>
                    <a:lnTo>
                      <a:pt x="1004" y="7560"/>
                    </a:lnTo>
                    <a:lnTo>
                      <a:pt x="1015" y="7564"/>
                    </a:lnTo>
                    <a:lnTo>
                      <a:pt x="1025" y="7570"/>
                    </a:lnTo>
                    <a:lnTo>
                      <a:pt x="1248" y="7570"/>
                    </a:lnTo>
                    <a:lnTo>
                      <a:pt x="1300" y="7541"/>
                    </a:lnTo>
                    <a:lnTo>
                      <a:pt x="1338" y="7523"/>
                    </a:lnTo>
                    <a:lnTo>
                      <a:pt x="1352" y="7515"/>
                    </a:lnTo>
                    <a:lnTo>
                      <a:pt x="1364" y="7508"/>
                    </a:lnTo>
                    <a:lnTo>
                      <a:pt x="1373" y="7501"/>
                    </a:lnTo>
                    <a:lnTo>
                      <a:pt x="1380" y="7493"/>
                    </a:lnTo>
                    <a:lnTo>
                      <a:pt x="1383" y="7490"/>
                    </a:lnTo>
                    <a:lnTo>
                      <a:pt x="1386" y="7484"/>
                    </a:lnTo>
                    <a:lnTo>
                      <a:pt x="1387" y="7479"/>
                    </a:lnTo>
                    <a:lnTo>
                      <a:pt x="1389" y="7472"/>
                    </a:lnTo>
                    <a:lnTo>
                      <a:pt x="1391" y="7459"/>
                    </a:lnTo>
                    <a:lnTo>
                      <a:pt x="1392" y="7442"/>
                    </a:lnTo>
                    <a:lnTo>
                      <a:pt x="1392" y="7392"/>
                    </a:lnTo>
                    <a:lnTo>
                      <a:pt x="1392" y="7323"/>
                    </a:lnTo>
                    <a:lnTo>
                      <a:pt x="1394" y="7311"/>
                    </a:lnTo>
                    <a:lnTo>
                      <a:pt x="1396" y="7301"/>
                    </a:lnTo>
                    <a:lnTo>
                      <a:pt x="1399" y="7291"/>
                    </a:lnTo>
                    <a:lnTo>
                      <a:pt x="1404" y="7282"/>
                    </a:lnTo>
                    <a:lnTo>
                      <a:pt x="1415" y="7263"/>
                    </a:lnTo>
                    <a:lnTo>
                      <a:pt x="1429" y="7246"/>
                    </a:lnTo>
                    <a:lnTo>
                      <a:pt x="1442" y="7228"/>
                    </a:lnTo>
                    <a:lnTo>
                      <a:pt x="1453" y="7210"/>
                    </a:lnTo>
                    <a:lnTo>
                      <a:pt x="1458" y="7200"/>
                    </a:lnTo>
                    <a:lnTo>
                      <a:pt x="1460" y="7190"/>
                    </a:lnTo>
                    <a:lnTo>
                      <a:pt x="1461" y="7180"/>
                    </a:lnTo>
                    <a:lnTo>
                      <a:pt x="1461" y="7168"/>
                    </a:lnTo>
                    <a:lnTo>
                      <a:pt x="1447" y="7055"/>
                    </a:lnTo>
                    <a:lnTo>
                      <a:pt x="1461" y="7036"/>
                    </a:lnTo>
                    <a:lnTo>
                      <a:pt x="1474" y="7014"/>
                    </a:lnTo>
                    <a:lnTo>
                      <a:pt x="1485" y="6990"/>
                    </a:lnTo>
                    <a:lnTo>
                      <a:pt x="1495" y="6965"/>
                    </a:lnTo>
                    <a:lnTo>
                      <a:pt x="1499" y="6952"/>
                    </a:lnTo>
                    <a:lnTo>
                      <a:pt x="1503" y="6939"/>
                    </a:lnTo>
                    <a:lnTo>
                      <a:pt x="1507" y="6925"/>
                    </a:lnTo>
                    <a:lnTo>
                      <a:pt x="1509" y="6911"/>
                    </a:lnTo>
                    <a:lnTo>
                      <a:pt x="1511" y="6896"/>
                    </a:lnTo>
                    <a:lnTo>
                      <a:pt x="1513" y="6882"/>
                    </a:lnTo>
                    <a:lnTo>
                      <a:pt x="1514" y="6866"/>
                    </a:lnTo>
                    <a:lnTo>
                      <a:pt x="1515" y="6850"/>
                    </a:lnTo>
                    <a:lnTo>
                      <a:pt x="1515" y="6777"/>
                    </a:lnTo>
                    <a:lnTo>
                      <a:pt x="1514" y="6768"/>
                    </a:lnTo>
                    <a:lnTo>
                      <a:pt x="1513" y="6759"/>
                    </a:lnTo>
                    <a:lnTo>
                      <a:pt x="1511" y="6750"/>
                    </a:lnTo>
                    <a:lnTo>
                      <a:pt x="1509" y="6741"/>
                    </a:lnTo>
                    <a:lnTo>
                      <a:pt x="1503" y="6721"/>
                    </a:lnTo>
                    <a:lnTo>
                      <a:pt x="1495" y="6702"/>
                    </a:lnTo>
                    <a:lnTo>
                      <a:pt x="1477" y="6662"/>
                    </a:lnTo>
                    <a:lnTo>
                      <a:pt x="1455" y="6621"/>
                    </a:lnTo>
                    <a:lnTo>
                      <a:pt x="1445" y="6601"/>
                    </a:lnTo>
                    <a:lnTo>
                      <a:pt x="1435" y="6581"/>
                    </a:lnTo>
                    <a:lnTo>
                      <a:pt x="1426" y="6561"/>
                    </a:lnTo>
                    <a:lnTo>
                      <a:pt x="1419" y="6542"/>
                    </a:lnTo>
                    <a:lnTo>
                      <a:pt x="1413" y="6523"/>
                    </a:lnTo>
                    <a:lnTo>
                      <a:pt x="1410" y="6504"/>
                    </a:lnTo>
                    <a:lnTo>
                      <a:pt x="1408" y="6495"/>
                    </a:lnTo>
                    <a:lnTo>
                      <a:pt x="1408" y="6487"/>
                    </a:lnTo>
                    <a:lnTo>
                      <a:pt x="1408" y="6478"/>
                    </a:lnTo>
                    <a:lnTo>
                      <a:pt x="1410" y="6470"/>
                    </a:lnTo>
                    <a:lnTo>
                      <a:pt x="1437" y="6201"/>
                    </a:lnTo>
                    <a:lnTo>
                      <a:pt x="1437" y="6181"/>
                    </a:lnTo>
                    <a:lnTo>
                      <a:pt x="1436" y="6172"/>
                    </a:lnTo>
                    <a:lnTo>
                      <a:pt x="1435" y="6163"/>
                    </a:lnTo>
                    <a:lnTo>
                      <a:pt x="1434" y="6156"/>
                    </a:lnTo>
                    <a:lnTo>
                      <a:pt x="1431" y="6150"/>
                    </a:lnTo>
                    <a:lnTo>
                      <a:pt x="1426" y="6140"/>
                    </a:lnTo>
                    <a:lnTo>
                      <a:pt x="1420" y="6132"/>
                    </a:lnTo>
                    <a:lnTo>
                      <a:pt x="1414" y="6125"/>
                    </a:lnTo>
                    <a:lnTo>
                      <a:pt x="1408" y="6118"/>
                    </a:lnTo>
                    <a:lnTo>
                      <a:pt x="1406" y="6115"/>
                    </a:lnTo>
                    <a:lnTo>
                      <a:pt x="1405" y="6110"/>
                    </a:lnTo>
                    <a:lnTo>
                      <a:pt x="1404" y="6104"/>
                    </a:lnTo>
                    <a:lnTo>
                      <a:pt x="1404" y="6099"/>
                    </a:lnTo>
                    <a:lnTo>
                      <a:pt x="1404" y="6078"/>
                    </a:lnTo>
                    <a:lnTo>
                      <a:pt x="1404" y="6057"/>
                    </a:lnTo>
                    <a:lnTo>
                      <a:pt x="1405" y="6038"/>
                    </a:lnTo>
                    <a:lnTo>
                      <a:pt x="1406" y="6017"/>
                    </a:lnTo>
                    <a:lnTo>
                      <a:pt x="1408" y="5998"/>
                    </a:lnTo>
                    <a:lnTo>
                      <a:pt x="1413" y="5960"/>
                    </a:lnTo>
                    <a:lnTo>
                      <a:pt x="1421" y="5924"/>
                    </a:lnTo>
                    <a:lnTo>
                      <a:pt x="1429" y="5888"/>
                    </a:lnTo>
                    <a:lnTo>
                      <a:pt x="1438" y="5854"/>
                    </a:lnTo>
                    <a:lnTo>
                      <a:pt x="1448" y="5820"/>
                    </a:lnTo>
                    <a:lnTo>
                      <a:pt x="1459" y="5788"/>
                    </a:lnTo>
                    <a:lnTo>
                      <a:pt x="1479" y="5726"/>
                    </a:lnTo>
                    <a:lnTo>
                      <a:pt x="1496" y="5668"/>
                    </a:lnTo>
                    <a:lnTo>
                      <a:pt x="1504" y="5640"/>
                    </a:lnTo>
                    <a:lnTo>
                      <a:pt x="1509" y="5614"/>
                    </a:lnTo>
                    <a:lnTo>
                      <a:pt x="1513" y="5589"/>
                    </a:lnTo>
                    <a:lnTo>
                      <a:pt x="1515" y="5564"/>
                    </a:lnTo>
                    <a:lnTo>
                      <a:pt x="1513" y="5504"/>
                    </a:lnTo>
                    <a:lnTo>
                      <a:pt x="1510" y="5428"/>
                    </a:lnTo>
                    <a:lnTo>
                      <a:pt x="1506" y="5340"/>
                    </a:lnTo>
                    <a:lnTo>
                      <a:pt x="1501" y="5247"/>
                    </a:lnTo>
                    <a:lnTo>
                      <a:pt x="1499" y="5158"/>
                    </a:lnTo>
                    <a:lnTo>
                      <a:pt x="1496" y="5079"/>
                    </a:lnTo>
                    <a:lnTo>
                      <a:pt x="1498" y="5045"/>
                    </a:lnTo>
                    <a:lnTo>
                      <a:pt x="1499" y="5016"/>
                    </a:lnTo>
                    <a:lnTo>
                      <a:pt x="1500" y="4993"/>
                    </a:lnTo>
                    <a:lnTo>
                      <a:pt x="1503" y="4977"/>
                    </a:lnTo>
                    <a:lnTo>
                      <a:pt x="1508" y="4958"/>
                    </a:lnTo>
                    <a:lnTo>
                      <a:pt x="1513" y="4932"/>
                    </a:lnTo>
                    <a:lnTo>
                      <a:pt x="1517" y="4902"/>
                    </a:lnTo>
                    <a:lnTo>
                      <a:pt x="1522" y="4868"/>
                    </a:lnTo>
                    <a:lnTo>
                      <a:pt x="1530" y="4789"/>
                    </a:lnTo>
                    <a:lnTo>
                      <a:pt x="1537" y="4704"/>
                    </a:lnTo>
                    <a:lnTo>
                      <a:pt x="1543" y="4617"/>
                    </a:lnTo>
                    <a:lnTo>
                      <a:pt x="1549" y="4536"/>
                    </a:lnTo>
                    <a:lnTo>
                      <a:pt x="1555" y="4465"/>
                    </a:lnTo>
                    <a:lnTo>
                      <a:pt x="1558" y="4412"/>
                    </a:lnTo>
                    <a:lnTo>
                      <a:pt x="1563" y="4420"/>
                    </a:lnTo>
                    <a:lnTo>
                      <a:pt x="1569" y="4430"/>
                    </a:lnTo>
                    <a:lnTo>
                      <a:pt x="1573" y="4442"/>
                    </a:lnTo>
                    <a:lnTo>
                      <a:pt x="1578" y="4458"/>
                    </a:lnTo>
                    <a:lnTo>
                      <a:pt x="1587" y="4495"/>
                    </a:lnTo>
                    <a:lnTo>
                      <a:pt x="1595" y="4541"/>
                    </a:lnTo>
                    <a:lnTo>
                      <a:pt x="1604" y="4592"/>
                    </a:lnTo>
                    <a:lnTo>
                      <a:pt x="1612" y="4648"/>
                    </a:lnTo>
                    <a:lnTo>
                      <a:pt x="1620" y="4709"/>
                    </a:lnTo>
                    <a:lnTo>
                      <a:pt x="1627" y="4771"/>
                    </a:lnTo>
                    <a:lnTo>
                      <a:pt x="1634" y="4835"/>
                    </a:lnTo>
                    <a:lnTo>
                      <a:pt x="1641" y="4897"/>
                    </a:lnTo>
                    <a:lnTo>
                      <a:pt x="1645" y="4958"/>
                    </a:lnTo>
                    <a:lnTo>
                      <a:pt x="1650" y="5016"/>
                    </a:lnTo>
                    <a:lnTo>
                      <a:pt x="1653" y="5071"/>
                    </a:lnTo>
                    <a:lnTo>
                      <a:pt x="1657" y="5119"/>
                    </a:lnTo>
                    <a:lnTo>
                      <a:pt x="1658" y="5160"/>
                    </a:lnTo>
                    <a:lnTo>
                      <a:pt x="1659" y="5193"/>
                    </a:lnTo>
                    <a:lnTo>
                      <a:pt x="1659" y="5252"/>
                    </a:lnTo>
                    <a:lnTo>
                      <a:pt x="1661" y="5305"/>
                    </a:lnTo>
                    <a:lnTo>
                      <a:pt x="1665" y="5356"/>
                    </a:lnTo>
                    <a:lnTo>
                      <a:pt x="1669" y="5405"/>
                    </a:lnTo>
                    <a:lnTo>
                      <a:pt x="1674" y="5452"/>
                    </a:lnTo>
                    <a:lnTo>
                      <a:pt x="1681" y="5500"/>
                    </a:lnTo>
                    <a:lnTo>
                      <a:pt x="1690" y="5548"/>
                    </a:lnTo>
                    <a:lnTo>
                      <a:pt x="1699" y="5599"/>
                    </a:lnTo>
                    <a:lnTo>
                      <a:pt x="1705" y="5632"/>
                    </a:lnTo>
                    <a:lnTo>
                      <a:pt x="1708" y="5663"/>
                    </a:lnTo>
                    <a:lnTo>
                      <a:pt x="1710" y="5689"/>
                    </a:lnTo>
                    <a:lnTo>
                      <a:pt x="1711" y="5715"/>
                    </a:lnTo>
                    <a:lnTo>
                      <a:pt x="1713" y="5758"/>
                    </a:lnTo>
                    <a:lnTo>
                      <a:pt x="1713" y="5797"/>
                    </a:lnTo>
                    <a:lnTo>
                      <a:pt x="1714" y="5815"/>
                    </a:lnTo>
                    <a:lnTo>
                      <a:pt x="1717" y="5833"/>
                    </a:lnTo>
                    <a:lnTo>
                      <a:pt x="1721" y="5852"/>
                    </a:lnTo>
                    <a:lnTo>
                      <a:pt x="1727" y="5871"/>
                    </a:lnTo>
                    <a:lnTo>
                      <a:pt x="1737" y="5892"/>
                    </a:lnTo>
                    <a:lnTo>
                      <a:pt x="1748" y="5915"/>
                    </a:lnTo>
                    <a:lnTo>
                      <a:pt x="1763" y="5939"/>
                    </a:lnTo>
                    <a:lnTo>
                      <a:pt x="1781" y="5965"/>
                    </a:lnTo>
                    <a:lnTo>
                      <a:pt x="1780" y="5989"/>
                    </a:lnTo>
                    <a:lnTo>
                      <a:pt x="1780" y="6014"/>
                    </a:lnTo>
                    <a:lnTo>
                      <a:pt x="1780" y="6038"/>
                    </a:lnTo>
                    <a:lnTo>
                      <a:pt x="1780" y="6062"/>
                    </a:lnTo>
                    <a:lnTo>
                      <a:pt x="1781" y="6086"/>
                    </a:lnTo>
                    <a:lnTo>
                      <a:pt x="1782" y="6109"/>
                    </a:lnTo>
                    <a:lnTo>
                      <a:pt x="1785" y="6132"/>
                    </a:lnTo>
                    <a:lnTo>
                      <a:pt x="1788" y="6155"/>
                    </a:lnTo>
                    <a:lnTo>
                      <a:pt x="1789" y="6164"/>
                    </a:lnTo>
                    <a:lnTo>
                      <a:pt x="1789" y="6173"/>
                    </a:lnTo>
                    <a:lnTo>
                      <a:pt x="1789" y="6182"/>
                    </a:lnTo>
                    <a:lnTo>
                      <a:pt x="1787" y="6191"/>
                    </a:lnTo>
                    <a:lnTo>
                      <a:pt x="1782" y="6209"/>
                    </a:lnTo>
                    <a:lnTo>
                      <a:pt x="1777" y="6228"/>
                    </a:lnTo>
                    <a:lnTo>
                      <a:pt x="1770" y="6248"/>
                    </a:lnTo>
                    <a:lnTo>
                      <a:pt x="1764" y="6271"/>
                    </a:lnTo>
                    <a:lnTo>
                      <a:pt x="1762" y="6283"/>
                    </a:lnTo>
                    <a:lnTo>
                      <a:pt x="1759" y="6296"/>
                    </a:lnTo>
                    <a:lnTo>
                      <a:pt x="1758" y="6310"/>
                    </a:lnTo>
                    <a:lnTo>
                      <a:pt x="1758" y="6325"/>
                    </a:lnTo>
                    <a:lnTo>
                      <a:pt x="1758" y="6353"/>
                    </a:lnTo>
                    <a:lnTo>
                      <a:pt x="1757" y="6381"/>
                    </a:lnTo>
                    <a:lnTo>
                      <a:pt x="1755" y="6406"/>
                    </a:lnTo>
                    <a:lnTo>
                      <a:pt x="1753" y="6431"/>
                    </a:lnTo>
                    <a:lnTo>
                      <a:pt x="1748" y="6478"/>
                    </a:lnTo>
                    <a:lnTo>
                      <a:pt x="1741" y="6523"/>
                    </a:lnTo>
                    <a:lnTo>
                      <a:pt x="1735" y="6565"/>
                    </a:lnTo>
                    <a:lnTo>
                      <a:pt x="1731" y="6607"/>
                    </a:lnTo>
                    <a:lnTo>
                      <a:pt x="1729" y="6629"/>
                    </a:lnTo>
                    <a:lnTo>
                      <a:pt x="1726" y="6651"/>
                    </a:lnTo>
                    <a:lnTo>
                      <a:pt x="1725" y="6672"/>
                    </a:lnTo>
                    <a:lnTo>
                      <a:pt x="1725" y="6695"/>
                    </a:lnTo>
                    <a:lnTo>
                      <a:pt x="1724" y="6798"/>
                    </a:lnTo>
                    <a:lnTo>
                      <a:pt x="1772" y="7095"/>
                    </a:lnTo>
                    <a:lnTo>
                      <a:pt x="1758" y="7096"/>
                    </a:lnTo>
                    <a:lnTo>
                      <a:pt x="1758" y="7148"/>
                    </a:lnTo>
                    <a:lnTo>
                      <a:pt x="1759" y="7159"/>
                    </a:lnTo>
                    <a:lnTo>
                      <a:pt x="1763" y="7170"/>
                    </a:lnTo>
                    <a:lnTo>
                      <a:pt x="1767" y="7181"/>
                    </a:lnTo>
                    <a:lnTo>
                      <a:pt x="1774" y="7191"/>
                    </a:lnTo>
                    <a:lnTo>
                      <a:pt x="1783" y="7203"/>
                    </a:lnTo>
                    <a:lnTo>
                      <a:pt x="1793" y="7213"/>
                    </a:lnTo>
                    <a:lnTo>
                      <a:pt x="1803" y="7222"/>
                    </a:lnTo>
                    <a:lnTo>
                      <a:pt x="1814" y="7231"/>
                    </a:lnTo>
                    <a:lnTo>
                      <a:pt x="1827" y="7240"/>
                    </a:lnTo>
                    <a:lnTo>
                      <a:pt x="1840" y="7247"/>
                    </a:lnTo>
                    <a:lnTo>
                      <a:pt x="1852" y="7254"/>
                    </a:lnTo>
                    <a:lnTo>
                      <a:pt x="1866" y="7260"/>
                    </a:lnTo>
                    <a:lnTo>
                      <a:pt x="1878" y="7266"/>
                    </a:lnTo>
                    <a:lnTo>
                      <a:pt x="1891" y="7269"/>
                    </a:lnTo>
                    <a:lnTo>
                      <a:pt x="1902" y="7270"/>
                    </a:lnTo>
                    <a:lnTo>
                      <a:pt x="1914" y="7271"/>
                    </a:lnTo>
                    <a:lnTo>
                      <a:pt x="1980" y="7271"/>
                    </a:lnTo>
                    <a:lnTo>
                      <a:pt x="1985" y="7288"/>
                    </a:lnTo>
                    <a:lnTo>
                      <a:pt x="1987" y="7304"/>
                    </a:lnTo>
                    <a:lnTo>
                      <a:pt x="1988" y="7318"/>
                    </a:lnTo>
                    <a:lnTo>
                      <a:pt x="1989" y="7332"/>
                    </a:lnTo>
                    <a:lnTo>
                      <a:pt x="1990" y="7355"/>
                    </a:lnTo>
                    <a:lnTo>
                      <a:pt x="1992" y="7375"/>
                    </a:lnTo>
                    <a:lnTo>
                      <a:pt x="1994" y="7384"/>
                    </a:lnTo>
                    <a:lnTo>
                      <a:pt x="1996" y="7394"/>
                    </a:lnTo>
                    <a:lnTo>
                      <a:pt x="2001" y="7402"/>
                    </a:lnTo>
                    <a:lnTo>
                      <a:pt x="2005" y="7411"/>
                    </a:lnTo>
                    <a:lnTo>
                      <a:pt x="2012" y="7419"/>
                    </a:lnTo>
                    <a:lnTo>
                      <a:pt x="2021" y="7428"/>
                    </a:lnTo>
                    <a:lnTo>
                      <a:pt x="2033" y="7437"/>
                    </a:lnTo>
                    <a:lnTo>
                      <a:pt x="2046" y="7446"/>
                    </a:lnTo>
                    <a:lnTo>
                      <a:pt x="2066" y="7459"/>
                    </a:lnTo>
                    <a:lnTo>
                      <a:pt x="2086" y="7469"/>
                    </a:lnTo>
                    <a:lnTo>
                      <a:pt x="2109" y="7479"/>
                    </a:lnTo>
                    <a:lnTo>
                      <a:pt x="2134" y="7490"/>
                    </a:lnTo>
                    <a:lnTo>
                      <a:pt x="2160" y="7496"/>
                    </a:lnTo>
                    <a:lnTo>
                      <a:pt x="2187" y="7503"/>
                    </a:lnTo>
                    <a:lnTo>
                      <a:pt x="2202" y="7506"/>
                    </a:lnTo>
                    <a:lnTo>
                      <a:pt x="2217" y="7507"/>
                    </a:lnTo>
                    <a:lnTo>
                      <a:pt x="2232" y="7508"/>
                    </a:lnTo>
                    <a:lnTo>
                      <a:pt x="2247" y="7508"/>
                    </a:lnTo>
                    <a:lnTo>
                      <a:pt x="2284" y="7508"/>
                    </a:lnTo>
                    <a:lnTo>
                      <a:pt x="2331" y="7507"/>
                    </a:lnTo>
                    <a:lnTo>
                      <a:pt x="2357" y="7504"/>
                    </a:lnTo>
                    <a:lnTo>
                      <a:pt x="2383" y="7503"/>
                    </a:lnTo>
                    <a:lnTo>
                      <a:pt x="2409" y="7500"/>
                    </a:lnTo>
                    <a:lnTo>
                      <a:pt x="2434" y="7498"/>
                    </a:lnTo>
                    <a:lnTo>
                      <a:pt x="2459" y="7493"/>
                    </a:lnTo>
                    <a:lnTo>
                      <a:pt x="2482" y="7488"/>
                    </a:lnTo>
                    <a:lnTo>
                      <a:pt x="2503" y="7483"/>
                    </a:lnTo>
                    <a:lnTo>
                      <a:pt x="2521" y="7476"/>
                    </a:lnTo>
                    <a:lnTo>
                      <a:pt x="2529" y="7471"/>
                    </a:lnTo>
                    <a:lnTo>
                      <a:pt x="2536" y="7468"/>
                    </a:lnTo>
                    <a:lnTo>
                      <a:pt x="2543" y="7463"/>
                    </a:lnTo>
                    <a:lnTo>
                      <a:pt x="2548" y="7459"/>
                    </a:lnTo>
                    <a:lnTo>
                      <a:pt x="2552" y="7453"/>
                    </a:lnTo>
                    <a:lnTo>
                      <a:pt x="2555" y="7447"/>
                    </a:lnTo>
                    <a:lnTo>
                      <a:pt x="2558" y="7442"/>
                    </a:lnTo>
                    <a:lnTo>
                      <a:pt x="2558" y="7436"/>
                    </a:lnTo>
                    <a:lnTo>
                      <a:pt x="2558" y="7426"/>
                    </a:lnTo>
                    <a:lnTo>
                      <a:pt x="2558" y="7412"/>
                    </a:lnTo>
                    <a:lnTo>
                      <a:pt x="2555" y="7398"/>
                    </a:lnTo>
                    <a:lnTo>
                      <a:pt x="2553" y="7383"/>
                    </a:lnTo>
                    <a:lnTo>
                      <a:pt x="2550" y="7370"/>
                    </a:lnTo>
                    <a:lnTo>
                      <a:pt x="2545" y="7356"/>
                    </a:lnTo>
                    <a:lnTo>
                      <a:pt x="2540" y="7342"/>
                    </a:lnTo>
                    <a:lnTo>
                      <a:pt x="2535" y="7328"/>
                    </a:lnTo>
                    <a:lnTo>
                      <a:pt x="2528" y="7314"/>
                    </a:lnTo>
                    <a:lnTo>
                      <a:pt x="2513" y="7286"/>
                    </a:lnTo>
                    <a:lnTo>
                      <a:pt x="2495" y="7259"/>
                    </a:lnTo>
                    <a:lnTo>
                      <a:pt x="2476" y="7232"/>
                    </a:lnTo>
                    <a:lnTo>
                      <a:pt x="2456" y="7205"/>
                    </a:lnTo>
                    <a:lnTo>
                      <a:pt x="2413" y="7155"/>
                    </a:lnTo>
                    <a:lnTo>
                      <a:pt x="2371" y="7107"/>
                    </a:lnTo>
                    <a:lnTo>
                      <a:pt x="2352" y="7085"/>
                    </a:lnTo>
                    <a:lnTo>
                      <a:pt x="2333" y="7063"/>
                    </a:lnTo>
                    <a:lnTo>
                      <a:pt x="2316" y="7043"/>
                    </a:lnTo>
                    <a:lnTo>
                      <a:pt x="2303" y="7024"/>
                    </a:lnTo>
                    <a:lnTo>
                      <a:pt x="2312" y="6992"/>
                    </a:lnTo>
                    <a:lnTo>
                      <a:pt x="2323" y="6952"/>
                    </a:lnTo>
                    <a:lnTo>
                      <a:pt x="2338" y="6908"/>
                    </a:lnTo>
                    <a:lnTo>
                      <a:pt x="2353" y="6862"/>
                    </a:lnTo>
                    <a:lnTo>
                      <a:pt x="2367" y="6816"/>
                    </a:lnTo>
                    <a:lnTo>
                      <a:pt x="2378" y="6775"/>
                    </a:lnTo>
                    <a:lnTo>
                      <a:pt x="2384" y="6757"/>
                    </a:lnTo>
                    <a:lnTo>
                      <a:pt x="2387" y="6741"/>
                    </a:lnTo>
                    <a:lnTo>
                      <a:pt x="2389" y="6727"/>
                    </a:lnTo>
                    <a:lnTo>
                      <a:pt x="2392" y="6716"/>
                    </a:lnTo>
                    <a:lnTo>
                      <a:pt x="2394" y="6663"/>
                    </a:lnTo>
                    <a:lnTo>
                      <a:pt x="2396" y="6613"/>
                    </a:lnTo>
                    <a:lnTo>
                      <a:pt x="2396" y="6566"/>
                    </a:lnTo>
                    <a:lnTo>
                      <a:pt x="2397" y="6519"/>
                    </a:lnTo>
                    <a:lnTo>
                      <a:pt x="2399" y="6473"/>
                    </a:lnTo>
                    <a:lnTo>
                      <a:pt x="2400" y="6428"/>
                    </a:lnTo>
                    <a:lnTo>
                      <a:pt x="2402" y="6405"/>
                    </a:lnTo>
                    <a:lnTo>
                      <a:pt x="2404" y="6381"/>
                    </a:lnTo>
                    <a:lnTo>
                      <a:pt x="2408" y="6357"/>
                    </a:lnTo>
                    <a:lnTo>
                      <a:pt x="2411" y="6333"/>
                    </a:lnTo>
                    <a:lnTo>
                      <a:pt x="2416" y="6300"/>
                    </a:lnTo>
                    <a:lnTo>
                      <a:pt x="2420" y="6262"/>
                    </a:lnTo>
                    <a:lnTo>
                      <a:pt x="2425" y="6219"/>
                    </a:lnTo>
                    <a:lnTo>
                      <a:pt x="2428" y="6171"/>
                    </a:lnTo>
                    <a:lnTo>
                      <a:pt x="2434" y="6068"/>
                    </a:lnTo>
                    <a:lnTo>
                      <a:pt x="2440" y="5957"/>
                    </a:lnTo>
                    <a:lnTo>
                      <a:pt x="2443" y="5847"/>
                    </a:lnTo>
                    <a:lnTo>
                      <a:pt x="2445" y="5742"/>
                    </a:lnTo>
                    <a:lnTo>
                      <a:pt x="2447" y="5649"/>
                    </a:lnTo>
                    <a:lnTo>
                      <a:pt x="2447" y="5574"/>
                    </a:lnTo>
                    <a:lnTo>
                      <a:pt x="2445" y="5477"/>
                    </a:lnTo>
                    <a:lnTo>
                      <a:pt x="2445" y="5377"/>
                    </a:lnTo>
                    <a:lnTo>
                      <a:pt x="2444" y="5277"/>
                    </a:lnTo>
                    <a:lnTo>
                      <a:pt x="2444" y="5177"/>
                    </a:lnTo>
                    <a:lnTo>
                      <a:pt x="2445" y="5078"/>
                    </a:lnTo>
                    <a:lnTo>
                      <a:pt x="2448" y="4980"/>
                    </a:lnTo>
                    <a:lnTo>
                      <a:pt x="2451" y="4885"/>
                    </a:lnTo>
                    <a:lnTo>
                      <a:pt x="2458" y="4792"/>
                    </a:lnTo>
                    <a:lnTo>
                      <a:pt x="2459" y="4771"/>
                    </a:lnTo>
                    <a:lnTo>
                      <a:pt x="2460" y="4748"/>
                    </a:lnTo>
                    <a:lnTo>
                      <a:pt x="2460" y="4724"/>
                    </a:lnTo>
                    <a:lnTo>
                      <a:pt x="2459" y="4698"/>
                    </a:lnTo>
                    <a:lnTo>
                      <a:pt x="2458" y="4647"/>
                    </a:lnTo>
                    <a:lnTo>
                      <a:pt x="2456" y="4596"/>
                    </a:lnTo>
                    <a:lnTo>
                      <a:pt x="2455" y="4543"/>
                    </a:lnTo>
                    <a:lnTo>
                      <a:pt x="2455" y="4494"/>
                    </a:lnTo>
                    <a:lnTo>
                      <a:pt x="2455" y="4470"/>
                    </a:lnTo>
                    <a:lnTo>
                      <a:pt x="2457" y="4447"/>
                    </a:lnTo>
                    <a:lnTo>
                      <a:pt x="2459" y="4425"/>
                    </a:lnTo>
                    <a:lnTo>
                      <a:pt x="2463" y="4406"/>
                    </a:lnTo>
                    <a:lnTo>
                      <a:pt x="2465" y="4386"/>
                    </a:lnTo>
                    <a:lnTo>
                      <a:pt x="2468" y="4367"/>
                    </a:lnTo>
                    <a:lnTo>
                      <a:pt x="2471" y="4344"/>
                    </a:lnTo>
                    <a:lnTo>
                      <a:pt x="2473" y="4321"/>
                    </a:lnTo>
                    <a:lnTo>
                      <a:pt x="2474" y="4297"/>
                    </a:lnTo>
                    <a:lnTo>
                      <a:pt x="2476" y="4271"/>
                    </a:lnTo>
                    <a:lnTo>
                      <a:pt x="2478" y="4245"/>
                    </a:lnTo>
                    <a:lnTo>
                      <a:pt x="2478" y="4218"/>
                    </a:lnTo>
                    <a:lnTo>
                      <a:pt x="2522" y="4221"/>
                    </a:lnTo>
                    <a:lnTo>
                      <a:pt x="2530" y="4220"/>
                    </a:lnTo>
                    <a:lnTo>
                      <a:pt x="2540" y="4217"/>
                    </a:lnTo>
                    <a:lnTo>
                      <a:pt x="2552" y="4214"/>
                    </a:lnTo>
                    <a:lnTo>
                      <a:pt x="2564" y="4208"/>
                    </a:lnTo>
                    <a:lnTo>
                      <a:pt x="2593" y="4194"/>
                    </a:lnTo>
                    <a:lnTo>
                      <a:pt x="2623" y="4178"/>
                    </a:lnTo>
                    <a:lnTo>
                      <a:pt x="2650" y="4160"/>
                    </a:lnTo>
                    <a:lnTo>
                      <a:pt x="2675" y="4142"/>
                    </a:lnTo>
                    <a:lnTo>
                      <a:pt x="2684" y="4134"/>
                    </a:lnTo>
                    <a:lnTo>
                      <a:pt x="2692" y="4126"/>
                    </a:lnTo>
                    <a:lnTo>
                      <a:pt x="2699" y="4118"/>
                    </a:lnTo>
                    <a:lnTo>
                      <a:pt x="2703" y="4112"/>
                    </a:lnTo>
                    <a:lnTo>
                      <a:pt x="2710" y="4092"/>
                    </a:lnTo>
                    <a:lnTo>
                      <a:pt x="2719" y="4064"/>
                    </a:lnTo>
                    <a:lnTo>
                      <a:pt x="2730" y="4033"/>
                    </a:lnTo>
                    <a:lnTo>
                      <a:pt x="2740" y="3999"/>
                    </a:lnTo>
                    <a:lnTo>
                      <a:pt x="2751" y="3965"/>
                    </a:lnTo>
                    <a:lnTo>
                      <a:pt x="2760" y="3934"/>
                    </a:lnTo>
                    <a:lnTo>
                      <a:pt x="2767" y="3909"/>
                    </a:lnTo>
                    <a:lnTo>
                      <a:pt x="2769" y="3890"/>
                    </a:lnTo>
                    <a:lnTo>
                      <a:pt x="2792" y="3880"/>
                    </a:lnTo>
                    <a:lnTo>
                      <a:pt x="2819" y="3222"/>
                    </a:lnTo>
                    <a:lnTo>
                      <a:pt x="2818" y="3205"/>
                    </a:lnTo>
                    <a:lnTo>
                      <a:pt x="2817" y="3154"/>
                    </a:lnTo>
                    <a:lnTo>
                      <a:pt x="2814" y="3077"/>
                    </a:lnTo>
                    <a:lnTo>
                      <a:pt x="2810" y="2976"/>
                    </a:lnTo>
                    <a:lnTo>
                      <a:pt x="2806" y="2855"/>
                    </a:lnTo>
                    <a:lnTo>
                      <a:pt x="2801" y="2720"/>
                    </a:lnTo>
                    <a:lnTo>
                      <a:pt x="2797" y="2575"/>
                    </a:lnTo>
                    <a:lnTo>
                      <a:pt x="2791" y="2424"/>
                    </a:lnTo>
                    <a:lnTo>
                      <a:pt x="2786" y="2271"/>
                    </a:lnTo>
                    <a:lnTo>
                      <a:pt x="2782" y="2121"/>
                    </a:lnTo>
                    <a:lnTo>
                      <a:pt x="2777" y="1979"/>
                    </a:lnTo>
                    <a:lnTo>
                      <a:pt x="2774" y="1849"/>
                    </a:lnTo>
                    <a:lnTo>
                      <a:pt x="2770" y="1735"/>
                    </a:lnTo>
                    <a:lnTo>
                      <a:pt x="2768" y="1640"/>
                    </a:lnTo>
                    <a:lnTo>
                      <a:pt x="2767" y="1571"/>
                    </a:lnTo>
                    <a:lnTo>
                      <a:pt x="2768" y="1531"/>
                    </a:lnTo>
                    <a:lnTo>
                      <a:pt x="2768" y="1493"/>
                    </a:lnTo>
                    <a:lnTo>
                      <a:pt x="2764" y="1441"/>
                    </a:lnTo>
                    <a:lnTo>
                      <a:pt x="2760" y="1382"/>
                    </a:lnTo>
                    <a:lnTo>
                      <a:pt x="2754" y="1320"/>
                    </a:lnTo>
                    <a:lnTo>
                      <a:pt x="2746" y="1259"/>
                    </a:lnTo>
                    <a:lnTo>
                      <a:pt x="2737" y="1206"/>
                    </a:lnTo>
                    <a:lnTo>
                      <a:pt x="2732" y="1184"/>
                    </a:lnTo>
                    <a:lnTo>
                      <a:pt x="2728" y="1165"/>
                    </a:lnTo>
                    <a:lnTo>
                      <a:pt x="2722" y="1150"/>
                    </a:lnTo>
                    <a:lnTo>
                      <a:pt x="2718" y="1138"/>
                    </a:lnTo>
                    <a:lnTo>
                      <a:pt x="2712" y="1130"/>
                    </a:lnTo>
                    <a:lnTo>
                      <a:pt x="2702" y="1119"/>
                    </a:lnTo>
                    <a:lnTo>
                      <a:pt x="2690" y="1106"/>
                    </a:lnTo>
                    <a:lnTo>
                      <a:pt x="2674" y="1091"/>
                    </a:lnTo>
                    <a:lnTo>
                      <a:pt x="2636" y="1057"/>
                    </a:lnTo>
                    <a:lnTo>
                      <a:pt x="2588" y="1018"/>
                    </a:lnTo>
                    <a:lnTo>
                      <a:pt x="2532" y="975"/>
                    </a:lnTo>
                    <a:lnTo>
                      <a:pt x="2471" y="930"/>
                    </a:lnTo>
                    <a:lnTo>
                      <a:pt x="2436" y="906"/>
                    </a:lnTo>
                    <a:lnTo>
                      <a:pt x="2402" y="883"/>
                    </a:lnTo>
                    <a:lnTo>
                      <a:pt x="2367" y="861"/>
                    </a:lnTo>
                    <a:lnTo>
                      <a:pt x="2329" y="838"/>
                    </a:lnTo>
                    <a:lnTo>
                      <a:pt x="2313" y="827"/>
                    </a:lnTo>
                    <a:lnTo>
                      <a:pt x="2296" y="818"/>
                    </a:lnTo>
                    <a:lnTo>
                      <a:pt x="2277" y="809"/>
                    </a:lnTo>
                    <a:lnTo>
                      <a:pt x="2259" y="801"/>
                    </a:lnTo>
                    <a:lnTo>
                      <a:pt x="2221" y="785"/>
                    </a:lnTo>
                    <a:lnTo>
                      <a:pt x="2184" y="771"/>
                    </a:lnTo>
                    <a:lnTo>
                      <a:pt x="2145" y="760"/>
                    </a:lnTo>
                    <a:lnTo>
                      <a:pt x="2106" y="750"/>
                    </a:lnTo>
                    <a:lnTo>
                      <a:pt x="2068" y="741"/>
                    </a:lnTo>
                    <a:lnTo>
                      <a:pt x="2032" y="733"/>
                    </a:lnTo>
                    <a:lnTo>
                      <a:pt x="1996" y="727"/>
                    </a:lnTo>
                    <a:lnTo>
                      <a:pt x="1963" y="721"/>
                    </a:lnTo>
                    <a:lnTo>
                      <a:pt x="1933" y="717"/>
                    </a:lnTo>
                    <a:lnTo>
                      <a:pt x="1906" y="714"/>
                    </a:lnTo>
                    <a:lnTo>
                      <a:pt x="1864" y="710"/>
                    </a:lnTo>
                    <a:lnTo>
                      <a:pt x="1842" y="709"/>
                    </a:lnTo>
                    <a:lnTo>
                      <a:pt x="1862" y="635"/>
                    </a:lnTo>
                    <a:close/>
                    <a:moveTo>
                      <a:pt x="2480" y="4113"/>
                    </a:moveTo>
                    <a:lnTo>
                      <a:pt x="2480" y="4078"/>
                    </a:lnTo>
                    <a:lnTo>
                      <a:pt x="2486" y="4068"/>
                    </a:lnTo>
                    <a:lnTo>
                      <a:pt x="2490" y="4055"/>
                    </a:lnTo>
                    <a:lnTo>
                      <a:pt x="2494" y="4041"/>
                    </a:lnTo>
                    <a:lnTo>
                      <a:pt x="2497" y="4028"/>
                    </a:lnTo>
                    <a:lnTo>
                      <a:pt x="2502" y="3998"/>
                    </a:lnTo>
                    <a:lnTo>
                      <a:pt x="2507" y="3969"/>
                    </a:lnTo>
                    <a:lnTo>
                      <a:pt x="2510" y="3956"/>
                    </a:lnTo>
                    <a:lnTo>
                      <a:pt x="2512" y="3943"/>
                    </a:lnTo>
                    <a:lnTo>
                      <a:pt x="2515" y="3932"/>
                    </a:lnTo>
                    <a:lnTo>
                      <a:pt x="2520" y="3921"/>
                    </a:lnTo>
                    <a:lnTo>
                      <a:pt x="2524" y="3913"/>
                    </a:lnTo>
                    <a:lnTo>
                      <a:pt x="2531" y="3906"/>
                    </a:lnTo>
                    <a:lnTo>
                      <a:pt x="2535" y="3904"/>
                    </a:lnTo>
                    <a:lnTo>
                      <a:pt x="2538" y="3903"/>
                    </a:lnTo>
                    <a:lnTo>
                      <a:pt x="2542" y="3902"/>
                    </a:lnTo>
                    <a:lnTo>
                      <a:pt x="2546" y="3902"/>
                    </a:lnTo>
                    <a:lnTo>
                      <a:pt x="2579" y="3903"/>
                    </a:lnTo>
                    <a:lnTo>
                      <a:pt x="2579" y="3919"/>
                    </a:lnTo>
                    <a:lnTo>
                      <a:pt x="2580" y="3929"/>
                    </a:lnTo>
                    <a:lnTo>
                      <a:pt x="2582" y="3937"/>
                    </a:lnTo>
                    <a:lnTo>
                      <a:pt x="2584" y="3943"/>
                    </a:lnTo>
                    <a:lnTo>
                      <a:pt x="2585" y="3949"/>
                    </a:lnTo>
                    <a:lnTo>
                      <a:pt x="2587" y="3956"/>
                    </a:lnTo>
                    <a:lnTo>
                      <a:pt x="2587" y="3964"/>
                    </a:lnTo>
                    <a:lnTo>
                      <a:pt x="2587" y="3976"/>
                    </a:lnTo>
                    <a:lnTo>
                      <a:pt x="2586" y="3988"/>
                    </a:lnTo>
                    <a:lnTo>
                      <a:pt x="2585" y="3996"/>
                    </a:lnTo>
                    <a:lnTo>
                      <a:pt x="2583" y="4002"/>
                    </a:lnTo>
                    <a:lnTo>
                      <a:pt x="2580" y="4008"/>
                    </a:lnTo>
                    <a:lnTo>
                      <a:pt x="2579" y="4014"/>
                    </a:lnTo>
                    <a:lnTo>
                      <a:pt x="2577" y="4021"/>
                    </a:lnTo>
                    <a:lnTo>
                      <a:pt x="2575" y="4032"/>
                    </a:lnTo>
                    <a:lnTo>
                      <a:pt x="2574" y="4047"/>
                    </a:lnTo>
                    <a:lnTo>
                      <a:pt x="2566" y="4039"/>
                    </a:lnTo>
                    <a:lnTo>
                      <a:pt x="2495" y="4096"/>
                    </a:lnTo>
                    <a:lnTo>
                      <a:pt x="2503" y="4104"/>
                    </a:lnTo>
                    <a:lnTo>
                      <a:pt x="2480" y="4113"/>
                    </a:lnTo>
                    <a:close/>
                  </a:path>
                </a:pathLst>
              </a:custGeom>
              <a:solidFill>
                <a:schemeClr val="accent3"/>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9"/>
              <p:cNvSpPr/>
              <p:nvPr/>
            </p:nvSpPr>
            <p:spPr bwMode="auto">
              <a:xfrm>
                <a:off x="6556377" y="1581152"/>
                <a:ext cx="88900" cy="638175"/>
              </a:xfrm>
              <a:custGeom>
                <a:avLst/>
                <a:gdLst/>
                <a:ahLst/>
                <a:cxnLst>
                  <a:cxn ang="0">
                    <a:pos x="105" y="0"/>
                  </a:cxn>
                  <a:cxn ang="0">
                    <a:pos x="0" y="2012"/>
                  </a:cxn>
                  <a:cxn ang="0">
                    <a:pos x="187" y="2412"/>
                  </a:cxn>
                  <a:cxn ang="0">
                    <a:pos x="334" y="2129"/>
                  </a:cxn>
                  <a:cxn ang="0">
                    <a:pos x="229" y="8"/>
                  </a:cxn>
                  <a:cxn ang="0">
                    <a:pos x="105" y="0"/>
                  </a:cxn>
                </a:cxnLst>
                <a:rect l="0" t="0" r="r" b="b"/>
                <a:pathLst>
                  <a:path w="334" h="2412">
                    <a:moveTo>
                      <a:pt x="105" y="0"/>
                    </a:moveTo>
                    <a:lnTo>
                      <a:pt x="0" y="2012"/>
                    </a:lnTo>
                    <a:lnTo>
                      <a:pt x="187" y="2412"/>
                    </a:lnTo>
                    <a:lnTo>
                      <a:pt x="334" y="2129"/>
                    </a:lnTo>
                    <a:lnTo>
                      <a:pt x="229" y="8"/>
                    </a:lnTo>
                    <a:lnTo>
                      <a:pt x="105" y="0"/>
                    </a:lnTo>
                    <a:close/>
                  </a:path>
                </a:pathLst>
              </a:custGeom>
              <a:solidFill>
                <a:srgbClr val="FFFFFF"/>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3" name="Group 36"/>
            <p:cNvGrpSpPr/>
            <p:nvPr/>
          </p:nvGrpSpPr>
          <p:grpSpPr>
            <a:xfrm>
              <a:off x="3108025" y="3398090"/>
              <a:ext cx="1123091" cy="1981482"/>
              <a:chOff x="1285875" y="1247776"/>
              <a:chExt cx="1192213" cy="2103438"/>
            </a:xfrm>
          </p:grpSpPr>
          <p:sp>
            <p:nvSpPr>
              <p:cNvPr id="25" name="Freeform 8"/>
              <p:cNvSpPr/>
              <p:nvPr/>
            </p:nvSpPr>
            <p:spPr bwMode="auto">
              <a:xfrm>
                <a:off x="1285875" y="1247776"/>
                <a:ext cx="1192213" cy="2103438"/>
              </a:xfrm>
              <a:custGeom>
                <a:avLst/>
                <a:gdLst/>
                <a:ahLst/>
                <a:cxnLst>
                  <a:cxn ang="0">
                    <a:pos x="1146" y="1113"/>
                  </a:cxn>
                  <a:cxn ang="0">
                    <a:pos x="941" y="1112"/>
                  </a:cxn>
                  <a:cxn ang="0">
                    <a:pos x="744" y="1099"/>
                  </a:cxn>
                  <a:cxn ang="0">
                    <a:pos x="729" y="797"/>
                  </a:cxn>
                  <a:cxn ang="0">
                    <a:pos x="1028" y="377"/>
                  </a:cxn>
                  <a:cxn ang="0">
                    <a:pos x="1350" y="435"/>
                  </a:cxn>
                  <a:cxn ang="0">
                    <a:pos x="1262" y="312"/>
                  </a:cxn>
                  <a:cxn ang="0">
                    <a:pos x="1335" y="100"/>
                  </a:cxn>
                  <a:cxn ang="0">
                    <a:pos x="745" y="180"/>
                  </a:cxn>
                  <a:cxn ang="0">
                    <a:pos x="473" y="232"/>
                  </a:cxn>
                  <a:cxn ang="0">
                    <a:pos x="298" y="461"/>
                  </a:cxn>
                  <a:cxn ang="0">
                    <a:pos x="112" y="1306"/>
                  </a:cxn>
                  <a:cxn ang="0">
                    <a:pos x="1237" y="2095"/>
                  </a:cxn>
                  <a:cxn ang="0">
                    <a:pos x="1323" y="2926"/>
                  </a:cxn>
                  <a:cxn ang="0">
                    <a:pos x="1245" y="3975"/>
                  </a:cxn>
                  <a:cxn ang="0">
                    <a:pos x="1743" y="4852"/>
                  </a:cxn>
                  <a:cxn ang="0">
                    <a:pos x="1833" y="5787"/>
                  </a:cxn>
                  <a:cxn ang="0">
                    <a:pos x="1938" y="6864"/>
                  </a:cxn>
                  <a:cxn ang="0">
                    <a:pos x="2068" y="7466"/>
                  </a:cxn>
                  <a:cxn ang="0">
                    <a:pos x="1967" y="7895"/>
                  </a:cxn>
                  <a:cxn ang="0">
                    <a:pos x="2403" y="7896"/>
                  </a:cxn>
                  <a:cxn ang="0">
                    <a:pos x="2504" y="7572"/>
                  </a:cxn>
                  <a:cxn ang="0">
                    <a:pos x="2549" y="7077"/>
                  </a:cxn>
                  <a:cxn ang="0">
                    <a:pos x="2481" y="6491"/>
                  </a:cxn>
                  <a:cxn ang="0">
                    <a:pos x="2505" y="6111"/>
                  </a:cxn>
                  <a:cxn ang="0">
                    <a:pos x="2558" y="5226"/>
                  </a:cxn>
                  <a:cxn ang="0">
                    <a:pos x="2667" y="5059"/>
                  </a:cxn>
                  <a:cxn ang="0">
                    <a:pos x="2745" y="5982"/>
                  </a:cxn>
                  <a:cxn ang="0">
                    <a:pos x="2815" y="6442"/>
                  </a:cxn>
                  <a:cxn ang="0">
                    <a:pos x="2788" y="6776"/>
                  </a:cxn>
                  <a:cxn ang="0">
                    <a:pos x="2825" y="7584"/>
                  </a:cxn>
                  <a:cxn ang="0">
                    <a:pos x="3019" y="7761"/>
                  </a:cxn>
                  <a:cxn ang="0">
                    <a:pos x="3297" y="7889"/>
                  </a:cxn>
                  <a:cxn ang="0">
                    <a:pos x="3559" y="7805"/>
                  </a:cxn>
                  <a:cxn ang="0">
                    <a:pos x="3315" y="7390"/>
                  </a:cxn>
                  <a:cxn ang="0">
                    <a:pos x="3412" y="6723"/>
                  </a:cxn>
                  <a:cxn ang="0">
                    <a:pos x="3451" y="5583"/>
                  </a:cxn>
                  <a:cxn ang="0">
                    <a:pos x="3462" y="4724"/>
                  </a:cxn>
                  <a:cxn ang="0">
                    <a:pos x="3634" y="4116"/>
                  </a:cxn>
                  <a:cxn ang="0">
                    <a:pos x="3507" y="3088"/>
                  </a:cxn>
                  <a:cxn ang="0">
                    <a:pos x="3718" y="1776"/>
                  </a:cxn>
                  <a:cxn ang="0">
                    <a:pos x="4504" y="1210"/>
                  </a:cxn>
                  <a:cxn ang="0">
                    <a:pos x="4164" y="358"/>
                  </a:cxn>
                  <a:cxn ang="0">
                    <a:pos x="3969" y="259"/>
                  </a:cxn>
                  <a:cxn ang="0">
                    <a:pos x="3527" y="57"/>
                  </a:cxn>
                  <a:cxn ang="0">
                    <a:pos x="3115" y="254"/>
                  </a:cxn>
                  <a:cxn ang="0">
                    <a:pos x="3153" y="434"/>
                  </a:cxn>
                  <a:cxn ang="0">
                    <a:pos x="3230" y="451"/>
                  </a:cxn>
                  <a:cxn ang="0">
                    <a:pos x="3548" y="406"/>
                  </a:cxn>
                  <a:cxn ang="0">
                    <a:pos x="3785" y="936"/>
                  </a:cxn>
                  <a:cxn ang="0">
                    <a:pos x="3739" y="1168"/>
                  </a:cxn>
                  <a:cxn ang="0">
                    <a:pos x="3483" y="1154"/>
                  </a:cxn>
                  <a:cxn ang="0">
                    <a:pos x="3291" y="1082"/>
                  </a:cxn>
                  <a:cxn ang="0">
                    <a:pos x="2738" y="1151"/>
                  </a:cxn>
                  <a:cxn ang="0">
                    <a:pos x="2599" y="921"/>
                  </a:cxn>
                  <a:cxn ang="0">
                    <a:pos x="2661" y="576"/>
                  </a:cxn>
                  <a:cxn ang="0">
                    <a:pos x="2510" y="269"/>
                  </a:cxn>
                  <a:cxn ang="0">
                    <a:pos x="2196" y="213"/>
                  </a:cxn>
                  <a:cxn ang="0">
                    <a:pos x="1985" y="414"/>
                  </a:cxn>
                  <a:cxn ang="0">
                    <a:pos x="2017" y="965"/>
                  </a:cxn>
                  <a:cxn ang="0">
                    <a:pos x="1737" y="1099"/>
                  </a:cxn>
                </a:cxnLst>
                <a:rect l="0" t="0" r="r" b="b"/>
                <a:pathLst>
                  <a:path w="4505" h="7953">
                    <a:moveTo>
                      <a:pt x="1305" y="1068"/>
                    </a:moveTo>
                    <a:lnTo>
                      <a:pt x="1294" y="1069"/>
                    </a:lnTo>
                    <a:lnTo>
                      <a:pt x="1283" y="1071"/>
                    </a:lnTo>
                    <a:lnTo>
                      <a:pt x="1273" y="1073"/>
                    </a:lnTo>
                    <a:lnTo>
                      <a:pt x="1263" y="1075"/>
                    </a:lnTo>
                    <a:lnTo>
                      <a:pt x="1254" y="1079"/>
                    </a:lnTo>
                    <a:lnTo>
                      <a:pt x="1246" y="1083"/>
                    </a:lnTo>
                    <a:lnTo>
                      <a:pt x="1238" y="1087"/>
                    </a:lnTo>
                    <a:lnTo>
                      <a:pt x="1231" y="1092"/>
                    </a:lnTo>
                    <a:lnTo>
                      <a:pt x="1219" y="1101"/>
                    </a:lnTo>
                    <a:lnTo>
                      <a:pt x="1206" y="1108"/>
                    </a:lnTo>
                    <a:lnTo>
                      <a:pt x="1196" y="1113"/>
                    </a:lnTo>
                    <a:lnTo>
                      <a:pt x="1186" y="1116"/>
                    </a:lnTo>
                    <a:lnTo>
                      <a:pt x="1177" y="1117"/>
                    </a:lnTo>
                    <a:lnTo>
                      <a:pt x="1169" y="1117"/>
                    </a:lnTo>
                    <a:lnTo>
                      <a:pt x="1161" y="1116"/>
                    </a:lnTo>
                    <a:lnTo>
                      <a:pt x="1153" y="1115"/>
                    </a:lnTo>
                    <a:lnTo>
                      <a:pt x="1146" y="1113"/>
                    </a:lnTo>
                    <a:lnTo>
                      <a:pt x="1139" y="1113"/>
                    </a:lnTo>
                    <a:lnTo>
                      <a:pt x="1132" y="1112"/>
                    </a:lnTo>
                    <a:lnTo>
                      <a:pt x="1124" y="1113"/>
                    </a:lnTo>
                    <a:lnTo>
                      <a:pt x="1117" y="1116"/>
                    </a:lnTo>
                    <a:lnTo>
                      <a:pt x="1109" y="1121"/>
                    </a:lnTo>
                    <a:lnTo>
                      <a:pt x="1101" y="1128"/>
                    </a:lnTo>
                    <a:lnTo>
                      <a:pt x="1092" y="1137"/>
                    </a:lnTo>
                    <a:lnTo>
                      <a:pt x="1075" y="1128"/>
                    </a:lnTo>
                    <a:lnTo>
                      <a:pt x="1060" y="1121"/>
                    </a:lnTo>
                    <a:lnTo>
                      <a:pt x="1046" y="1116"/>
                    </a:lnTo>
                    <a:lnTo>
                      <a:pt x="1034" y="1114"/>
                    </a:lnTo>
                    <a:lnTo>
                      <a:pt x="1022" y="1112"/>
                    </a:lnTo>
                    <a:lnTo>
                      <a:pt x="1012" y="1112"/>
                    </a:lnTo>
                    <a:lnTo>
                      <a:pt x="1003" y="1112"/>
                    </a:lnTo>
                    <a:lnTo>
                      <a:pt x="994" y="1113"/>
                    </a:lnTo>
                    <a:lnTo>
                      <a:pt x="974" y="1114"/>
                    </a:lnTo>
                    <a:lnTo>
                      <a:pt x="952" y="1114"/>
                    </a:lnTo>
                    <a:lnTo>
                      <a:pt x="941" y="1112"/>
                    </a:lnTo>
                    <a:lnTo>
                      <a:pt x="927" y="1108"/>
                    </a:lnTo>
                    <a:lnTo>
                      <a:pt x="911" y="1104"/>
                    </a:lnTo>
                    <a:lnTo>
                      <a:pt x="894" y="1096"/>
                    </a:lnTo>
                    <a:lnTo>
                      <a:pt x="860" y="1111"/>
                    </a:lnTo>
                    <a:lnTo>
                      <a:pt x="830" y="1120"/>
                    </a:lnTo>
                    <a:lnTo>
                      <a:pt x="818" y="1123"/>
                    </a:lnTo>
                    <a:lnTo>
                      <a:pt x="806" y="1125"/>
                    </a:lnTo>
                    <a:lnTo>
                      <a:pt x="796" y="1128"/>
                    </a:lnTo>
                    <a:lnTo>
                      <a:pt x="787" y="1128"/>
                    </a:lnTo>
                    <a:lnTo>
                      <a:pt x="779" y="1128"/>
                    </a:lnTo>
                    <a:lnTo>
                      <a:pt x="772" y="1128"/>
                    </a:lnTo>
                    <a:lnTo>
                      <a:pt x="766" y="1125"/>
                    </a:lnTo>
                    <a:lnTo>
                      <a:pt x="760" y="1124"/>
                    </a:lnTo>
                    <a:lnTo>
                      <a:pt x="756" y="1121"/>
                    </a:lnTo>
                    <a:lnTo>
                      <a:pt x="752" y="1117"/>
                    </a:lnTo>
                    <a:lnTo>
                      <a:pt x="749" y="1114"/>
                    </a:lnTo>
                    <a:lnTo>
                      <a:pt x="747" y="1109"/>
                    </a:lnTo>
                    <a:lnTo>
                      <a:pt x="744" y="1099"/>
                    </a:lnTo>
                    <a:lnTo>
                      <a:pt x="743" y="1088"/>
                    </a:lnTo>
                    <a:lnTo>
                      <a:pt x="743" y="1075"/>
                    </a:lnTo>
                    <a:lnTo>
                      <a:pt x="744" y="1061"/>
                    </a:lnTo>
                    <a:lnTo>
                      <a:pt x="748" y="1033"/>
                    </a:lnTo>
                    <a:lnTo>
                      <a:pt x="750" y="1004"/>
                    </a:lnTo>
                    <a:lnTo>
                      <a:pt x="749" y="992"/>
                    </a:lnTo>
                    <a:lnTo>
                      <a:pt x="747" y="979"/>
                    </a:lnTo>
                    <a:lnTo>
                      <a:pt x="743" y="967"/>
                    </a:lnTo>
                    <a:lnTo>
                      <a:pt x="740" y="955"/>
                    </a:lnTo>
                    <a:lnTo>
                      <a:pt x="731" y="931"/>
                    </a:lnTo>
                    <a:lnTo>
                      <a:pt x="723" y="907"/>
                    </a:lnTo>
                    <a:lnTo>
                      <a:pt x="720" y="895"/>
                    </a:lnTo>
                    <a:lnTo>
                      <a:pt x="718" y="881"/>
                    </a:lnTo>
                    <a:lnTo>
                      <a:pt x="717" y="866"/>
                    </a:lnTo>
                    <a:lnTo>
                      <a:pt x="717" y="851"/>
                    </a:lnTo>
                    <a:lnTo>
                      <a:pt x="719" y="834"/>
                    </a:lnTo>
                    <a:lnTo>
                      <a:pt x="723" y="817"/>
                    </a:lnTo>
                    <a:lnTo>
                      <a:pt x="729" y="797"/>
                    </a:lnTo>
                    <a:lnTo>
                      <a:pt x="737" y="777"/>
                    </a:lnTo>
                    <a:lnTo>
                      <a:pt x="904" y="410"/>
                    </a:lnTo>
                    <a:lnTo>
                      <a:pt x="909" y="402"/>
                    </a:lnTo>
                    <a:lnTo>
                      <a:pt x="912" y="395"/>
                    </a:lnTo>
                    <a:lnTo>
                      <a:pt x="917" y="388"/>
                    </a:lnTo>
                    <a:lnTo>
                      <a:pt x="923" y="382"/>
                    </a:lnTo>
                    <a:lnTo>
                      <a:pt x="927" y="378"/>
                    </a:lnTo>
                    <a:lnTo>
                      <a:pt x="933" y="374"/>
                    </a:lnTo>
                    <a:lnTo>
                      <a:pt x="939" y="371"/>
                    </a:lnTo>
                    <a:lnTo>
                      <a:pt x="944" y="369"/>
                    </a:lnTo>
                    <a:lnTo>
                      <a:pt x="950" y="366"/>
                    </a:lnTo>
                    <a:lnTo>
                      <a:pt x="957" y="365"/>
                    </a:lnTo>
                    <a:lnTo>
                      <a:pt x="963" y="364"/>
                    </a:lnTo>
                    <a:lnTo>
                      <a:pt x="970" y="364"/>
                    </a:lnTo>
                    <a:lnTo>
                      <a:pt x="983" y="364"/>
                    </a:lnTo>
                    <a:lnTo>
                      <a:pt x="998" y="368"/>
                    </a:lnTo>
                    <a:lnTo>
                      <a:pt x="1013" y="371"/>
                    </a:lnTo>
                    <a:lnTo>
                      <a:pt x="1028" y="377"/>
                    </a:lnTo>
                    <a:lnTo>
                      <a:pt x="1044" y="384"/>
                    </a:lnTo>
                    <a:lnTo>
                      <a:pt x="1060" y="390"/>
                    </a:lnTo>
                    <a:lnTo>
                      <a:pt x="1093" y="406"/>
                    </a:lnTo>
                    <a:lnTo>
                      <a:pt x="1126" y="422"/>
                    </a:lnTo>
                    <a:lnTo>
                      <a:pt x="1150" y="418"/>
                    </a:lnTo>
                    <a:lnTo>
                      <a:pt x="1174" y="413"/>
                    </a:lnTo>
                    <a:lnTo>
                      <a:pt x="1198" y="410"/>
                    </a:lnTo>
                    <a:lnTo>
                      <a:pt x="1222" y="408"/>
                    </a:lnTo>
                    <a:lnTo>
                      <a:pt x="1235" y="406"/>
                    </a:lnTo>
                    <a:lnTo>
                      <a:pt x="1247" y="406"/>
                    </a:lnTo>
                    <a:lnTo>
                      <a:pt x="1261" y="408"/>
                    </a:lnTo>
                    <a:lnTo>
                      <a:pt x="1274" y="410"/>
                    </a:lnTo>
                    <a:lnTo>
                      <a:pt x="1287" y="412"/>
                    </a:lnTo>
                    <a:lnTo>
                      <a:pt x="1302" y="416"/>
                    </a:lnTo>
                    <a:lnTo>
                      <a:pt x="1316" y="421"/>
                    </a:lnTo>
                    <a:lnTo>
                      <a:pt x="1332" y="427"/>
                    </a:lnTo>
                    <a:lnTo>
                      <a:pt x="1341" y="432"/>
                    </a:lnTo>
                    <a:lnTo>
                      <a:pt x="1350" y="435"/>
                    </a:lnTo>
                    <a:lnTo>
                      <a:pt x="1357" y="437"/>
                    </a:lnTo>
                    <a:lnTo>
                      <a:pt x="1363" y="438"/>
                    </a:lnTo>
                    <a:lnTo>
                      <a:pt x="1367" y="438"/>
                    </a:lnTo>
                    <a:lnTo>
                      <a:pt x="1371" y="437"/>
                    </a:lnTo>
                    <a:lnTo>
                      <a:pt x="1373" y="435"/>
                    </a:lnTo>
                    <a:lnTo>
                      <a:pt x="1374" y="433"/>
                    </a:lnTo>
                    <a:lnTo>
                      <a:pt x="1374" y="429"/>
                    </a:lnTo>
                    <a:lnTo>
                      <a:pt x="1373" y="426"/>
                    </a:lnTo>
                    <a:lnTo>
                      <a:pt x="1372" y="421"/>
                    </a:lnTo>
                    <a:lnTo>
                      <a:pt x="1370" y="417"/>
                    </a:lnTo>
                    <a:lnTo>
                      <a:pt x="1362" y="405"/>
                    </a:lnTo>
                    <a:lnTo>
                      <a:pt x="1351" y="392"/>
                    </a:lnTo>
                    <a:lnTo>
                      <a:pt x="1339" y="378"/>
                    </a:lnTo>
                    <a:lnTo>
                      <a:pt x="1325" y="364"/>
                    </a:lnTo>
                    <a:lnTo>
                      <a:pt x="1310" y="349"/>
                    </a:lnTo>
                    <a:lnTo>
                      <a:pt x="1294" y="336"/>
                    </a:lnTo>
                    <a:lnTo>
                      <a:pt x="1278" y="323"/>
                    </a:lnTo>
                    <a:lnTo>
                      <a:pt x="1262" y="312"/>
                    </a:lnTo>
                    <a:lnTo>
                      <a:pt x="1249" y="302"/>
                    </a:lnTo>
                    <a:lnTo>
                      <a:pt x="1235" y="294"/>
                    </a:lnTo>
                    <a:lnTo>
                      <a:pt x="1267" y="299"/>
                    </a:lnTo>
                    <a:lnTo>
                      <a:pt x="1294" y="299"/>
                    </a:lnTo>
                    <a:lnTo>
                      <a:pt x="1318" y="297"/>
                    </a:lnTo>
                    <a:lnTo>
                      <a:pt x="1339" y="291"/>
                    </a:lnTo>
                    <a:lnTo>
                      <a:pt x="1355" y="283"/>
                    </a:lnTo>
                    <a:lnTo>
                      <a:pt x="1369" y="273"/>
                    </a:lnTo>
                    <a:lnTo>
                      <a:pt x="1379" y="260"/>
                    </a:lnTo>
                    <a:lnTo>
                      <a:pt x="1386" y="245"/>
                    </a:lnTo>
                    <a:lnTo>
                      <a:pt x="1389" y="229"/>
                    </a:lnTo>
                    <a:lnTo>
                      <a:pt x="1390" y="212"/>
                    </a:lnTo>
                    <a:lnTo>
                      <a:pt x="1388" y="195"/>
                    </a:lnTo>
                    <a:lnTo>
                      <a:pt x="1383" y="176"/>
                    </a:lnTo>
                    <a:lnTo>
                      <a:pt x="1375" y="156"/>
                    </a:lnTo>
                    <a:lnTo>
                      <a:pt x="1365" y="138"/>
                    </a:lnTo>
                    <a:lnTo>
                      <a:pt x="1351" y="118"/>
                    </a:lnTo>
                    <a:lnTo>
                      <a:pt x="1335" y="100"/>
                    </a:lnTo>
                    <a:lnTo>
                      <a:pt x="1317" y="82"/>
                    </a:lnTo>
                    <a:lnTo>
                      <a:pt x="1297" y="65"/>
                    </a:lnTo>
                    <a:lnTo>
                      <a:pt x="1274" y="50"/>
                    </a:lnTo>
                    <a:lnTo>
                      <a:pt x="1249" y="36"/>
                    </a:lnTo>
                    <a:lnTo>
                      <a:pt x="1221" y="24"/>
                    </a:lnTo>
                    <a:lnTo>
                      <a:pt x="1191" y="13"/>
                    </a:lnTo>
                    <a:lnTo>
                      <a:pt x="1161" y="6"/>
                    </a:lnTo>
                    <a:lnTo>
                      <a:pt x="1127" y="2"/>
                    </a:lnTo>
                    <a:lnTo>
                      <a:pt x="1092" y="0"/>
                    </a:lnTo>
                    <a:lnTo>
                      <a:pt x="1055" y="1"/>
                    </a:lnTo>
                    <a:lnTo>
                      <a:pt x="1018" y="6"/>
                    </a:lnTo>
                    <a:lnTo>
                      <a:pt x="978" y="14"/>
                    </a:lnTo>
                    <a:lnTo>
                      <a:pt x="935" y="27"/>
                    </a:lnTo>
                    <a:lnTo>
                      <a:pt x="893" y="44"/>
                    </a:lnTo>
                    <a:lnTo>
                      <a:pt x="848" y="67"/>
                    </a:lnTo>
                    <a:lnTo>
                      <a:pt x="804" y="93"/>
                    </a:lnTo>
                    <a:lnTo>
                      <a:pt x="771" y="144"/>
                    </a:lnTo>
                    <a:lnTo>
                      <a:pt x="745" y="180"/>
                    </a:lnTo>
                    <a:lnTo>
                      <a:pt x="736" y="194"/>
                    </a:lnTo>
                    <a:lnTo>
                      <a:pt x="727" y="204"/>
                    </a:lnTo>
                    <a:lnTo>
                      <a:pt x="718" y="212"/>
                    </a:lnTo>
                    <a:lnTo>
                      <a:pt x="710" y="218"/>
                    </a:lnTo>
                    <a:lnTo>
                      <a:pt x="700" y="222"/>
                    </a:lnTo>
                    <a:lnTo>
                      <a:pt x="689" y="225"/>
                    </a:lnTo>
                    <a:lnTo>
                      <a:pt x="677" y="225"/>
                    </a:lnTo>
                    <a:lnTo>
                      <a:pt x="663" y="225"/>
                    </a:lnTo>
                    <a:lnTo>
                      <a:pt x="625" y="222"/>
                    </a:lnTo>
                    <a:lnTo>
                      <a:pt x="573" y="219"/>
                    </a:lnTo>
                    <a:lnTo>
                      <a:pt x="553" y="218"/>
                    </a:lnTo>
                    <a:lnTo>
                      <a:pt x="535" y="218"/>
                    </a:lnTo>
                    <a:lnTo>
                      <a:pt x="519" y="219"/>
                    </a:lnTo>
                    <a:lnTo>
                      <a:pt x="503" y="221"/>
                    </a:lnTo>
                    <a:lnTo>
                      <a:pt x="495" y="224"/>
                    </a:lnTo>
                    <a:lnTo>
                      <a:pt x="488" y="226"/>
                    </a:lnTo>
                    <a:lnTo>
                      <a:pt x="480" y="228"/>
                    </a:lnTo>
                    <a:lnTo>
                      <a:pt x="473" y="232"/>
                    </a:lnTo>
                    <a:lnTo>
                      <a:pt x="466" y="236"/>
                    </a:lnTo>
                    <a:lnTo>
                      <a:pt x="460" y="241"/>
                    </a:lnTo>
                    <a:lnTo>
                      <a:pt x="453" y="246"/>
                    </a:lnTo>
                    <a:lnTo>
                      <a:pt x="446" y="253"/>
                    </a:lnTo>
                    <a:lnTo>
                      <a:pt x="426" y="273"/>
                    </a:lnTo>
                    <a:lnTo>
                      <a:pt x="412" y="285"/>
                    </a:lnTo>
                    <a:lnTo>
                      <a:pt x="401" y="292"/>
                    </a:lnTo>
                    <a:lnTo>
                      <a:pt x="393" y="296"/>
                    </a:lnTo>
                    <a:lnTo>
                      <a:pt x="384" y="297"/>
                    </a:lnTo>
                    <a:lnTo>
                      <a:pt x="374" y="300"/>
                    </a:lnTo>
                    <a:lnTo>
                      <a:pt x="360" y="306"/>
                    </a:lnTo>
                    <a:lnTo>
                      <a:pt x="340" y="317"/>
                    </a:lnTo>
                    <a:lnTo>
                      <a:pt x="326" y="348"/>
                    </a:lnTo>
                    <a:lnTo>
                      <a:pt x="320" y="366"/>
                    </a:lnTo>
                    <a:lnTo>
                      <a:pt x="314" y="385"/>
                    </a:lnTo>
                    <a:lnTo>
                      <a:pt x="310" y="403"/>
                    </a:lnTo>
                    <a:lnTo>
                      <a:pt x="306" y="422"/>
                    </a:lnTo>
                    <a:lnTo>
                      <a:pt x="298" y="461"/>
                    </a:lnTo>
                    <a:lnTo>
                      <a:pt x="292" y="501"/>
                    </a:lnTo>
                    <a:lnTo>
                      <a:pt x="284" y="542"/>
                    </a:lnTo>
                    <a:lnTo>
                      <a:pt x="273" y="584"/>
                    </a:lnTo>
                    <a:lnTo>
                      <a:pt x="268" y="604"/>
                    </a:lnTo>
                    <a:lnTo>
                      <a:pt x="261" y="625"/>
                    </a:lnTo>
                    <a:lnTo>
                      <a:pt x="253" y="645"/>
                    </a:lnTo>
                    <a:lnTo>
                      <a:pt x="245" y="666"/>
                    </a:lnTo>
                    <a:lnTo>
                      <a:pt x="177" y="812"/>
                    </a:lnTo>
                    <a:lnTo>
                      <a:pt x="58" y="1010"/>
                    </a:lnTo>
                    <a:lnTo>
                      <a:pt x="5" y="1137"/>
                    </a:lnTo>
                    <a:lnTo>
                      <a:pt x="0" y="1154"/>
                    </a:lnTo>
                    <a:lnTo>
                      <a:pt x="1" y="1171"/>
                    </a:lnTo>
                    <a:lnTo>
                      <a:pt x="8" y="1191"/>
                    </a:lnTo>
                    <a:lnTo>
                      <a:pt x="21" y="1211"/>
                    </a:lnTo>
                    <a:lnTo>
                      <a:pt x="37" y="1233"/>
                    </a:lnTo>
                    <a:lnTo>
                      <a:pt x="58" y="1257"/>
                    </a:lnTo>
                    <a:lnTo>
                      <a:pt x="83" y="1281"/>
                    </a:lnTo>
                    <a:lnTo>
                      <a:pt x="112" y="1306"/>
                    </a:lnTo>
                    <a:lnTo>
                      <a:pt x="145" y="1333"/>
                    </a:lnTo>
                    <a:lnTo>
                      <a:pt x="181" y="1360"/>
                    </a:lnTo>
                    <a:lnTo>
                      <a:pt x="221" y="1388"/>
                    </a:lnTo>
                    <a:lnTo>
                      <a:pt x="262" y="1417"/>
                    </a:lnTo>
                    <a:lnTo>
                      <a:pt x="306" y="1447"/>
                    </a:lnTo>
                    <a:lnTo>
                      <a:pt x="352" y="1476"/>
                    </a:lnTo>
                    <a:lnTo>
                      <a:pt x="401" y="1506"/>
                    </a:lnTo>
                    <a:lnTo>
                      <a:pt x="450" y="1537"/>
                    </a:lnTo>
                    <a:lnTo>
                      <a:pt x="553" y="1599"/>
                    </a:lnTo>
                    <a:lnTo>
                      <a:pt x="660" y="1661"/>
                    </a:lnTo>
                    <a:lnTo>
                      <a:pt x="766" y="1722"/>
                    </a:lnTo>
                    <a:lnTo>
                      <a:pt x="871" y="1783"/>
                    </a:lnTo>
                    <a:lnTo>
                      <a:pt x="972" y="1841"/>
                    </a:lnTo>
                    <a:lnTo>
                      <a:pt x="1067" y="1897"/>
                    </a:lnTo>
                    <a:lnTo>
                      <a:pt x="1153" y="1948"/>
                    </a:lnTo>
                    <a:lnTo>
                      <a:pt x="1227" y="1996"/>
                    </a:lnTo>
                    <a:lnTo>
                      <a:pt x="1231" y="2047"/>
                    </a:lnTo>
                    <a:lnTo>
                      <a:pt x="1237" y="2095"/>
                    </a:lnTo>
                    <a:lnTo>
                      <a:pt x="1245" y="2143"/>
                    </a:lnTo>
                    <a:lnTo>
                      <a:pt x="1254" y="2189"/>
                    </a:lnTo>
                    <a:lnTo>
                      <a:pt x="1265" y="2236"/>
                    </a:lnTo>
                    <a:lnTo>
                      <a:pt x="1275" y="2281"/>
                    </a:lnTo>
                    <a:lnTo>
                      <a:pt x="1284" y="2324"/>
                    </a:lnTo>
                    <a:lnTo>
                      <a:pt x="1293" y="2367"/>
                    </a:lnTo>
                    <a:lnTo>
                      <a:pt x="1298" y="2388"/>
                    </a:lnTo>
                    <a:lnTo>
                      <a:pt x="1301" y="2412"/>
                    </a:lnTo>
                    <a:lnTo>
                      <a:pt x="1305" y="2437"/>
                    </a:lnTo>
                    <a:lnTo>
                      <a:pt x="1307" y="2465"/>
                    </a:lnTo>
                    <a:lnTo>
                      <a:pt x="1311" y="2524"/>
                    </a:lnTo>
                    <a:lnTo>
                      <a:pt x="1314" y="2588"/>
                    </a:lnTo>
                    <a:lnTo>
                      <a:pt x="1316" y="2652"/>
                    </a:lnTo>
                    <a:lnTo>
                      <a:pt x="1317" y="2715"/>
                    </a:lnTo>
                    <a:lnTo>
                      <a:pt x="1317" y="2773"/>
                    </a:lnTo>
                    <a:lnTo>
                      <a:pt x="1317" y="2826"/>
                    </a:lnTo>
                    <a:lnTo>
                      <a:pt x="1317" y="2884"/>
                    </a:lnTo>
                    <a:lnTo>
                      <a:pt x="1323" y="2926"/>
                    </a:lnTo>
                    <a:lnTo>
                      <a:pt x="1327" y="2966"/>
                    </a:lnTo>
                    <a:lnTo>
                      <a:pt x="1331" y="3007"/>
                    </a:lnTo>
                    <a:lnTo>
                      <a:pt x="1333" y="3047"/>
                    </a:lnTo>
                    <a:lnTo>
                      <a:pt x="1334" y="3088"/>
                    </a:lnTo>
                    <a:lnTo>
                      <a:pt x="1334" y="3128"/>
                    </a:lnTo>
                    <a:lnTo>
                      <a:pt x="1334" y="3169"/>
                    </a:lnTo>
                    <a:lnTo>
                      <a:pt x="1333" y="3209"/>
                    </a:lnTo>
                    <a:lnTo>
                      <a:pt x="1331" y="3249"/>
                    </a:lnTo>
                    <a:lnTo>
                      <a:pt x="1329" y="3290"/>
                    </a:lnTo>
                    <a:lnTo>
                      <a:pt x="1325" y="3330"/>
                    </a:lnTo>
                    <a:lnTo>
                      <a:pt x="1322" y="3371"/>
                    </a:lnTo>
                    <a:lnTo>
                      <a:pt x="1313" y="3454"/>
                    </a:lnTo>
                    <a:lnTo>
                      <a:pt x="1302" y="3536"/>
                    </a:lnTo>
                    <a:lnTo>
                      <a:pt x="1291" y="3620"/>
                    </a:lnTo>
                    <a:lnTo>
                      <a:pt x="1279" y="3706"/>
                    </a:lnTo>
                    <a:lnTo>
                      <a:pt x="1267" y="3794"/>
                    </a:lnTo>
                    <a:lnTo>
                      <a:pt x="1255" y="3883"/>
                    </a:lnTo>
                    <a:lnTo>
                      <a:pt x="1245" y="3975"/>
                    </a:lnTo>
                    <a:lnTo>
                      <a:pt x="1236" y="4070"/>
                    </a:lnTo>
                    <a:lnTo>
                      <a:pt x="1231" y="4118"/>
                    </a:lnTo>
                    <a:lnTo>
                      <a:pt x="1229" y="4167"/>
                    </a:lnTo>
                    <a:lnTo>
                      <a:pt x="1226" y="4216"/>
                    </a:lnTo>
                    <a:lnTo>
                      <a:pt x="1223" y="4267"/>
                    </a:lnTo>
                    <a:lnTo>
                      <a:pt x="1685" y="4351"/>
                    </a:lnTo>
                    <a:lnTo>
                      <a:pt x="1676" y="4241"/>
                    </a:lnTo>
                    <a:lnTo>
                      <a:pt x="1677" y="4256"/>
                    </a:lnTo>
                    <a:lnTo>
                      <a:pt x="1681" y="4295"/>
                    </a:lnTo>
                    <a:lnTo>
                      <a:pt x="1686" y="4352"/>
                    </a:lnTo>
                    <a:lnTo>
                      <a:pt x="1693" y="4420"/>
                    </a:lnTo>
                    <a:lnTo>
                      <a:pt x="1701" y="4496"/>
                    </a:lnTo>
                    <a:lnTo>
                      <a:pt x="1709" y="4572"/>
                    </a:lnTo>
                    <a:lnTo>
                      <a:pt x="1718" y="4642"/>
                    </a:lnTo>
                    <a:lnTo>
                      <a:pt x="1726" y="4700"/>
                    </a:lnTo>
                    <a:lnTo>
                      <a:pt x="1733" y="4751"/>
                    </a:lnTo>
                    <a:lnTo>
                      <a:pt x="1738" y="4802"/>
                    </a:lnTo>
                    <a:lnTo>
                      <a:pt x="1743" y="4852"/>
                    </a:lnTo>
                    <a:lnTo>
                      <a:pt x="1746" y="4904"/>
                    </a:lnTo>
                    <a:lnTo>
                      <a:pt x="1749" y="4955"/>
                    </a:lnTo>
                    <a:lnTo>
                      <a:pt x="1754" y="5006"/>
                    </a:lnTo>
                    <a:lnTo>
                      <a:pt x="1760" y="5057"/>
                    </a:lnTo>
                    <a:lnTo>
                      <a:pt x="1768" y="5106"/>
                    </a:lnTo>
                    <a:lnTo>
                      <a:pt x="1773" y="5145"/>
                    </a:lnTo>
                    <a:lnTo>
                      <a:pt x="1780" y="5189"/>
                    </a:lnTo>
                    <a:lnTo>
                      <a:pt x="1786" y="5237"/>
                    </a:lnTo>
                    <a:lnTo>
                      <a:pt x="1793" y="5287"/>
                    </a:lnTo>
                    <a:lnTo>
                      <a:pt x="1799" y="5341"/>
                    </a:lnTo>
                    <a:lnTo>
                      <a:pt x="1804" y="5395"/>
                    </a:lnTo>
                    <a:lnTo>
                      <a:pt x="1809" y="5453"/>
                    </a:lnTo>
                    <a:lnTo>
                      <a:pt x="1815" y="5510"/>
                    </a:lnTo>
                    <a:lnTo>
                      <a:pt x="1819" y="5568"/>
                    </a:lnTo>
                    <a:lnTo>
                      <a:pt x="1824" y="5625"/>
                    </a:lnTo>
                    <a:lnTo>
                      <a:pt x="1827" y="5681"/>
                    </a:lnTo>
                    <a:lnTo>
                      <a:pt x="1829" y="5735"/>
                    </a:lnTo>
                    <a:lnTo>
                      <a:pt x="1833" y="5787"/>
                    </a:lnTo>
                    <a:lnTo>
                      <a:pt x="1834" y="5835"/>
                    </a:lnTo>
                    <a:lnTo>
                      <a:pt x="1835" y="5881"/>
                    </a:lnTo>
                    <a:lnTo>
                      <a:pt x="1835" y="5921"/>
                    </a:lnTo>
                    <a:lnTo>
                      <a:pt x="1836" y="5974"/>
                    </a:lnTo>
                    <a:lnTo>
                      <a:pt x="1837" y="6025"/>
                    </a:lnTo>
                    <a:lnTo>
                      <a:pt x="1841" y="6077"/>
                    </a:lnTo>
                    <a:lnTo>
                      <a:pt x="1844" y="6128"/>
                    </a:lnTo>
                    <a:lnTo>
                      <a:pt x="1849" y="6179"/>
                    </a:lnTo>
                    <a:lnTo>
                      <a:pt x="1855" y="6230"/>
                    </a:lnTo>
                    <a:lnTo>
                      <a:pt x="1860" y="6280"/>
                    </a:lnTo>
                    <a:lnTo>
                      <a:pt x="1867" y="6330"/>
                    </a:lnTo>
                    <a:lnTo>
                      <a:pt x="1881" y="6430"/>
                    </a:lnTo>
                    <a:lnTo>
                      <a:pt x="1895" y="6527"/>
                    </a:lnTo>
                    <a:lnTo>
                      <a:pt x="1908" y="6624"/>
                    </a:lnTo>
                    <a:lnTo>
                      <a:pt x="1921" y="6719"/>
                    </a:lnTo>
                    <a:lnTo>
                      <a:pt x="1925" y="6762"/>
                    </a:lnTo>
                    <a:lnTo>
                      <a:pt x="1931" y="6811"/>
                    </a:lnTo>
                    <a:lnTo>
                      <a:pt x="1938" y="6864"/>
                    </a:lnTo>
                    <a:lnTo>
                      <a:pt x="1946" y="6918"/>
                    </a:lnTo>
                    <a:lnTo>
                      <a:pt x="1954" y="6970"/>
                    </a:lnTo>
                    <a:lnTo>
                      <a:pt x="1963" y="7020"/>
                    </a:lnTo>
                    <a:lnTo>
                      <a:pt x="1969" y="7042"/>
                    </a:lnTo>
                    <a:lnTo>
                      <a:pt x="1973" y="7064"/>
                    </a:lnTo>
                    <a:lnTo>
                      <a:pt x="1979" y="7084"/>
                    </a:lnTo>
                    <a:lnTo>
                      <a:pt x="1986" y="7101"/>
                    </a:lnTo>
                    <a:lnTo>
                      <a:pt x="1995" y="7128"/>
                    </a:lnTo>
                    <a:lnTo>
                      <a:pt x="2009" y="7168"/>
                    </a:lnTo>
                    <a:lnTo>
                      <a:pt x="2025" y="7216"/>
                    </a:lnTo>
                    <a:lnTo>
                      <a:pt x="2041" y="7269"/>
                    </a:lnTo>
                    <a:lnTo>
                      <a:pt x="2056" y="7321"/>
                    </a:lnTo>
                    <a:lnTo>
                      <a:pt x="2068" y="7370"/>
                    </a:lnTo>
                    <a:lnTo>
                      <a:pt x="2073" y="7392"/>
                    </a:lnTo>
                    <a:lnTo>
                      <a:pt x="2076" y="7413"/>
                    </a:lnTo>
                    <a:lnTo>
                      <a:pt x="2080" y="7429"/>
                    </a:lnTo>
                    <a:lnTo>
                      <a:pt x="2080" y="7442"/>
                    </a:lnTo>
                    <a:lnTo>
                      <a:pt x="2068" y="7466"/>
                    </a:lnTo>
                    <a:lnTo>
                      <a:pt x="2041" y="7517"/>
                    </a:lnTo>
                    <a:lnTo>
                      <a:pt x="2011" y="7570"/>
                    </a:lnTo>
                    <a:lnTo>
                      <a:pt x="1995" y="7602"/>
                    </a:lnTo>
                    <a:lnTo>
                      <a:pt x="1992" y="7614"/>
                    </a:lnTo>
                    <a:lnTo>
                      <a:pt x="1986" y="7637"/>
                    </a:lnTo>
                    <a:lnTo>
                      <a:pt x="1979" y="7669"/>
                    </a:lnTo>
                    <a:lnTo>
                      <a:pt x="1971" y="7703"/>
                    </a:lnTo>
                    <a:lnTo>
                      <a:pt x="1964" y="7738"/>
                    </a:lnTo>
                    <a:lnTo>
                      <a:pt x="1959" y="7769"/>
                    </a:lnTo>
                    <a:lnTo>
                      <a:pt x="1954" y="7793"/>
                    </a:lnTo>
                    <a:lnTo>
                      <a:pt x="1953" y="7805"/>
                    </a:lnTo>
                    <a:lnTo>
                      <a:pt x="1953" y="7815"/>
                    </a:lnTo>
                    <a:lnTo>
                      <a:pt x="1953" y="7840"/>
                    </a:lnTo>
                    <a:lnTo>
                      <a:pt x="1956" y="7862"/>
                    </a:lnTo>
                    <a:lnTo>
                      <a:pt x="1959" y="7872"/>
                    </a:lnTo>
                    <a:lnTo>
                      <a:pt x="1961" y="7880"/>
                    </a:lnTo>
                    <a:lnTo>
                      <a:pt x="1963" y="7888"/>
                    </a:lnTo>
                    <a:lnTo>
                      <a:pt x="1967" y="7895"/>
                    </a:lnTo>
                    <a:lnTo>
                      <a:pt x="1970" y="7901"/>
                    </a:lnTo>
                    <a:lnTo>
                      <a:pt x="1973" y="7906"/>
                    </a:lnTo>
                    <a:lnTo>
                      <a:pt x="1977" y="7911"/>
                    </a:lnTo>
                    <a:lnTo>
                      <a:pt x="1981" y="7916"/>
                    </a:lnTo>
                    <a:lnTo>
                      <a:pt x="1991" y="7922"/>
                    </a:lnTo>
                    <a:lnTo>
                      <a:pt x="2001" y="7927"/>
                    </a:lnTo>
                    <a:lnTo>
                      <a:pt x="2011" y="7930"/>
                    </a:lnTo>
                    <a:lnTo>
                      <a:pt x="2023" y="7934"/>
                    </a:lnTo>
                    <a:lnTo>
                      <a:pt x="2034" y="7936"/>
                    </a:lnTo>
                    <a:lnTo>
                      <a:pt x="2045" y="7938"/>
                    </a:lnTo>
                    <a:lnTo>
                      <a:pt x="2058" y="7941"/>
                    </a:lnTo>
                    <a:lnTo>
                      <a:pt x="2070" y="7943"/>
                    </a:lnTo>
                    <a:lnTo>
                      <a:pt x="2080" y="7948"/>
                    </a:lnTo>
                    <a:lnTo>
                      <a:pt x="2091" y="7953"/>
                    </a:lnTo>
                    <a:lnTo>
                      <a:pt x="2304" y="7953"/>
                    </a:lnTo>
                    <a:lnTo>
                      <a:pt x="2353" y="7924"/>
                    </a:lnTo>
                    <a:lnTo>
                      <a:pt x="2390" y="7904"/>
                    </a:lnTo>
                    <a:lnTo>
                      <a:pt x="2403" y="7896"/>
                    </a:lnTo>
                    <a:lnTo>
                      <a:pt x="2415" y="7889"/>
                    </a:lnTo>
                    <a:lnTo>
                      <a:pt x="2424" y="7882"/>
                    </a:lnTo>
                    <a:lnTo>
                      <a:pt x="2430" y="7874"/>
                    </a:lnTo>
                    <a:lnTo>
                      <a:pt x="2435" y="7865"/>
                    </a:lnTo>
                    <a:lnTo>
                      <a:pt x="2439" y="7853"/>
                    </a:lnTo>
                    <a:lnTo>
                      <a:pt x="2441" y="7838"/>
                    </a:lnTo>
                    <a:lnTo>
                      <a:pt x="2442" y="7820"/>
                    </a:lnTo>
                    <a:lnTo>
                      <a:pt x="2442" y="7770"/>
                    </a:lnTo>
                    <a:lnTo>
                      <a:pt x="2442" y="7697"/>
                    </a:lnTo>
                    <a:lnTo>
                      <a:pt x="2442" y="7686"/>
                    </a:lnTo>
                    <a:lnTo>
                      <a:pt x="2445" y="7676"/>
                    </a:lnTo>
                    <a:lnTo>
                      <a:pt x="2448" y="7665"/>
                    </a:lnTo>
                    <a:lnTo>
                      <a:pt x="2453" y="7655"/>
                    </a:lnTo>
                    <a:lnTo>
                      <a:pt x="2464" y="7637"/>
                    </a:lnTo>
                    <a:lnTo>
                      <a:pt x="2477" y="7618"/>
                    </a:lnTo>
                    <a:lnTo>
                      <a:pt x="2489" y="7600"/>
                    </a:lnTo>
                    <a:lnTo>
                      <a:pt x="2501" y="7581"/>
                    </a:lnTo>
                    <a:lnTo>
                      <a:pt x="2504" y="7572"/>
                    </a:lnTo>
                    <a:lnTo>
                      <a:pt x="2507" y="7560"/>
                    </a:lnTo>
                    <a:lnTo>
                      <a:pt x="2509" y="7550"/>
                    </a:lnTo>
                    <a:lnTo>
                      <a:pt x="2509" y="7538"/>
                    </a:lnTo>
                    <a:lnTo>
                      <a:pt x="2495" y="7422"/>
                    </a:lnTo>
                    <a:lnTo>
                      <a:pt x="2507" y="7400"/>
                    </a:lnTo>
                    <a:lnTo>
                      <a:pt x="2520" y="7378"/>
                    </a:lnTo>
                    <a:lnTo>
                      <a:pt x="2530" y="7354"/>
                    </a:lnTo>
                    <a:lnTo>
                      <a:pt x="2541" y="7328"/>
                    </a:lnTo>
                    <a:lnTo>
                      <a:pt x="2547" y="7301"/>
                    </a:lnTo>
                    <a:lnTo>
                      <a:pt x="2554" y="7272"/>
                    </a:lnTo>
                    <a:lnTo>
                      <a:pt x="2557" y="7256"/>
                    </a:lnTo>
                    <a:lnTo>
                      <a:pt x="2558" y="7241"/>
                    </a:lnTo>
                    <a:lnTo>
                      <a:pt x="2559" y="7225"/>
                    </a:lnTo>
                    <a:lnTo>
                      <a:pt x="2559" y="7208"/>
                    </a:lnTo>
                    <a:lnTo>
                      <a:pt x="2559" y="7134"/>
                    </a:lnTo>
                    <a:lnTo>
                      <a:pt x="2558" y="7116"/>
                    </a:lnTo>
                    <a:lnTo>
                      <a:pt x="2554" y="7096"/>
                    </a:lnTo>
                    <a:lnTo>
                      <a:pt x="2549" y="7077"/>
                    </a:lnTo>
                    <a:lnTo>
                      <a:pt x="2541" y="7056"/>
                    </a:lnTo>
                    <a:lnTo>
                      <a:pt x="2522" y="7015"/>
                    </a:lnTo>
                    <a:lnTo>
                      <a:pt x="2503" y="6973"/>
                    </a:lnTo>
                    <a:lnTo>
                      <a:pt x="2493" y="6952"/>
                    </a:lnTo>
                    <a:lnTo>
                      <a:pt x="2483" y="6930"/>
                    </a:lnTo>
                    <a:lnTo>
                      <a:pt x="2474" y="6910"/>
                    </a:lnTo>
                    <a:lnTo>
                      <a:pt x="2467" y="6890"/>
                    </a:lnTo>
                    <a:lnTo>
                      <a:pt x="2462" y="6871"/>
                    </a:lnTo>
                    <a:lnTo>
                      <a:pt x="2458" y="6851"/>
                    </a:lnTo>
                    <a:lnTo>
                      <a:pt x="2457" y="6842"/>
                    </a:lnTo>
                    <a:lnTo>
                      <a:pt x="2457" y="6833"/>
                    </a:lnTo>
                    <a:lnTo>
                      <a:pt x="2457" y="6824"/>
                    </a:lnTo>
                    <a:lnTo>
                      <a:pt x="2458" y="6816"/>
                    </a:lnTo>
                    <a:lnTo>
                      <a:pt x="2485" y="6538"/>
                    </a:lnTo>
                    <a:lnTo>
                      <a:pt x="2485" y="6517"/>
                    </a:lnTo>
                    <a:lnTo>
                      <a:pt x="2485" y="6507"/>
                    </a:lnTo>
                    <a:lnTo>
                      <a:pt x="2483" y="6498"/>
                    </a:lnTo>
                    <a:lnTo>
                      <a:pt x="2481" y="6491"/>
                    </a:lnTo>
                    <a:lnTo>
                      <a:pt x="2480" y="6485"/>
                    </a:lnTo>
                    <a:lnTo>
                      <a:pt x="2474" y="6474"/>
                    </a:lnTo>
                    <a:lnTo>
                      <a:pt x="2469" y="6466"/>
                    </a:lnTo>
                    <a:lnTo>
                      <a:pt x="2463" y="6459"/>
                    </a:lnTo>
                    <a:lnTo>
                      <a:pt x="2457" y="6451"/>
                    </a:lnTo>
                    <a:lnTo>
                      <a:pt x="2456" y="6448"/>
                    </a:lnTo>
                    <a:lnTo>
                      <a:pt x="2454" y="6443"/>
                    </a:lnTo>
                    <a:lnTo>
                      <a:pt x="2453" y="6438"/>
                    </a:lnTo>
                    <a:lnTo>
                      <a:pt x="2453" y="6432"/>
                    </a:lnTo>
                    <a:lnTo>
                      <a:pt x="2453" y="6410"/>
                    </a:lnTo>
                    <a:lnTo>
                      <a:pt x="2454" y="6369"/>
                    </a:lnTo>
                    <a:lnTo>
                      <a:pt x="2457" y="6328"/>
                    </a:lnTo>
                    <a:lnTo>
                      <a:pt x="2463" y="6289"/>
                    </a:lnTo>
                    <a:lnTo>
                      <a:pt x="2469" y="6251"/>
                    </a:lnTo>
                    <a:lnTo>
                      <a:pt x="2478" y="6214"/>
                    </a:lnTo>
                    <a:lnTo>
                      <a:pt x="2486" y="6178"/>
                    </a:lnTo>
                    <a:lnTo>
                      <a:pt x="2496" y="6144"/>
                    </a:lnTo>
                    <a:lnTo>
                      <a:pt x="2505" y="6111"/>
                    </a:lnTo>
                    <a:lnTo>
                      <a:pt x="2526" y="6047"/>
                    </a:lnTo>
                    <a:lnTo>
                      <a:pt x="2542" y="5986"/>
                    </a:lnTo>
                    <a:lnTo>
                      <a:pt x="2549" y="5959"/>
                    </a:lnTo>
                    <a:lnTo>
                      <a:pt x="2554" y="5931"/>
                    </a:lnTo>
                    <a:lnTo>
                      <a:pt x="2558" y="5904"/>
                    </a:lnTo>
                    <a:lnTo>
                      <a:pt x="2559" y="5879"/>
                    </a:lnTo>
                    <a:lnTo>
                      <a:pt x="2558" y="5817"/>
                    </a:lnTo>
                    <a:lnTo>
                      <a:pt x="2554" y="5738"/>
                    </a:lnTo>
                    <a:lnTo>
                      <a:pt x="2551" y="5647"/>
                    </a:lnTo>
                    <a:lnTo>
                      <a:pt x="2546" y="5552"/>
                    </a:lnTo>
                    <a:lnTo>
                      <a:pt x="2544" y="5459"/>
                    </a:lnTo>
                    <a:lnTo>
                      <a:pt x="2542" y="5377"/>
                    </a:lnTo>
                    <a:lnTo>
                      <a:pt x="2543" y="5343"/>
                    </a:lnTo>
                    <a:lnTo>
                      <a:pt x="2544" y="5313"/>
                    </a:lnTo>
                    <a:lnTo>
                      <a:pt x="2545" y="5289"/>
                    </a:lnTo>
                    <a:lnTo>
                      <a:pt x="2549" y="5273"/>
                    </a:lnTo>
                    <a:lnTo>
                      <a:pt x="2553" y="5253"/>
                    </a:lnTo>
                    <a:lnTo>
                      <a:pt x="2558" y="5226"/>
                    </a:lnTo>
                    <a:lnTo>
                      <a:pt x="2561" y="5194"/>
                    </a:lnTo>
                    <a:lnTo>
                      <a:pt x="2566" y="5159"/>
                    </a:lnTo>
                    <a:lnTo>
                      <a:pt x="2574" y="5078"/>
                    </a:lnTo>
                    <a:lnTo>
                      <a:pt x="2581" y="4990"/>
                    </a:lnTo>
                    <a:lnTo>
                      <a:pt x="2586" y="4901"/>
                    </a:lnTo>
                    <a:lnTo>
                      <a:pt x="2592" y="4816"/>
                    </a:lnTo>
                    <a:lnTo>
                      <a:pt x="2598" y="4743"/>
                    </a:lnTo>
                    <a:lnTo>
                      <a:pt x="2601" y="4688"/>
                    </a:lnTo>
                    <a:lnTo>
                      <a:pt x="2606" y="4696"/>
                    </a:lnTo>
                    <a:lnTo>
                      <a:pt x="2610" y="4706"/>
                    </a:lnTo>
                    <a:lnTo>
                      <a:pt x="2615" y="4720"/>
                    </a:lnTo>
                    <a:lnTo>
                      <a:pt x="2619" y="4736"/>
                    </a:lnTo>
                    <a:lnTo>
                      <a:pt x="2627" y="4775"/>
                    </a:lnTo>
                    <a:lnTo>
                      <a:pt x="2637" y="4820"/>
                    </a:lnTo>
                    <a:lnTo>
                      <a:pt x="2645" y="4874"/>
                    </a:lnTo>
                    <a:lnTo>
                      <a:pt x="2653" y="4933"/>
                    </a:lnTo>
                    <a:lnTo>
                      <a:pt x="2661" y="4994"/>
                    </a:lnTo>
                    <a:lnTo>
                      <a:pt x="2667" y="5059"/>
                    </a:lnTo>
                    <a:lnTo>
                      <a:pt x="2673" y="5125"/>
                    </a:lnTo>
                    <a:lnTo>
                      <a:pt x="2680" y="5190"/>
                    </a:lnTo>
                    <a:lnTo>
                      <a:pt x="2685" y="5253"/>
                    </a:lnTo>
                    <a:lnTo>
                      <a:pt x="2689" y="5313"/>
                    </a:lnTo>
                    <a:lnTo>
                      <a:pt x="2693" y="5369"/>
                    </a:lnTo>
                    <a:lnTo>
                      <a:pt x="2695" y="5419"/>
                    </a:lnTo>
                    <a:lnTo>
                      <a:pt x="2697" y="5462"/>
                    </a:lnTo>
                    <a:lnTo>
                      <a:pt x="2697" y="5496"/>
                    </a:lnTo>
                    <a:lnTo>
                      <a:pt x="2698" y="5555"/>
                    </a:lnTo>
                    <a:lnTo>
                      <a:pt x="2700" y="5611"/>
                    </a:lnTo>
                    <a:lnTo>
                      <a:pt x="2703" y="5664"/>
                    </a:lnTo>
                    <a:lnTo>
                      <a:pt x="2706" y="5714"/>
                    </a:lnTo>
                    <a:lnTo>
                      <a:pt x="2712" y="5763"/>
                    </a:lnTo>
                    <a:lnTo>
                      <a:pt x="2719" y="5813"/>
                    </a:lnTo>
                    <a:lnTo>
                      <a:pt x="2727" y="5863"/>
                    </a:lnTo>
                    <a:lnTo>
                      <a:pt x="2736" y="5915"/>
                    </a:lnTo>
                    <a:lnTo>
                      <a:pt x="2741" y="5950"/>
                    </a:lnTo>
                    <a:lnTo>
                      <a:pt x="2745" y="5982"/>
                    </a:lnTo>
                    <a:lnTo>
                      <a:pt x="2746" y="6009"/>
                    </a:lnTo>
                    <a:lnTo>
                      <a:pt x="2748" y="6035"/>
                    </a:lnTo>
                    <a:lnTo>
                      <a:pt x="2749" y="6080"/>
                    </a:lnTo>
                    <a:lnTo>
                      <a:pt x="2749" y="6120"/>
                    </a:lnTo>
                    <a:lnTo>
                      <a:pt x="2751" y="6138"/>
                    </a:lnTo>
                    <a:lnTo>
                      <a:pt x="2753" y="6158"/>
                    </a:lnTo>
                    <a:lnTo>
                      <a:pt x="2757" y="6177"/>
                    </a:lnTo>
                    <a:lnTo>
                      <a:pt x="2764" y="6197"/>
                    </a:lnTo>
                    <a:lnTo>
                      <a:pt x="2772" y="6218"/>
                    </a:lnTo>
                    <a:lnTo>
                      <a:pt x="2783" y="6241"/>
                    </a:lnTo>
                    <a:lnTo>
                      <a:pt x="2797" y="6266"/>
                    </a:lnTo>
                    <a:lnTo>
                      <a:pt x="2814" y="6294"/>
                    </a:lnTo>
                    <a:lnTo>
                      <a:pt x="2814" y="6319"/>
                    </a:lnTo>
                    <a:lnTo>
                      <a:pt x="2814" y="6344"/>
                    </a:lnTo>
                    <a:lnTo>
                      <a:pt x="2814" y="6369"/>
                    </a:lnTo>
                    <a:lnTo>
                      <a:pt x="2814" y="6394"/>
                    </a:lnTo>
                    <a:lnTo>
                      <a:pt x="2814" y="6418"/>
                    </a:lnTo>
                    <a:lnTo>
                      <a:pt x="2815" y="6442"/>
                    </a:lnTo>
                    <a:lnTo>
                      <a:pt x="2817" y="6466"/>
                    </a:lnTo>
                    <a:lnTo>
                      <a:pt x="2821" y="6490"/>
                    </a:lnTo>
                    <a:lnTo>
                      <a:pt x="2822" y="6499"/>
                    </a:lnTo>
                    <a:lnTo>
                      <a:pt x="2823" y="6510"/>
                    </a:lnTo>
                    <a:lnTo>
                      <a:pt x="2822" y="6519"/>
                    </a:lnTo>
                    <a:lnTo>
                      <a:pt x="2821" y="6528"/>
                    </a:lnTo>
                    <a:lnTo>
                      <a:pt x="2816" y="6546"/>
                    </a:lnTo>
                    <a:lnTo>
                      <a:pt x="2810" y="6566"/>
                    </a:lnTo>
                    <a:lnTo>
                      <a:pt x="2805" y="6587"/>
                    </a:lnTo>
                    <a:lnTo>
                      <a:pt x="2799" y="6610"/>
                    </a:lnTo>
                    <a:lnTo>
                      <a:pt x="2796" y="6623"/>
                    </a:lnTo>
                    <a:lnTo>
                      <a:pt x="2794" y="6637"/>
                    </a:lnTo>
                    <a:lnTo>
                      <a:pt x="2793" y="6650"/>
                    </a:lnTo>
                    <a:lnTo>
                      <a:pt x="2793" y="6666"/>
                    </a:lnTo>
                    <a:lnTo>
                      <a:pt x="2792" y="6695"/>
                    </a:lnTo>
                    <a:lnTo>
                      <a:pt x="2791" y="6723"/>
                    </a:lnTo>
                    <a:lnTo>
                      <a:pt x="2790" y="6750"/>
                    </a:lnTo>
                    <a:lnTo>
                      <a:pt x="2788" y="6776"/>
                    </a:lnTo>
                    <a:lnTo>
                      <a:pt x="2783" y="6824"/>
                    </a:lnTo>
                    <a:lnTo>
                      <a:pt x="2777" y="6870"/>
                    </a:lnTo>
                    <a:lnTo>
                      <a:pt x="2772" y="6914"/>
                    </a:lnTo>
                    <a:lnTo>
                      <a:pt x="2766" y="6958"/>
                    </a:lnTo>
                    <a:lnTo>
                      <a:pt x="2764" y="6980"/>
                    </a:lnTo>
                    <a:lnTo>
                      <a:pt x="2762" y="7002"/>
                    </a:lnTo>
                    <a:lnTo>
                      <a:pt x="2761" y="7025"/>
                    </a:lnTo>
                    <a:lnTo>
                      <a:pt x="2761" y="7049"/>
                    </a:lnTo>
                    <a:lnTo>
                      <a:pt x="2760" y="7156"/>
                    </a:lnTo>
                    <a:lnTo>
                      <a:pt x="2806" y="7462"/>
                    </a:lnTo>
                    <a:lnTo>
                      <a:pt x="2793" y="7464"/>
                    </a:lnTo>
                    <a:lnTo>
                      <a:pt x="2793" y="7517"/>
                    </a:lnTo>
                    <a:lnTo>
                      <a:pt x="2794" y="7528"/>
                    </a:lnTo>
                    <a:lnTo>
                      <a:pt x="2797" y="7540"/>
                    </a:lnTo>
                    <a:lnTo>
                      <a:pt x="2802" y="7551"/>
                    </a:lnTo>
                    <a:lnTo>
                      <a:pt x="2808" y="7562"/>
                    </a:lnTo>
                    <a:lnTo>
                      <a:pt x="2816" y="7573"/>
                    </a:lnTo>
                    <a:lnTo>
                      <a:pt x="2825" y="7584"/>
                    </a:lnTo>
                    <a:lnTo>
                      <a:pt x="2836" y="7594"/>
                    </a:lnTo>
                    <a:lnTo>
                      <a:pt x="2847" y="7604"/>
                    </a:lnTo>
                    <a:lnTo>
                      <a:pt x="2858" y="7612"/>
                    </a:lnTo>
                    <a:lnTo>
                      <a:pt x="2871" y="7620"/>
                    </a:lnTo>
                    <a:lnTo>
                      <a:pt x="2882" y="7628"/>
                    </a:lnTo>
                    <a:lnTo>
                      <a:pt x="2895" y="7633"/>
                    </a:lnTo>
                    <a:lnTo>
                      <a:pt x="2908" y="7638"/>
                    </a:lnTo>
                    <a:lnTo>
                      <a:pt x="2920" y="7641"/>
                    </a:lnTo>
                    <a:lnTo>
                      <a:pt x="2932" y="7644"/>
                    </a:lnTo>
                    <a:lnTo>
                      <a:pt x="2942" y="7645"/>
                    </a:lnTo>
                    <a:lnTo>
                      <a:pt x="3006" y="7645"/>
                    </a:lnTo>
                    <a:lnTo>
                      <a:pt x="3009" y="7662"/>
                    </a:lnTo>
                    <a:lnTo>
                      <a:pt x="3012" y="7678"/>
                    </a:lnTo>
                    <a:lnTo>
                      <a:pt x="3014" y="7693"/>
                    </a:lnTo>
                    <a:lnTo>
                      <a:pt x="3014" y="7706"/>
                    </a:lnTo>
                    <a:lnTo>
                      <a:pt x="3015" y="7730"/>
                    </a:lnTo>
                    <a:lnTo>
                      <a:pt x="3017" y="7752"/>
                    </a:lnTo>
                    <a:lnTo>
                      <a:pt x="3019" y="7761"/>
                    </a:lnTo>
                    <a:lnTo>
                      <a:pt x="3021" y="7770"/>
                    </a:lnTo>
                    <a:lnTo>
                      <a:pt x="3024" y="7780"/>
                    </a:lnTo>
                    <a:lnTo>
                      <a:pt x="3030" y="7789"/>
                    </a:lnTo>
                    <a:lnTo>
                      <a:pt x="3037" y="7798"/>
                    </a:lnTo>
                    <a:lnTo>
                      <a:pt x="3045" y="7807"/>
                    </a:lnTo>
                    <a:lnTo>
                      <a:pt x="3056" y="7816"/>
                    </a:lnTo>
                    <a:lnTo>
                      <a:pt x="3069" y="7825"/>
                    </a:lnTo>
                    <a:lnTo>
                      <a:pt x="3088" y="7838"/>
                    </a:lnTo>
                    <a:lnTo>
                      <a:pt x="3108" y="7849"/>
                    </a:lnTo>
                    <a:lnTo>
                      <a:pt x="3129" y="7860"/>
                    </a:lnTo>
                    <a:lnTo>
                      <a:pt x="3153" y="7870"/>
                    </a:lnTo>
                    <a:lnTo>
                      <a:pt x="3177" y="7878"/>
                    </a:lnTo>
                    <a:lnTo>
                      <a:pt x="3204" y="7884"/>
                    </a:lnTo>
                    <a:lnTo>
                      <a:pt x="3217" y="7886"/>
                    </a:lnTo>
                    <a:lnTo>
                      <a:pt x="3232" y="7888"/>
                    </a:lnTo>
                    <a:lnTo>
                      <a:pt x="3246" y="7889"/>
                    </a:lnTo>
                    <a:lnTo>
                      <a:pt x="3261" y="7889"/>
                    </a:lnTo>
                    <a:lnTo>
                      <a:pt x="3297" y="7889"/>
                    </a:lnTo>
                    <a:lnTo>
                      <a:pt x="3342" y="7887"/>
                    </a:lnTo>
                    <a:lnTo>
                      <a:pt x="3366" y="7886"/>
                    </a:lnTo>
                    <a:lnTo>
                      <a:pt x="3391" y="7884"/>
                    </a:lnTo>
                    <a:lnTo>
                      <a:pt x="3416" y="7881"/>
                    </a:lnTo>
                    <a:lnTo>
                      <a:pt x="3440" y="7878"/>
                    </a:lnTo>
                    <a:lnTo>
                      <a:pt x="3464" y="7874"/>
                    </a:lnTo>
                    <a:lnTo>
                      <a:pt x="3486" y="7869"/>
                    </a:lnTo>
                    <a:lnTo>
                      <a:pt x="3507" y="7863"/>
                    </a:lnTo>
                    <a:lnTo>
                      <a:pt x="3524" y="7856"/>
                    </a:lnTo>
                    <a:lnTo>
                      <a:pt x="3532" y="7852"/>
                    </a:lnTo>
                    <a:lnTo>
                      <a:pt x="3539" y="7847"/>
                    </a:lnTo>
                    <a:lnTo>
                      <a:pt x="3544" y="7842"/>
                    </a:lnTo>
                    <a:lnTo>
                      <a:pt x="3550" y="7838"/>
                    </a:lnTo>
                    <a:lnTo>
                      <a:pt x="3554" y="7832"/>
                    </a:lnTo>
                    <a:lnTo>
                      <a:pt x="3557" y="7828"/>
                    </a:lnTo>
                    <a:lnTo>
                      <a:pt x="3558" y="7821"/>
                    </a:lnTo>
                    <a:lnTo>
                      <a:pt x="3559" y="7815"/>
                    </a:lnTo>
                    <a:lnTo>
                      <a:pt x="3559" y="7805"/>
                    </a:lnTo>
                    <a:lnTo>
                      <a:pt x="3558" y="7790"/>
                    </a:lnTo>
                    <a:lnTo>
                      <a:pt x="3557" y="7775"/>
                    </a:lnTo>
                    <a:lnTo>
                      <a:pt x="3555" y="7761"/>
                    </a:lnTo>
                    <a:lnTo>
                      <a:pt x="3551" y="7746"/>
                    </a:lnTo>
                    <a:lnTo>
                      <a:pt x="3547" y="7732"/>
                    </a:lnTo>
                    <a:lnTo>
                      <a:pt x="3542" y="7718"/>
                    </a:lnTo>
                    <a:lnTo>
                      <a:pt x="3536" y="7703"/>
                    </a:lnTo>
                    <a:lnTo>
                      <a:pt x="3531" y="7688"/>
                    </a:lnTo>
                    <a:lnTo>
                      <a:pt x="3516" y="7660"/>
                    </a:lnTo>
                    <a:lnTo>
                      <a:pt x="3499" y="7632"/>
                    </a:lnTo>
                    <a:lnTo>
                      <a:pt x="3480" y="7604"/>
                    </a:lnTo>
                    <a:lnTo>
                      <a:pt x="3462" y="7576"/>
                    </a:lnTo>
                    <a:lnTo>
                      <a:pt x="3421" y="7524"/>
                    </a:lnTo>
                    <a:lnTo>
                      <a:pt x="3381" y="7474"/>
                    </a:lnTo>
                    <a:lnTo>
                      <a:pt x="3362" y="7452"/>
                    </a:lnTo>
                    <a:lnTo>
                      <a:pt x="3344" y="7430"/>
                    </a:lnTo>
                    <a:lnTo>
                      <a:pt x="3328" y="7408"/>
                    </a:lnTo>
                    <a:lnTo>
                      <a:pt x="3315" y="7390"/>
                    </a:lnTo>
                    <a:lnTo>
                      <a:pt x="3323" y="7357"/>
                    </a:lnTo>
                    <a:lnTo>
                      <a:pt x="3334" y="7316"/>
                    </a:lnTo>
                    <a:lnTo>
                      <a:pt x="3348" y="7270"/>
                    </a:lnTo>
                    <a:lnTo>
                      <a:pt x="3363" y="7222"/>
                    </a:lnTo>
                    <a:lnTo>
                      <a:pt x="3375" y="7175"/>
                    </a:lnTo>
                    <a:lnTo>
                      <a:pt x="3388" y="7132"/>
                    </a:lnTo>
                    <a:lnTo>
                      <a:pt x="3392" y="7113"/>
                    </a:lnTo>
                    <a:lnTo>
                      <a:pt x="3396" y="7096"/>
                    </a:lnTo>
                    <a:lnTo>
                      <a:pt x="3398" y="7081"/>
                    </a:lnTo>
                    <a:lnTo>
                      <a:pt x="3399" y="7071"/>
                    </a:lnTo>
                    <a:lnTo>
                      <a:pt x="3403" y="7016"/>
                    </a:lnTo>
                    <a:lnTo>
                      <a:pt x="3404" y="6965"/>
                    </a:lnTo>
                    <a:lnTo>
                      <a:pt x="3405" y="6914"/>
                    </a:lnTo>
                    <a:lnTo>
                      <a:pt x="3405" y="6866"/>
                    </a:lnTo>
                    <a:lnTo>
                      <a:pt x="3406" y="6819"/>
                    </a:lnTo>
                    <a:lnTo>
                      <a:pt x="3408" y="6773"/>
                    </a:lnTo>
                    <a:lnTo>
                      <a:pt x="3410" y="6749"/>
                    </a:lnTo>
                    <a:lnTo>
                      <a:pt x="3412" y="6723"/>
                    </a:lnTo>
                    <a:lnTo>
                      <a:pt x="3415" y="6699"/>
                    </a:lnTo>
                    <a:lnTo>
                      <a:pt x="3419" y="6674"/>
                    </a:lnTo>
                    <a:lnTo>
                      <a:pt x="3423" y="6640"/>
                    </a:lnTo>
                    <a:lnTo>
                      <a:pt x="3428" y="6600"/>
                    </a:lnTo>
                    <a:lnTo>
                      <a:pt x="3431" y="6555"/>
                    </a:lnTo>
                    <a:lnTo>
                      <a:pt x="3435" y="6506"/>
                    </a:lnTo>
                    <a:lnTo>
                      <a:pt x="3440" y="6400"/>
                    </a:lnTo>
                    <a:lnTo>
                      <a:pt x="3446" y="6286"/>
                    </a:lnTo>
                    <a:lnTo>
                      <a:pt x="3450" y="6171"/>
                    </a:lnTo>
                    <a:lnTo>
                      <a:pt x="3452" y="6063"/>
                    </a:lnTo>
                    <a:lnTo>
                      <a:pt x="3453" y="5967"/>
                    </a:lnTo>
                    <a:lnTo>
                      <a:pt x="3453" y="5889"/>
                    </a:lnTo>
                    <a:lnTo>
                      <a:pt x="3452" y="5839"/>
                    </a:lnTo>
                    <a:lnTo>
                      <a:pt x="3452" y="5789"/>
                    </a:lnTo>
                    <a:lnTo>
                      <a:pt x="3452" y="5737"/>
                    </a:lnTo>
                    <a:lnTo>
                      <a:pt x="3451" y="5686"/>
                    </a:lnTo>
                    <a:lnTo>
                      <a:pt x="3451" y="5634"/>
                    </a:lnTo>
                    <a:lnTo>
                      <a:pt x="3451" y="5583"/>
                    </a:lnTo>
                    <a:lnTo>
                      <a:pt x="3451" y="5530"/>
                    </a:lnTo>
                    <a:lnTo>
                      <a:pt x="3451" y="5479"/>
                    </a:lnTo>
                    <a:lnTo>
                      <a:pt x="3451" y="5427"/>
                    </a:lnTo>
                    <a:lnTo>
                      <a:pt x="3452" y="5376"/>
                    </a:lnTo>
                    <a:lnTo>
                      <a:pt x="3452" y="5326"/>
                    </a:lnTo>
                    <a:lnTo>
                      <a:pt x="3454" y="5275"/>
                    </a:lnTo>
                    <a:lnTo>
                      <a:pt x="3455" y="5225"/>
                    </a:lnTo>
                    <a:lnTo>
                      <a:pt x="3458" y="5177"/>
                    </a:lnTo>
                    <a:lnTo>
                      <a:pt x="3460" y="5128"/>
                    </a:lnTo>
                    <a:lnTo>
                      <a:pt x="3463" y="5081"/>
                    </a:lnTo>
                    <a:lnTo>
                      <a:pt x="3466" y="5035"/>
                    </a:lnTo>
                    <a:lnTo>
                      <a:pt x="3466" y="4985"/>
                    </a:lnTo>
                    <a:lnTo>
                      <a:pt x="3463" y="4931"/>
                    </a:lnTo>
                    <a:lnTo>
                      <a:pt x="3461" y="4878"/>
                    </a:lnTo>
                    <a:lnTo>
                      <a:pt x="3460" y="4824"/>
                    </a:lnTo>
                    <a:lnTo>
                      <a:pt x="3460" y="4772"/>
                    </a:lnTo>
                    <a:lnTo>
                      <a:pt x="3461" y="4747"/>
                    </a:lnTo>
                    <a:lnTo>
                      <a:pt x="3462" y="4724"/>
                    </a:lnTo>
                    <a:lnTo>
                      <a:pt x="3464" y="4702"/>
                    </a:lnTo>
                    <a:lnTo>
                      <a:pt x="3468" y="4681"/>
                    </a:lnTo>
                    <a:lnTo>
                      <a:pt x="3474" y="4641"/>
                    </a:lnTo>
                    <a:lnTo>
                      <a:pt x="3478" y="4594"/>
                    </a:lnTo>
                    <a:lnTo>
                      <a:pt x="3480" y="4542"/>
                    </a:lnTo>
                    <a:lnTo>
                      <a:pt x="3483" y="4487"/>
                    </a:lnTo>
                    <a:lnTo>
                      <a:pt x="3484" y="4432"/>
                    </a:lnTo>
                    <a:lnTo>
                      <a:pt x="3484" y="4378"/>
                    </a:lnTo>
                    <a:lnTo>
                      <a:pt x="3485" y="4328"/>
                    </a:lnTo>
                    <a:lnTo>
                      <a:pt x="3485" y="4283"/>
                    </a:lnTo>
                    <a:lnTo>
                      <a:pt x="3485" y="4155"/>
                    </a:lnTo>
                    <a:lnTo>
                      <a:pt x="3499" y="4154"/>
                    </a:lnTo>
                    <a:lnTo>
                      <a:pt x="3514" y="4152"/>
                    </a:lnTo>
                    <a:lnTo>
                      <a:pt x="3530" y="4148"/>
                    </a:lnTo>
                    <a:lnTo>
                      <a:pt x="3546" y="4145"/>
                    </a:lnTo>
                    <a:lnTo>
                      <a:pt x="3581" y="4135"/>
                    </a:lnTo>
                    <a:lnTo>
                      <a:pt x="3616" y="4123"/>
                    </a:lnTo>
                    <a:lnTo>
                      <a:pt x="3634" y="4116"/>
                    </a:lnTo>
                    <a:lnTo>
                      <a:pt x="3650" y="4110"/>
                    </a:lnTo>
                    <a:lnTo>
                      <a:pt x="3666" y="4102"/>
                    </a:lnTo>
                    <a:lnTo>
                      <a:pt x="3679" y="4094"/>
                    </a:lnTo>
                    <a:lnTo>
                      <a:pt x="3692" y="4086"/>
                    </a:lnTo>
                    <a:lnTo>
                      <a:pt x="3703" y="4076"/>
                    </a:lnTo>
                    <a:lnTo>
                      <a:pt x="3713" y="4068"/>
                    </a:lnTo>
                    <a:lnTo>
                      <a:pt x="3721" y="4059"/>
                    </a:lnTo>
                    <a:lnTo>
                      <a:pt x="3701" y="3947"/>
                    </a:lnTo>
                    <a:lnTo>
                      <a:pt x="3682" y="3843"/>
                    </a:lnTo>
                    <a:lnTo>
                      <a:pt x="3662" y="3745"/>
                    </a:lnTo>
                    <a:lnTo>
                      <a:pt x="3643" y="3652"/>
                    </a:lnTo>
                    <a:lnTo>
                      <a:pt x="3622" y="3564"/>
                    </a:lnTo>
                    <a:lnTo>
                      <a:pt x="3603" y="3480"/>
                    </a:lnTo>
                    <a:lnTo>
                      <a:pt x="3583" y="3400"/>
                    </a:lnTo>
                    <a:lnTo>
                      <a:pt x="3564" y="3321"/>
                    </a:lnTo>
                    <a:lnTo>
                      <a:pt x="3544" y="3243"/>
                    </a:lnTo>
                    <a:lnTo>
                      <a:pt x="3525" y="3166"/>
                    </a:lnTo>
                    <a:lnTo>
                      <a:pt x="3507" y="3088"/>
                    </a:lnTo>
                    <a:lnTo>
                      <a:pt x="3487" y="3009"/>
                    </a:lnTo>
                    <a:lnTo>
                      <a:pt x="3469" y="2928"/>
                    </a:lnTo>
                    <a:lnTo>
                      <a:pt x="3451" y="2843"/>
                    </a:lnTo>
                    <a:lnTo>
                      <a:pt x="3434" y="2754"/>
                    </a:lnTo>
                    <a:lnTo>
                      <a:pt x="3416" y="2661"/>
                    </a:lnTo>
                    <a:lnTo>
                      <a:pt x="3410" y="2624"/>
                    </a:lnTo>
                    <a:lnTo>
                      <a:pt x="3400" y="2562"/>
                    </a:lnTo>
                    <a:lnTo>
                      <a:pt x="3388" y="2483"/>
                    </a:lnTo>
                    <a:lnTo>
                      <a:pt x="3375" y="2396"/>
                    </a:lnTo>
                    <a:lnTo>
                      <a:pt x="3362" y="2313"/>
                    </a:lnTo>
                    <a:lnTo>
                      <a:pt x="3351" y="2241"/>
                    </a:lnTo>
                    <a:lnTo>
                      <a:pt x="3342" y="2191"/>
                    </a:lnTo>
                    <a:lnTo>
                      <a:pt x="3339" y="2170"/>
                    </a:lnTo>
                    <a:lnTo>
                      <a:pt x="3359" y="1986"/>
                    </a:lnTo>
                    <a:lnTo>
                      <a:pt x="3439" y="1937"/>
                    </a:lnTo>
                    <a:lnTo>
                      <a:pt x="3527" y="1885"/>
                    </a:lnTo>
                    <a:lnTo>
                      <a:pt x="3621" y="1832"/>
                    </a:lnTo>
                    <a:lnTo>
                      <a:pt x="3718" y="1776"/>
                    </a:lnTo>
                    <a:lnTo>
                      <a:pt x="3818" y="1719"/>
                    </a:lnTo>
                    <a:lnTo>
                      <a:pt x="3917" y="1660"/>
                    </a:lnTo>
                    <a:lnTo>
                      <a:pt x="4014" y="1603"/>
                    </a:lnTo>
                    <a:lnTo>
                      <a:pt x="4108" y="1545"/>
                    </a:lnTo>
                    <a:lnTo>
                      <a:pt x="4153" y="1517"/>
                    </a:lnTo>
                    <a:lnTo>
                      <a:pt x="4196" y="1489"/>
                    </a:lnTo>
                    <a:lnTo>
                      <a:pt x="4237" y="1461"/>
                    </a:lnTo>
                    <a:lnTo>
                      <a:pt x="4277" y="1435"/>
                    </a:lnTo>
                    <a:lnTo>
                      <a:pt x="4314" y="1409"/>
                    </a:lnTo>
                    <a:lnTo>
                      <a:pt x="4348" y="1383"/>
                    </a:lnTo>
                    <a:lnTo>
                      <a:pt x="4380" y="1359"/>
                    </a:lnTo>
                    <a:lnTo>
                      <a:pt x="4409" y="1335"/>
                    </a:lnTo>
                    <a:lnTo>
                      <a:pt x="4434" y="1311"/>
                    </a:lnTo>
                    <a:lnTo>
                      <a:pt x="4456" y="1289"/>
                    </a:lnTo>
                    <a:lnTo>
                      <a:pt x="4474" y="1267"/>
                    </a:lnTo>
                    <a:lnTo>
                      <a:pt x="4488" y="1247"/>
                    </a:lnTo>
                    <a:lnTo>
                      <a:pt x="4498" y="1228"/>
                    </a:lnTo>
                    <a:lnTo>
                      <a:pt x="4504" y="1210"/>
                    </a:lnTo>
                    <a:lnTo>
                      <a:pt x="4505" y="1194"/>
                    </a:lnTo>
                    <a:lnTo>
                      <a:pt x="4500" y="1179"/>
                    </a:lnTo>
                    <a:lnTo>
                      <a:pt x="4447" y="1051"/>
                    </a:lnTo>
                    <a:lnTo>
                      <a:pt x="4327" y="853"/>
                    </a:lnTo>
                    <a:lnTo>
                      <a:pt x="4260" y="707"/>
                    </a:lnTo>
                    <a:lnTo>
                      <a:pt x="4251" y="686"/>
                    </a:lnTo>
                    <a:lnTo>
                      <a:pt x="4244" y="666"/>
                    </a:lnTo>
                    <a:lnTo>
                      <a:pt x="4237" y="645"/>
                    </a:lnTo>
                    <a:lnTo>
                      <a:pt x="4232" y="625"/>
                    </a:lnTo>
                    <a:lnTo>
                      <a:pt x="4221" y="584"/>
                    </a:lnTo>
                    <a:lnTo>
                      <a:pt x="4213" y="542"/>
                    </a:lnTo>
                    <a:lnTo>
                      <a:pt x="4206" y="502"/>
                    </a:lnTo>
                    <a:lnTo>
                      <a:pt x="4198" y="464"/>
                    </a:lnTo>
                    <a:lnTo>
                      <a:pt x="4195" y="444"/>
                    </a:lnTo>
                    <a:lnTo>
                      <a:pt x="4190" y="426"/>
                    </a:lnTo>
                    <a:lnTo>
                      <a:pt x="4185" y="408"/>
                    </a:lnTo>
                    <a:lnTo>
                      <a:pt x="4179" y="390"/>
                    </a:lnTo>
                    <a:lnTo>
                      <a:pt x="4164" y="358"/>
                    </a:lnTo>
                    <a:lnTo>
                      <a:pt x="4145" y="347"/>
                    </a:lnTo>
                    <a:lnTo>
                      <a:pt x="4130" y="341"/>
                    </a:lnTo>
                    <a:lnTo>
                      <a:pt x="4120" y="339"/>
                    </a:lnTo>
                    <a:lnTo>
                      <a:pt x="4112" y="337"/>
                    </a:lnTo>
                    <a:lnTo>
                      <a:pt x="4104" y="333"/>
                    </a:lnTo>
                    <a:lnTo>
                      <a:pt x="4093" y="328"/>
                    </a:lnTo>
                    <a:lnTo>
                      <a:pt x="4078" y="315"/>
                    </a:lnTo>
                    <a:lnTo>
                      <a:pt x="4058" y="294"/>
                    </a:lnTo>
                    <a:lnTo>
                      <a:pt x="4052" y="289"/>
                    </a:lnTo>
                    <a:lnTo>
                      <a:pt x="4045" y="283"/>
                    </a:lnTo>
                    <a:lnTo>
                      <a:pt x="4038" y="277"/>
                    </a:lnTo>
                    <a:lnTo>
                      <a:pt x="4032" y="274"/>
                    </a:lnTo>
                    <a:lnTo>
                      <a:pt x="4025" y="270"/>
                    </a:lnTo>
                    <a:lnTo>
                      <a:pt x="4017" y="267"/>
                    </a:lnTo>
                    <a:lnTo>
                      <a:pt x="4010" y="265"/>
                    </a:lnTo>
                    <a:lnTo>
                      <a:pt x="4002" y="262"/>
                    </a:lnTo>
                    <a:lnTo>
                      <a:pt x="3986" y="260"/>
                    </a:lnTo>
                    <a:lnTo>
                      <a:pt x="3969" y="259"/>
                    </a:lnTo>
                    <a:lnTo>
                      <a:pt x="3952" y="259"/>
                    </a:lnTo>
                    <a:lnTo>
                      <a:pt x="3932" y="260"/>
                    </a:lnTo>
                    <a:lnTo>
                      <a:pt x="3879" y="264"/>
                    </a:lnTo>
                    <a:lnTo>
                      <a:pt x="3842" y="267"/>
                    </a:lnTo>
                    <a:lnTo>
                      <a:pt x="3828" y="267"/>
                    </a:lnTo>
                    <a:lnTo>
                      <a:pt x="3815" y="266"/>
                    </a:lnTo>
                    <a:lnTo>
                      <a:pt x="3804" y="264"/>
                    </a:lnTo>
                    <a:lnTo>
                      <a:pt x="3795" y="260"/>
                    </a:lnTo>
                    <a:lnTo>
                      <a:pt x="3786" y="253"/>
                    </a:lnTo>
                    <a:lnTo>
                      <a:pt x="3778" y="245"/>
                    </a:lnTo>
                    <a:lnTo>
                      <a:pt x="3769" y="235"/>
                    </a:lnTo>
                    <a:lnTo>
                      <a:pt x="3758" y="221"/>
                    </a:lnTo>
                    <a:lnTo>
                      <a:pt x="3734" y="186"/>
                    </a:lnTo>
                    <a:lnTo>
                      <a:pt x="3701" y="134"/>
                    </a:lnTo>
                    <a:lnTo>
                      <a:pt x="3655" y="108"/>
                    </a:lnTo>
                    <a:lnTo>
                      <a:pt x="3612" y="86"/>
                    </a:lnTo>
                    <a:lnTo>
                      <a:pt x="3568" y="69"/>
                    </a:lnTo>
                    <a:lnTo>
                      <a:pt x="3527" y="57"/>
                    </a:lnTo>
                    <a:lnTo>
                      <a:pt x="3487" y="48"/>
                    </a:lnTo>
                    <a:lnTo>
                      <a:pt x="3450" y="43"/>
                    </a:lnTo>
                    <a:lnTo>
                      <a:pt x="3413" y="41"/>
                    </a:lnTo>
                    <a:lnTo>
                      <a:pt x="3378" y="43"/>
                    </a:lnTo>
                    <a:lnTo>
                      <a:pt x="3344" y="48"/>
                    </a:lnTo>
                    <a:lnTo>
                      <a:pt x="3312" y="56"/>
                    </a:lnTo>
                    <a:lnTo>
                      <a:pt x="3284" y="65"/>
                    </a:lnTo>
                    <a:lnTo>
                      <a:pt x="3256" y="77"/>
                    </a:lnTo>
                    <a:lnTo>
                      <a:pt x="3231" y="91"/>
                    </a:lnTo>
                    <a:lnTo>
                      <a:pt x="3208" y="107"/>
                    </a:lnTo>
                    <a:lnTo>
                      <a:pt x="3188" y="124"/>
                    </a:lnTo>
                    <a:lnTo>
                      <a:pt x="3169" y="141"/>
                    </a:lnTo>
                    <a:lnTo>
                      <a:pt x="3153" y="160"/>
                    </a:lnTo>
                    <a:lnTo>
                      <a:pt x="3140" y="179"/>
                    </a:lnTo>
                    <a:lnTo>
                      <a:pt x="3129" y="198"/>
                    </a:lnTo>
                    <a:lnTo>
                      <a:pt x="3121" y="217"/>
                    </a:lnTo>
                    <a:lnTo>
                      <a:pt x="3117" y="236"/>
                    </a:lnTo>
                    <a:lnTo>
                      <a:pt x="3115" y="254"/>
                    </a:lnTo>
                    <a:lnTo>
                      <a:pt x="3115" y="272"/>
                    </a:lnTo>
                    <a:lnTo>
                      <a:pt x="3119" y="288"/>
                    </a:lnTo>
                    <a:lnTo>
                      <a:pt x="3126" y="301"/>
                    </a:lnTo>
                    <a:lnTo>
                      <a:pt x="3136" y="314"/>
                    </a:lnTo>
                    <a:lnTo>
                      <a:pt x="3150" y="324"/>
                    </a:lnTo>
                    <a:lnTo>
                      <a:pt x="3166" y="332"/>
                    </a:lnTo>
                    <a:lnTo>
                      <a:pt x="3187" y="338"/>
                    </a:lnTo>
                    <a:lnTo>
                      <a:pt x="3211" y="341"/>
                    </a:lnTo>
                    <a:lnTo>
                      <a:pt x="3238" y="340"/>
                    </a:lnTo>
                    <a:lnTo>
                      <a:pt x="3270" y="337"/>
                    </a:lnTo>
                    <a:lnTo>
                      <a:pt x="3256" y="344"/>
                    </a:lnTo>
                    <a:lnTo>
                      <a:pt x="3241" y="353"/>
                    </a:lnTo>
                    <a:lnTo>
                      <a:pt x="3227" y="364"/>
                    </a:lnTo>
                    <a:lnTo>
                      <a:pt x="3211" y="377"/>
                    </a:lnTo>
                    <a:lnTo>
                      <a:pt x="3195" y="390"/>
                    </a:lnTo>
                    <a:lnTo>
                      <a:pt x="3180" y="405"/>
                    </a:lnTo>
                    <a:lnTo>
                      <a:pt x="3166" y="420"/>
                    </a:lnTo>
                    <a:lnTo>
                      <a:pt x="3153" y="434"/>
                    </a:lnTo>
                    <a:lnTo>
                      <a:pt x="3143" y="446"/>
                    </a:lnTo>
                    <a:lnTo>
                      <a:pt x="3135" y="458"/>
                    </a:lnTo>
                    <a:lnTo>
                      <a:pt x="3133" y="462"/>
                    </a:lnTo>
                    <a:lnTo>
                      <a:pt x="3131" y="467"/>
                    </a:lnTo>
                    <a:lnTo>
                      <a:pt x="3131" y="472"/>
                    </a:lnTo>
                    <a:lnTo>
                      <a:pt x="3131" y="475"/>
                    </a:lnTo>
                    <a:lnTo>
                      <a:pt x="3132" y="477"/>
                    </a:lnTo>
                    <a:lnTo>
                      <a:pt x="3133" y="478"/>
                    </a:lnTo>
                    <a:lnTo>
                      <a:pt x="3136" y="480"/>
                    </a:lnTo>
                    <a:lnTo>
                      <a:pt x="3141" y="480"/>
                    </a:lnTo>
                    <a:lnTo>
                      <a:pt x="3148" y="478"/>
                    </a:lnTo>
                    <a:lnTo>
                      <a:pt x="3155" y="476"/>
                    </a:lnTo>
                    <a:lnTo>
                      <a:pt x="3163" y="473"/>
                    </a:lnTo>
                    <a:lnTo>
                      <a:pt x="3173" y="469"/>
                    </a:lnTo>
                    <a:lnTo>
                      <a:pt x="3188" y="462"/>
                    </a:lnTo>
                    <a:lnTo>
                      <a:pt x="3203" y="458"/>
                    </a:lnTo>
                    <a:lnTo>
                      <a:pt x="3216" y="453"/>
                    </a:lnTo>
                    <a:lnTo>
                      <a:pt x="3230" y="451"/>
                    </a:lnTo>
                    <a:lnTo>
                      <a:pt x="3244" y="449"/>
                    </a:lnTo>
                    <a:lnTo>
                      <a:pt x="3256" y="449"/>
                    </a:lnTo>
                    <a:lnTo>
                      <a:pt x="3270" y="448"/>
                    </a:lnTo>
                    <a:lnTo>
                      <a:pt x="3283" y="449"/>
                    </a:lnTo>
                    <a:lnTo>
                      <a:pt x="3307" y="451"/>
                    </a:lnTo>
                    <a:lnTo>
                      <a:pt x="3331" y="456"/>
                    </a:lnTo>
                    <a:lnTo>
                      <a:pt x="3355" y="460"/>
                    </a:lnTo>
                    <a:lnTo>
                      <a:pt x="3379" y="464"/>
                    </a:lnTo>
                    <a:lnTo>
                      <a:pt x="3412" y="449"/>
                    </a:lnTo>
                    <a:lnTo>
                      <a:pt x="3444" y="433"/>
                    </a:lnTo>
                    <a:lnTo>
                      <a:pt x="3460" y="425"/>
                    </a:lnTo>
                    <a:lnTo>
                      <a:pt x="3476" y="419"/>
                    </a:lnTo>
                    <a:lnTo>
                      <a:pt x="3492" y="413"/>
                    </a:lnTo>
                    <a:lnTo>
                      <a:pt x="3507" y="409"/>
                    </a:lnTo>
                    <a:lnTo>
                      <a:pt x="3522" y="406"/>
                    </a:lnTo>
                    <a:lnTo>
                      <a:pt x="3535" y="405"/>
                    </a:lnTo>
                    <a:lnTo>
                      <a:pt x="3542" y="405"/>
                    </a:lnTo>
                    <a:lnTo>
                      <a:pt x="3548" y="406"/>
                    </a:lnTo>
                    <a:lnTo>
                      <a:pt x="3555" y="408"/>
                    </a:lnTo>
                    <a:lnTo>
                      <a:pt x="3560" y="410"/>
                    </a:lnTo>
                    <a:lnTo>
                      <a:pt x="3566" y="412"/>
                    </a:lnTo>
                    <a:lnTo>
                      <a:pt x="3572" y="416"/>
                    </a:lnTo>
                    <a:lnTo>
                      <a:pt x="3578" y="420"/>
                    </a:lnTo>
                    <a:lnTo>
                      <a:pt x="3582" y="425"/>
                    </a:lnTo>
                    <a:lnTo>
                      <a:pt x="3587" y="430"/>
                    </a:lnTo>
                    <a:lnTo>
                      <a:pt x="3591" y="436"/>
                    </a:lnTo>
                    <a:lnTo>
                      <a:pt x="3596" y="443"/>
                    </a:lnTo>
                    <a:lnTo>
                      <a:pt x="3600" y="451"/>
                    </a:lnTo>
                    <a:lnTo>
                      <a:pt x="3767" y="818"/>
                    </a:lnTo>
                    <a:lnTo>
                      <a:pt x="3775" y="839"/>
                    </a:lnTo>
                    <a:lnTo>
                      <a:pt x="3782" y="858"/>
                    </a:lnTo>
                    <a:lnTo>
                      <a:pt x="3786" y="876"/>
                    </a:lnTo>
                    <a:lnTo>
                      <a:pt x="3788" y="892"/>
                    </a:lnTo>
                    <a:lnTo>
                      <a:pt x="3788" y="908"/>
                    </a:lnTo>
                    <a:lnTo>
                      <a:pt x="3787" y="922"/>
                    </a:lnTo>
                    <a:lnTo>
                      <a:pt x="3785" y="936"/>
                    </a:lnTo>
                    <a:lnTo>
                      <a:pt x="3782" y="948"/>
                    </a:lnTo>
                    <a:lnTo>
                      <a:pt x="3774" y="973"/>
                    </a:lnTo>
                    <a:lnTo>
                      <a:pt x="3765" y="996"/>
                    </a:lnTo>
                    <a:lnTo>
                      <a:pt x="3762" y="1008"/>
                    </a:lnTo>
                    <a:lnTo>
                      <a:pt x="3758" y="1020"/>
                    </a:lnTo>
                    <a:lnTo>
                      <a:pt x="3756" y="1033"/>
                    </a:lnTo>
                    <a:lnTo>
                      <a:pt x="3755" y="1047"/>
                    </a:lnTo>
                    <a:lnTo>
                      <a:pt x="3757" y="1074"/>
                    </a:lnTo>
                    <a:lnTo>
                      <a:pt x="3761" y="1103"/>
                    </a:lnTo>
                    <a:lnTo>
                      <a:pt x="3762" y="1116"/>
                    </a:lnTo>
                    <a:lnTo>
                      <a:pt x="3762" y="1129"/>
                    </a:lnTo>
                    <a:lnTo>
                      <a:pt x="3761" y="1141"/>
                    </a:lnTo>
                    <a:lnTo>
                      <a:pt x="3757" y="1151"/>
                    </a:lnTo>
                    <a:lnTo>
                      <a:pt x="3755" y="1155"/>
                    </a:lnTo>
                    <a:lnTo>
                      <a:pt x="3753" y="1160"/>
                    </a:lnTo>
                    <a:lnTo>
                      <a:pt x="3749" y="1162"/>
                    </a:lnTo>
                    <a:lnTo>
                      <a:pt x="3745" y="1165"/>
                    </a:lnTo>
                    <a:lnTo>
                      <a:pt x="3739" y="1168"/>
                    </a:lnTo>
                    <a:lnTo>
                      <a:pt x="3733" y="1169"/>
                    </a:lnTo>
                    <a:lnTo>
                      <a:pt x="3726" y="1170"/>
                    </a:lnTo>
                    <a:lnTo>
                      <a:pt x="3718" y="1170"/>
                    </a:lnTo>
                    <a:lnTo>
                      <a:pt x="3709" y="1169"/>
                    </a:lnTo>
                    <a:lnTo>
                      <a:pt x="3699" y="1167"/>
                    </a:lnTo>
                    <a:lnTo>
                      <a:pt x="3687" y="1164"/>
                    </a:lnTo>
                    <a:lnTo>
                      <a:pt x="3675" y="1161"/>
                    </a:lnTo>
                    <a:lnTo>
                      <a:pt x="3645" y="1152"/>
                    </a:lnTo>
                    <a:lnTo>
                      <a:pt x="3611" y="1138"/>
                    </a:lnTo>
                    <a:lnTo>
                      <a:pt x="3592" y="1145"/>
                    </a:lnTo>
                    <a:lnTo>
                      <a:pt x="3578" y="1151"/>
                    </a:lnTo>
                    <a:lnTo>
                      <a:pt x="3564" y="1153"/>
                    </a:lnTo>
                    <a:lnTo>
                      <a:pt x="3552" y="1155"/>
                    </a:lnTo>
                    <a:lnTo>
                      <a:pt x="3531" y="1156"/>
                    </a:lnTo>
                    <a:lnTo>
                      <a:pt x="3511" y="1154"/>
                    </a:lnTo>
                    <a:lnTo>
                      <a:pt x="3502" y="1154"/>
                    </a:lnTo>
                    <a:lnTo>
                      <a:pt x="3493" y="1153"/>
                    </a:lnTo>
                    <a:lnTo>
                      <a:pt x="3483" y="1154"/>
                    </a:lnTo>
                    <a:lnTo>
                      <a:pt x="3471" y="1155"/>
                    </a:lnTo>
                    <a:lnTo>
                      <a:pt x="3459" y="1159"/>
                    </a:lnTo>
                    <a:lnTo>
                      <a:pt x="3445" y="1163"/>
                    </a:lnTo>
                    <a:lnTo>
                      <a:pt x="3430" y="1170"/>
                    </a:lnTo>
                    <a:lnTo>
                      <a:pt x="3413" y="1178"/>
                    </a:lnTo>
                    <a:lnTo>
                      <a:pt x="3403" y="1168"/>
                    </a:lnTo>
                    <a:lnTo>
                      <a:pt x="3395" y="1161"/>
                    </a:lnTo>
                    <a:lnTo>
                      <a:pt x="3387" y="1156"/>
                    </a:lnTo>
                    <a:lnTo>
                      <a:pt x="3379" y="1154"/>
                    </a:lnTo>
                    <a:lnTo>
                      <a:pt x="3371" y="1154"/>
                    </a:lnTo>
                    <a:lnTo>
                      <a:pt x="3363" y="1154"/>
                    </a:lnTo>
                    <a:lnTo>
                      <a:pt x="3356" y="1155"/>
                    </a:lnTo>
                    <a:lnTo>
                      <a:pt x="3348" y="1157"/>
                    </a:lnTo>
                    <a:lnTo>
                      <a:pt x="3347" y="1097"/>
                    </a:lnTo>
                    <a:lnTo>
                      <a:pt x="3333" y="1092"/>
                    </a:lnTo>
                    <a:lnTo>
                      <a:pt x="3319" y="1089"/>
                    </a:lnTo>
                    <a:lnTo>
                      <a:pt x="3305" y="1085"/>
                    </a:lnTo>
                    <a:lnTo>
                      <a:pt x="3291" y="1082"/>
                    </a:lnTo>
                    <a:lnTo>
                      <a:pt x="3261" y="1079"/>
                    </a:lnTo>
                    <a:lnTo>
                      <a:pt x="3230" y="1076"/>
                    </a:lnTo>
                    <a:lnTo>
                      <a:pt x="3199" y="1076"/>
                    </a:lnTo>
                    <a:lnTo>
                      <a:pt x="3168" y="1077"/>
                    </a:lnTo>
                    <a:lnTo>
                      <a:pt x="3137" y="1081"/>
                    </a:lnTo>
                    <a:lnTo>
                      <a:pt x="3108" y="1085"/>
                    </a:lnTo>
                    <a:lnTo>
                      <a:pt x="3075" y="1090"/>
                    </a:lnTo>
                    <a:lnTo>
                      <a:pt x="3041" y="1095"/>
                    </a:lnTo>
                    <a:lnTo>
                      <a:pt x="3011" y="1098"/>
                    </a:lnTo>
                    <a:lnTo>
                      <a:pt x="2981" y="1101"/>
                    </a:lnTo>
                    <a:lnTo>
                      <a:pt x="2950" y="1105"/>
                    </a:lnTo>
                    <a:lnTo>
                      <a:pt x="2919" y="1108"/>
                    </a:lnTo>
                    <a:lnTo>
                      <a:pt x="2887" y="1113"/>
                    </a:lnTo>
                    <a:lnTo>
                      <a:pt x="2854" y="1119"/>
                    </a:lnTo>
                    <a:lnTo>
                      <a:pt x="2821" y="1127"/>
                    </a:lnTo>
                    <a:lnTo>
                      <a:pt x="2791" y="1135"/>
                    </a:lnTo>
                    <a:lnTo>
                      <a:pt x="2764" y="1143"/>
                    </a:lnTo>
                    <a:lnTo>
                      <a:pt x="2738" y="1151"/>
                    </a:lnTo>
                    <a:lnTo>
                      <a:pt x="2714" y="1160"/>
                    </a:lnTo>
                    <a:lnTo>
                      <a:pt x="2690" y="1168"/>
                    </a:lnTo>
                    <a:lnTo>
                      <a:pt x="2666" y="1175"/>
                    </a:lnTo>
                    <a:lnTo>
                      <a:pt x="2640" y="1181"/>
                    </a:lnTo>
                    <a:lnTo>
                      <a:pt x="2625" y="1153"/>
                    </a:lnTo>
                    <a:lnTo>
                      <a:pt x="2606" y="1115"/>
                    </a:lnTo>
                    <a:lnTo>
                      <a:pt x="2598" y="1096"/>
                    </a:lnTo>
                    <a:lnTo>
                      <a:pt x="2590" y="1076"/>
                    </a:lnTo>
                    <a:lnTo>
                      <a:pt x="2587" y="1068"/>
                    </a:lnTo>
                    <a:lnTo>
                      <a:pt x="2585" y="1059"/>
                    </a:lnTo>
                    <a:lnTo>
                      <a:pt x="2584" y="1051"/>
                    </a:lnTo>
                    <a:lnTo>
                      <a:pt x="2583" y="1043"/>
                    </a:lnTo>
                    <a:lnTo>
                      <a:pt x="2583" y="997"/>
                    </a:lnTo>
                    <a:lnTo>
                      <a:pt x="2584" y="980"/>
                    </a:lnTo>
                    <a:lnTo>
                      <a:pt x="2585" y="967"/>
                    </a:lnTo>
                    <a:lnTo>
                      <a:pt x="2587" y="954"/>
                    </a:lnTo>
                    <a:lnTo>
                      <a:pt x="2591" y="943"/>
                    </a:lnTo>
                    <a:lnTo>
                      <a:pt x="2599" y="921"/>
                    </a:lnTo>
                    <a:lnTo>
                      <a:pt x="2606" y="895"/>
                    </a:lnTo>
                    <a:lnTo>
                      <a:pt x="2641" y="905"/>
                    </a:lnTo>
                    <a:lnTo>
                      <a:pt x="2642" y="893"/>
                    </a:lnTo>
                    <a:lnTo>
                      <a:pt x="2645" y="882"/>
                    </a:lnTo>
                    <a:lnTo>
                      <a:pt x="2647" y="871"/>
                    </a:lnTo>
                    <a:lnTo>
                      <a:pt x="2650" y="860"/>
                    </a:lnTo>
                    <a:lnTo>
                      <a:pt x="2657" y="840"/>
                    </a:lnTo>
                    <a:lnTo>
                      <a:pt x="2665" y="818"/>
                    </a:lnTo>
                    <a:lnTo>
                      <a:pt x="2673" y="796"/>
                    </a:lnTo>
                    <a:lnTo>
                      <a:pt x="2680" y="771"/>
                    </a:lnTo>
                    <a:lnTo>
                      <a:pt x="2682" y="757"/>
                    </a:lnTo>
                    <a:lnTo>
                      <a:pt x="2685" y="742"/>
                    </a:lnTo>
                    <a:lnTo>
                      <a:pt x="2686" y="728"/>
                    </a:lnTo>
                    <a:lnTo>
                      <a:pt x="2687" y="710"/>
                    </a:lnTo>
                    <a:lnTo>
                      <a:pt x="2687" y="675"/>
                    </a:lnTo>
                    <a:lnTo>
                      <a:pt x="2664" y="675"/>
                    </a:lnTo>
                    <a:lnTo>
                      <a:pt x="2663" y="625"/>
                    </a:lnTo>
                    <a:lnTo>
                      <a:pt x="2661" y="576"/>
                    </a:lnTo>
                    <a:lnTo>
                      <a:pt x="2658" y="553"/>
                    </a:lnTo>
                    <a:lnTo>
                      <a:pt x="2656" y="530"/>
                    </a:lnTo>
                    <a:lnTo>
                      <a:pt x="2653" y="507"/>
                    </a:lnTo>
                    <a:lnTo>
                      <a:pt x="2649" y="486"/>
                    </a:lnTo>
                    <a:lnTo>
                      <a:pt x="2643" y="465"/>
                    </a:lnTo>
                    <a:lnTo>
                      <a:pt x="2639" y="445"/>
                    </a:lnTo>
                    <a:lnTo>
                      <a:pt x="2632" y="426"/>
                    </a:lnTo>
                    <a:lnTo>
                      <a:pt x="2625" y="406"/>
                    </a:lnTo>
                    <a:lnTo>
                      <a:pt x="2616" y="389"/>
                    </a:lnTo>
                    <a:lnTo>
                      <a:pt x="2607" y="372"/>
                    </a:lnTo>
                    <a:lnTo>
                      <a:pt x="2597" y="355"/>
                    </a:lnTo>
                    <a:lnTo>
                      <a:pt x="2585" y="340"/>
                    </a:lnTo>
                    <a:lnTo>
                      <a:pt x="2576" y="329"/>
                    </a:lnTo>
                    <a:lnTo>
                      <a:pt x="2566" y="317"/>
                    </a:lnTo>
                    <a:lnTo>
                      <a:pt x="2553" y="306"/>
                    </a:lnTo>
                    <a:lnTo>
                      <a:pt x="2541" y="293"/>
                    </a:lnTo>
                    <a:lnTo>
                      <a:pt x="2526" y="282"/>
                    </a:lnTo>
                    <a:lnTo>
                      <a:pt x="2510" y="269"/>
                    </a:lnTo>
                    <a:lnTo>
                      <a:pt x="2494" y="257"/>
                    </a:lnTo>
                    <a:lnTo>
                      <a:pt x="2477" y="245"/>
                    </a:lnTo>
                    <a:lnTo>
                      <a:pt x="2458" y="235"/>
                    </a:lnTo>
                    <a:lnTo>
                      <a:pt x="2440" y="225"/>
                    </a:lnTo>
                    <a:lnTo>
                      <a:pt x="2422" y="216"/>
                    </a:lnTo>
                    <a:lnTo>
                      <a:pt x="2402" y="208"/>
                    </a:lnTo>
                    <a:lnTo>
                      <a:pt x="2384" y="201"/>
                    </a:lnTo>
                    <a:lnTo>
                      <a:pt x="2366" y="196"/>
                    </a:lnTo>
                    <a:lnTo>
                      <a:pt x="2347" y="194"/>
                    </a:lnTo>
                    <a:lnTo>
                      <a:pt x="2330" y="193"/>
                    </a:lnTo>
                    <a:lnTo>
                      <a:pt x="2307" y="193"/>
                    </a:lnTo>
                    <a:lnTo>
                      <a:pt x="2291" y="193"/>
                    </a:lnTo>
                    <a:lnTo>
                      <a:pt x="2275" y="194"/>
                    </a:lnTo>
                    <a:lnTo>
                      <a:pt x="2259" y="196"/>
                    </a:lnTo>
                    <a:lnTo>
                      <a:pt x="2243" y="200"/>
                    </a:lnTo>
                    <a:lnTo>
                      <a:pt x="2227" y="203"/>
                    </a:lnTo>
                    <a:lnTo>
                      <a:pt x="2212" y="208"/>
                    </a:lnTo>
                    <a:lnTo>
                      <a:pt x="2196" y="213"/>
                    </a:lnTo>
                    <a:lnTo>
                      <a:pt x="2182" y="220"/>
                    </a:lnTo>
                    <a:lnTo>
                      <a:pt x="2167" y="227"/>
                    </a:lnTo>
                    <a:lnTo>
                      <a:pt x="2152" y="235"/>
                    </a:lnTo>
                    <a:lnTo>
                      <a:pt x="2137" y="243"/>
                    </a:lnTo>
                    <a:lnTo>
                      <a:pt x="2123" y="252"/>
                    </a:lnTo>
                    <a:lnTo>
                      <a:pt x="2110" y="261"/>
                    </a:lnTo>
                    <a:lnTo>
                      <a:pt x="2096" y="272"/>
                    </a:lnTo>
                    <a:lnTo>
                      <a:pt x="2083" y="282"/>
                    </a:lnTo>
                    <a:lnTo>
                      <a:pt x="2071" y="293"/>
                    </a:lnTo>
                    <a:lnTo>
                      <a:pt x="2059" y="306"/>
                    </a:lnTo>
                    <a:lnTo>
                      <a:pt x="2048" y="317"/>
                    </a:lnTo>
                    <a:lnTo>
                      <a:pt x="2036" y="330"/>
                    </a:lnTo>
                    <a:lnTo>
                      <a:pt x="2026" y="344"/>
                    </a:lnTo>
                    <a:lnTo>
                      <a:pt x="2017" y="357"/>
                    </a:lnTo>
                    <a:lnTo>
                      <a:pt x="2008" y="371"/>
                    </a:lnTo>
                    <a:lnTo>
                      <a:pt x="2000" y="386"/>
                    </a:lnTo>
                    <a:lnTo>
                      <a:pt x="1992" y="400"/>
                    </a:lnTo>
                    <a:lnTo>
                      <a:pt x="1985" y="414"/>
                    </a:lnTo>
                    <a:lnTo>
                      <a:pt x="1979" y="430"/>
                    </a:lnTo>
                    <a:lnTo>
                      <a:pt x="1973" y="445"/>
                    </a:lnTo>
                    <a:lnTo>
                      <a:pt x="1970" y="461"/>
                    </a:lnTo>
                    <a:lnTo>
                      <a:pt x="1967" y="477"/>
                    </a:lnTo>
                    <a:lnTo>
                      <a:pt x="1964" y="493"/>
                    </a:lnTo>
                    <a:lnTo>
                      <a:pt x="1962" y="509"/>
                    </a:lnTo>
                    <a:lnTo>
                      <a:pt x="1962" y="525"/>
                    </a:lnTo>
                    <a:lnTo>
                      <a:pt x="1962" y="652"/>
                    </a:lnTo>
                    <a:lnTo>
                      <a:pt x="1924" y="670"/>
                    </a:lnTo>
                    <a:lnTo>
                      <a:pt x="1979" y="881"/>
                    </a:lnTo>
                    <a:lnTo>
                      <a:pt x="2007" y="876"/>
                    </a:lnTo>
                    <a:lnTo>
                      <a:pt x="2012" y="890"/>
                    </a:lnTo>
                    <a:lnTo>
                      <a:pt x="2017" y="900"/>
                    </a:lnTo>
                    <a:lnTo>
                      <a:pt x="2019" y="912"/>
                    </a:lnTo>
                    <a:lnTo>
                      <a:pt x="2019" y="929"/>
                    </a:lnTo>
                    <a:lnTo>
                      <a:pt x="2019" y="952"/>
                    </a:lnTo>
                    <a:lnTo>
                      <a:pt x="2019" y="959"/>
                    </a:lnTo>
                    <a:lnTo>
                      <a:pt x="2017" y="965"/>
                    </a:lnTo>
                    <a:lnTo>
                      <a:pt x="2015" y="972"/>
                    </a:lnTo>
                    <a:lnTo>
                      <a:pt x="2011" y="979"/>
                    </a:lnTo>
                    <a:lnTo>
                      <a:pt x="2007" y="986"/>
                    </a:lnTo>
                    <a:lnTo>
                      <a:pt x="2002" y="993"/>
                    </a:lnTo>
                    <a:lnTo>
                      <a:pt x="1995" y="1000"/>
                    </a:lnTo>
                    <a:lnTo>
                      <a:pt x="1988" y="1007"/>
                    </a:lnTo>
                    <a:lnTo>
                      <a:pt x="1973" y="1020"/>
                    </a:lnTo>
                    <a:lnTo>
                      <a:pt x="1955" y="1034"/>
                    </a:lnTo>
                    <a:lnTo>
                      <a:pt x="1935" y="1047"/>
                    </a:lnTo>
                    <a:lnTo>
                      <a:pt x="1912" y="1058"/>
                    </a:lnTo>
                    <a:lnTo>
                      <a:pt x="1889" y="1069"/>
                    </a:lnTo>
                    <a:lnTo>
                      <a:pt x="1864" y="1079"/>
                    </a:lnTo>
                    <a:lnTo>
                      <a:pt x="1839" y="1087"/>
                    </a:lnTo>
                    <a:lnTo>
                      <a:pt x="1812" y="1093"/>
                    </a:lnTo>
                    <a:lnTo>
                      <a:pt x="1787" y="1097"/>
                    </a:lnTo>
                    <a:lnTo>
                      <a:pt x="1762" y="1099"/>
                    </a:lnTo>
                    <a:lnTo>
                      <a:pt x="1749" y="1100"/>
                    </a:lnTo>
                    <a:lnTo>
                      <a:pt x="1737" y="1099"/>
                    </a:lnTo>
                    <a:lnTo>
                      <a:pt x="1725" y="1098"/>
                    </a:lnTo>
                    <a:lnTo>
                      <a:pt x="1713" y="1097"/>
                    </a:lnTo>
                    <a:lnTo>
                      <a:pt x="1673" y="1090"/>
                    </a:lnTo>
                    <a:lnTo>
                      <a:pt x="1624" y="1083"/>
                    </a:lnTo>
                    <a:lnTo>
                      <a:pt x="1568" y="1076"/>
                    </a:lnTo>
                    <a:lnTo>
                      <a:pt x="1508" y="1069"/>
                    </a:lnTo>
                    <a:lnTo>
                      <a:pt x="1449" y="1064"/>
                    </a:lnTo>
                    <a:lnTo>
                      <a:pt x="1394" y="1059"/>
                    </a:lnTo>
                    <a:lnTo>
                      <a:pt x="1345" y="1056"/>
                    </a:lnTo>
                    <a:lnTo>
                      <a:pt x="1306" y="1055"/>
                    </a:lnTo>
                    <a:lnTo>
                      <a:pt x="1305" y="1068"/>
                    </a:lnTo>
                    <a:close/>
                  </a:path>
                </a:pathLst>
              </a:custGeom>
              <a:solidFill>
                <a:srgbClr val="E15444"/>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15"/>
              <p:cNvSpPr/>
              <p:nvPr/>
            </p:nvSpPr>
            <p:spPr bwMode="auto">
              <a:xfrm>
                <a:off x="1851025" y="1609726"/>
                <a:ext cx="88900" cy="525463"/>
              </a:xfrm>
              <a:custGeom>
                <a:avLst/>
                <a:gdLst/>
                <a:ahLst/>
                <a:cxnLst>
                  <a:cxn ang="0">
                    <a:pos x="73" y="1"/>
                  </a:cxn>
                  <a:cxn ang="0">
                    <a:pos x="0" y="1667"/>
                  </a:cxn>
                  <a:cxn ang="0">
                    <a:pos x="185" y="1983"/>
                  </a:cxn>
                  <a:cxn ang="0">
                    <a:pos x="333" y="1759"/>
                  </a:cxn>
                  <a:cxn ang="0">
                    <a:pos x="218" y="0"/>
                  </a:cxn>
                  <a:cxn ang="0">
                    <a:pos x="73" y="1"/>
                  </a:cxn>
                </a:cxnLst>
                <a:rect l="0" t="0" r="r" b="b"/>
                <a:pathLst>
                  <a:path w="333" h="1983">
                    <a:moveTo>
                      <a:pt x="73" y="1"/>
                    </a:moveTo>
                    <a:lnTo>
                      <a:pt x="0" y="1667"/>
                    </a:lnTo>
                    <a:lnTo>
                      <a:pt x="185" y="1983"/>
                    </a:lnTo>
                    <a:lnTo>
                      <a:pt x="333" y="1759"/>
                    </a:lnTo>
                    <a:lnTo>
                      <a:pt x="218" y="0"/>
                    </a:lnTo>
                    <a:lnTo>
                      <a:pt x="73" y="1"/>
                    </a:lnTo>
                    <a:close/>
                  </a:path>
                </a:pathLst>
              </a:custGeom>
              <a:solidFill>
                <a:srgbClr val="FFFFFF"/>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4" name="Group 41"/>
            <p:cNvGrpSpPr/>
            <p:nvPr/>
          </p:nvGrpSpPr>
          <p:grpSpPr>
            <a:xfrm>
              <a:off x="10245799" y="4906161"/>
              <a:ext cx="973543" cy="1957555"/>
              <a:chOff x="6213477" y="3922716"/>
              <a:chExt cx="1033463" cy="2078038"/>
            </a:xfrm>
          </p:grpSpPr>
          <p:sp>
            <p:nvSpPr>
              <p:cNvPr id="23" name="Freeform 59"/>
              <p:cNvSpPr>
                <a:spLocks noEditPoints="1"/>
              </p:cNvSpPr>
              <p:nvPr/>
            </p:nvSpPr>
            <p:spPr bwMode="auto">
              <a:xfrm>
                <a:off x="6213477" y="3922716"/>
                <a:ext cx="1033463" cy="2078038"/>
              </a:xfrm>
              <a:custGeom>
                <a:avLst/>
                <a:gdLst/>
                <a:ahLst/>
                <a:cxnLst>
                  <a:cxn ang="0">
                    <a:pos x="970" y="2314"/>
                  </a:cxn>
                  <a:cxn ang="0">
                    <a:pos x="825" y="2381"/>
                  </a:cxn>
                  <a:cxn ang="0">
                    <a:pos x="652" y="2431"/>
                  </a:cxn>
                  <a:cxn ang="0">
                    <a:pos x="698" y="2670"/>
                  </a:cxn>
                  <a:cxn ang="0">
                    <a:pos x="1096" y="2913"/>
                  </a:cxn>
                  <a:cxn ang="0">
                    <a:pos x="1091" y="4316"/>
                  </a:cxn>
                  <a:cxn ang="0">
                    <a:pos x="1054" y="5056"/>
                  </a:cxn>
                  <a:cxn ang="0">
                    <a:pos x="991" y="5995"/>
                  </a:cxn>
                  <a:cxn ang="0">
                    <a:pos x="979" y="6915"/>
                  </a:cxn>
                  <a:cxn ang="0">
                    <a:pos x="1018" y="7356"/>
                  </a:cxn>
                  <a:cxn ang="0">
                    <a:pos x="858" y="7730"/>
                  </a:cxn>
                  <a:cxn ang="0">
                    <a:pos x="954" y="7813"/>
                  </a:cxn>
                  <a:cxn ang="0">
                    <a:pos x="1345" y="7629"/>
                  </a:cxn>
                  <a:cxn ang="0">
                    <a:pos x="1463" y="7334"/>
                  </a:cxn>
                  <a:cxn ang="0">
                    <a:pos x="1502" y="6943"/>
                  </a:cxn>
                  <a:cxn ang="0">
                    <a:pos x="1548" y="6479"/>
                  </a:cxn>
                  <a:cxn ang="0">
                    <a:pos x="1582" y="6214"/>
                  </a:cxn>
                  <a:cxn ang="0">
                    <a:pos x="1758" y="5421"/>
                  </a:cxn>
                  <a:cxn ang="0">
                    <a:pos x="1989" y="4776"/>
                  </a:cxn>
                  <a:cxn ang="0">
                    <a:pos x="2369" y="5093"/>
                  </a:cxn>
                  <a:cxn ang="0">
                    <a:pos x="2589" y="5958"/>
                  </a:cxn>
                  <a:cxn ang="0">
                    <a:pos x="2730" y="6331"/>
                  </a:cxn>
                  <a:cxn ang="0">
                    <a:pos x="2762" y="6611"/>
                  </a:cxn>
                  <a:cxn ang="0">
                    <a:pos x="2813" y="7138"/>
                  </a:cxn>
                  <a:cxn ang="0">
                    <a:pos x="3019" y="7571"/>
                  </a:cxn>
                  <a:cxn ang="0">
                    <a:pos x="3172" y="7698"/>
                  </a:cxn>
                  <a:cxn ang="0">
                    <a:pos x="3443" y="7750"/>
                  </a:cxn>
                  <a:cxn ang="0">
                    <a:pos x="3681" y="7650"/>
                  </a:cxn>
                  <a:cxn ang="0">
                    <a:pos x="3550" y="7426"/>
                  </a:cxn>
                  <a:cxn ang="0">
                    <a:pos x="3403" y="6901"/>
                  </a:cxn>
                  <a:cxn ang="0">
                    <a:pos x="3296" y="5984"/>
                  </a:cxn>
                  <a:cxn ang="0">
                    <a:pos x="3104" y="4801"/>
                  </a:cxn>
                  <a:cxn ang="0">
                    <a:pos x="3152" y="3407"/>
                  </a:cxn>
                  <a:cxn ang="0">
                    <a:pos x="3328" y="3385"/>
                  </a:cxn>
                  <a:cxn ang="0">
                    <a:pos x="3526" y="3164"/>
                  </a:cxn>
                  <a:cxn ang="0">
                    <a:pos x="3830" y="2231"/>
                  </a:cxn>
                  <a:cxn ang="0">
                    <a:pos x="3082" y="1227"/>
                  </a:cxn>
                  <a:cxn ang="0">
                    <a:pos x="2752" y="1019"/>
                  </a:cxn>
                  <a:cxn ang="0">
                    <a:pos x="2391" y="1007"/>
                  </a:cxn>
                  <a:cxn ang="0">
                    <a:pos x="2211" y="851"/>
                  </a:cxn>
                  <a:cxn ang="0">
                    <a:pos x="2301" y="604"/>
                  </a:cxn>
                  <a:cxn ang="0">
                    <a:pos x="2267" y="254"/>
                  </a:cxn>
                  <a:cxn ang="0">
                    <a:pos x="2086" y="43"/>
                  </a:cxn>
                  <a:cxn ang="0">
                    <a:pos x="1824" y="22"/>
                  </a:cxn>
                  <a:cxn ang="0">
                    <a:pos x="1636" y="179"/>
                  </a:cxn>
                  <a:cxn ang="0">
                    <a:pos x="1640" y="698"/>
                  </a:cxn>
                  <a:cxn ang="0">
                    <a:pos x="1675" y="947"/>
                  </a:cxn>
                  <a:cxn ang="0">
                    <a:pos x="1461" y="1003"/>
                  </a:cxn>
                  <a:cxn ang="0">
                    <a:pos x="1136" y="1074"/>
                  </a:cxn>
                  <a:cxn ang="0">
                    <a:pos x="608" y="1575"/>
                  </a:cxn>
                  <a:cxn ang="0">
                    <a:pos x="70" y="2274"/>
                  </a:cxn>
                  <a:cxn ang="0">
                    <a:pos x="58" y="2751"/>
                  </a:cxn>
                  <a:cxn ang="0">
                    <a:pos x="549" y="3376"/>
                  </a:cxn>
                  <a:cxn ang="0">
                    <a:pos x="707" y="3425"/>
                  </a:cxn>
                  <a:cxn ang="0">
                    <a:pos x="938" y="3372"/>
                  </a:cxn>
                  <a:cxn ang="0">
                    <a:pos x="1073" y="4130"/>
                  </a:cxn>
                  <a:cxn ang="0">
                    <a:pos x="2970" y="2829"/>
                  </a:cxn>
                  <a:cxn ang="0">
                    <a:pos x="3051" y="2310"/>
                  </a:cxn>
                  <a:cxn ang="0">
                    <a:pos x="3292" y="2426"/>
                  </a:cxn>
                  <a:cxn ang="0">
                    <a:pos x="3250" y="2656"/>
                  </a:cxn>
                </a:cxnLst>
                <a:rect l="0" t="0" r="r" b="b"/>
                <a:pathLst>
                  <a:path w="3903" h="7854">
                    <a:moveTo>
                      <a:pt x="1058" y="2210"/>
                    </a:moveTo>
                    <a:lnTo>
                      <a:pt x="1054" y="2213"/>
                    </a:lnTo>
                    <a:lnTo>
                      <a:pt x="1048" y="2218"/>
                    </a:lnTo>
                    <a:lnTo>
                      <a:pt x="1042" y="2225"/>
                    </a:lnTo>
                    <a:lnTo>
                      <a:pt x="1037" y="2233"/>
                    </a:lnTo>
                    <a:lnTo>
                      <a:pt x="1024" y="2254"/>
                    </a:lnTo>
                    <a:lnTo>
                      <a:pt x="1013" y="2274"/>
                    </a:lnTo>
                    <a:lnTo>
                      <a:pt x="1006" y="2285"/>
                    </a:lnTo>
                    <a:lnTo>
                      <a:pt x="999" y="2294"/>
                    </a:lnTo>
                    <a:lnTo>
                      <a:pt x="992" y="2302"/>
                    </a:lnTo>
                    <a:lnTo>
                      <a:pt x="985" y="2309"/>
                    </a:lnTo>
                    <a:lnTo>
                      <a:pt x="982" y="2311"/>
                    </a:lnTo>
                    <a:lnTo>
                      <a:pt x="978" y="2312"/>
                    </a:lnTo>
                    <a:lnTo>
                      <a:pt x="974" y="2313"/>
                    </a:lnTo>
                    <a:lnTo>
                      <a:pt x="970" y="2314"/>
                    </a:lnTo>
                    <a:lnTo>
                      <a:pt x="967" y="2314"/>
                    </a:lnTo>
                    <a:lnTo>
                      <a:pt x="962" y="2313"/>
                    </a:lnTo>
                    <a:lnTo>
                      <a:pt x="959" y="2311"/>
                    </a:lnTo>
                    <a:lnTo>
                      <a:pt x="954" y="2309"/>
                    </a:lnTo>
                    <a:lnTo>
                      <a:pt x="942" y="2323"/>
                    </a:lnTo>
                    <a:lnTo>
                      <a:pt x="930" y="2335"/>
                    </a:lnTo>
                    <a:lnTo>
                      <a:pt x="919" y="2344"/>
                    </a:lnTo>
                    <a:lnTo>
                      <a:pt x="909" y="2351"/>
                    </a:lnTo>
                    <a:lnTo>
                      <a:pt x="899" y="2355"/>
                    </a:lnTo>
                    <a:lnTo>
                      <a:pt x="890" y="2359"/>
                    </a:lnTo>
                    <a:lnTo>
                      <a:pt x="881" y="2361"/>
                    </a:lnTo>
                    <a:lnTo>
                      <a:pt x="873" y="2363"/>
                    </a:lnTo>
                    <a:lnTo>
                      <a:pt x="855" y="2368"/>
                    </a:lnTo>
                    <a:lnTo>
                      <a:pt x="835" y="2375"/>
                    </a:lnTo>
                    <a:lnTo>
                      <a:pt x="825" y="2381"/>
                    </a:lnTo>
                    <a:lnTo>
                      <a:pt x="814" y="2387"/>
                    </a:lnTo>
                    <a:lnTo>
                      <a:pt x="802" y="2398"/>
                    </a:lnTo>
                    <a:lnTo>
                      <a:pt x="788" y="2410"/>
                    </a:lnTo>
                    <a:lnTo>
                      <a:pt x="752" y="2407"/>
                    </a:lnTo>
                    <a:lnTo>
                      <a:pt x="722" y="2406"/>
                    </a:lnTo>
                    <a:lnTo>
                      <a:pt x="710" y="2406"/>
                    </a:lnTo>
                    <a:lnTo>
                      <a:pt x="698" y="2407"/>
                    </a:lnTo>
                    <a:lnTo>
                      <a:pt x="689" y="2408"/>
                    </a:lnTo>
                    <a:lnTo>
                      <a:pt x="680" y="2410"/>
                    </a:lnTo>
                    <a:lnTo>
                      <a:pt x="673" y="2413"/>
                    </a:lnTo>
                    <a:lnTo>
                      <a:pt x="666" y="2415"/>
                    </a:lnTo>
                    <a:lnTo>
                      <a:pt x="662" y="2418"/>
                    </a:lnTo>
                    <a:lnTo>
                      <a:pt x="657" y="2423"/>
                    </a:lnTo>
                    <a:lnTo>
                      <a:pt x="655" y="2426"/>
                    </a:lnTo>
                    <a:lnTo>
                      <a:pt x="652" y="2431"/>
                    </a:lnTo>
                    <a:lnTo>
                      <a:pt x="651" y="2435"/>
                    </a:lnTo>
                    <a:lnTo>
                      <a:pt x="650" y="2441"/>
                    </a:lnTo>
                    <a:lnTo>
                      <a:pt x="651" y="2453"/>
                    </a:lnTo>
                    <a:lnTo>
                      <a:pt x="654" y="2465"/>
                    </a:lnTo>
                    <a:lnTo>
                      <a:pt x="658" y="2478"/>
                    </a:lnTo>
                    <a:lnTo>
                      <a:pt x="664" y="2491"/>
                    </a:lnTo>
                    <a:lnTo>
                      <a:pt x="678" y="2520"/>
                    </a:lnTo>
                    <a:lnTo>
                      <a:pt x="688" y="2547"/>
                    </a:lnTo>
                    <a:lnTo>
                      <a:pt x="691" y="2562"/>
                    </a:lnTo>
                    <a:lnTo>
                      <a:pt x="694" y="2575"/>
                    </a:lnTo>
                    <a:lnTo>
                      <a:pt x="695" y="2589"/>
                    </a:lnTo>
                    <a:lnTo>
                      <a:pt x="696" y="2602"/>
                    </a:lnTo>
                    <a:lnTo>
                      <a:pt x="696" y="2629"/>
                    </a:lnTo>
                    <a:lnTo>
                      <a:pt x="697" y="2656"/>
                    </a:lnTo>
                    <a:lnTo>
                      <a:pt x="698" y="2670"/>
                    </a:lnTo>
                    <a:lnTo>
                      <a:pt x="702" y="2685"/>
                    </a:lnTo>
                    <a:lnTo>
                      <a:pt x="705" y="2699"/>
                    </a:lnTo>
                    <a:lnTo>
                      <a:pt x="711" y="2715"/>
                    </a:lnTo>
                    <a:lnTo>
                      <a:pt x="718" y="2731"/>
                    </a:lnTo>
                    <a:lnTo>
                      <a:pt x="728" y="2749"/>
                    </a:lnTo>
                    <a:lnTo>
                      <a:pt x="740" y="2767"/>
                    </a:lnTo>
                    <a:lnTo>
                      <a:pt x="755" y="2785"/>
                    </a:lnTo>
                    <a:lnTo>
                      <a:pt x="1094" y="3121"/>
                    </a:lnTo>
                    <a:lnTo>
                      <a:pt x="1096" y="3114"/>
                    </a:lnTo>
                    <a:lnTo>
                      <a:pt x="1096" y="3096"/>
                    </a:lnTo>
                    <a:lnTo>
                      <a:pt x="1097" y="3078"/>
                    </a:lnTo>
                    <a:lnTo>
                      <a:pt x="1098" y="3070"/>
                    </a:lnTo>
                    <a:lnTo>
                      <a:pt x="1098" y="3018"/>
                    </a:lnTo>
                    <a:lnTo>
                      <a:pt x="1098" y="2966"/>
                    </a:lnTo>
                    <a:lnTo>
                      <a:pt x="1096" y="2913"/>
                    </a:lnTo>
                    <a:lnTo>
                      <a:pt x="1095" y="2860"/>
                    </a:lnTo>
                    <a:lnTo>
                      <a:pt x="1091" y="2805"/>
                    </a:lnTo>
                    <a:lnTo>
                      <a:pt x="1089" y="2750"/>
                    </a:lnTo>
                    <a:lnTo>
                      <a:pt x="1086" y="2695"/>
                    </a:lnTo>
                    <a:lnTo>
                      <a:pt x="1082" y="2640"/>
                    </a:lnTo>
                    <a:lnTo>
                      <a:pt x="1079" y="2585"/>
                    </a:lnTo>
                    <a:lnTo>
                      <a:pt x="1075" y="2530"/>
                    </a:lnTo>
                    <a:lnTo>
                      <a:pt x="1072" y="2475"/>
                    </a:lnTo>
                    <a:lnTo>
                      <a:pt x="1069" y="2422"/>
                    </a:lnTo>
                    <a:lnTo>
                      <a:pt x="1065" y="2368"/>
                    </a:lnTo>
                    <a:lnTo>
                      <a:pt x="1063" y="2314"/>
                    </a:lnTo>
                    <a:lnTo>
                      <a:pt x="1061" y="2262"/>
                    </a:lnTo>
                    <a:lnTo>
                      <a:pt x="1058" y="2210"/>
                    </a:lnTo>
                    <a:close/>
                    <a:moveTo>
                      <a:pt x="1099" y="4258"/>
                    </a:moveTo>
                    <a:lnTo>
                      <a:pt x="1091" y="4316"/>
                    </a:lnTo>
                    <a:lnTo>
                      <a:pt x="1085" y="4369"/>
                    </a:lnTo>
                    <a:lnTo>
                      <a:pt x="1079" y="4421"/>
                    </a:lnTo>
                    <a:lnTo>
                      <a:pt x="1075" y="4470"/>
                    </a:lnTo>
                    <a:lnTo>
                      <a:pt x="1072" y="4518"/>
                    </a:lnTo>
                    <a:lnTo>
                      <a:pt x="1071" y="4565"/>
                    </a:lnTo>
                    <a:lnTo>
                      <a:pt x="1070" y="4613"/>
                    </a:lnTo>
                    <a:lnTo>
                      <a:pt x="1070" y="4662"/>
                    </a:lnTo>
                    <a:lnTo>
                      <a:pt x="1070" y="4711"/>
                    </a:lnTo>
                    <a:lnTo>
                      <a:pt x="1067" y="4760"/>
                    </a:lnTo>
                    <a:lnTo>
                      <a:pt x="1064" y="4809"/>
                    </a:lnTo>
                    <a:lnTo>
                      <a:pt x="1061" y="4859"/>
                    </a:lnTo>
                    <a:lnTo>
                      <a:pt x="1057" y="4909"/>
                    </a:lnTo>
                    <a:lnTo>
                      <a:pt x="1055" y="4958"/>
                    </a:lnTo>
                    <a:lnTo>
                      <a:pt x="1053" y="5007"/>
                    </a:lnTo>
                    <a:lnTo>
                      <a:pt x="1054" y="5056"/>
                    </a:lnTo>
                    <a:lnTo>
                      <a:pt x="1055" y="5094"/>
                    </a:lnTo>
                    <a:lnTo>
                      <a:pt x="1055" y="5136"/>
                    </a:lnTo>
                    <a:lnTo>
                      <a:pt x="1054" y="5183"/>
                    </a:lnTo>
                    <a:lnTo>
                      <a:pt x="1053" y="5232"/>
                    </a:lnTo>
                    <a:lnTo>
                      <a:pt x="1049" y="5337"/>
                    </a:lnTo>
                    <a:lnTo>
                      <a:pt x="1043" y="5448"/>
                    </a:lnTo>
                    <a:lnTo>
                      <a:pt x="1037" y="5560"/>
                    </a:lnTo>
                    <a:lnTo>
                      <a:pt x="1027" y="5667"/>
                    </a:lnTo>
                    <a:lnTo>
                      <a:pt x="1023" y="5716"/>
                    </a:lnTo>
                    <a:lnTo>
                      <a:pt x="1018" y="5763"/>
                    </a:lnTo>
                    <a:lnTo>
                      <a:pt x="1013" y="5806"/>
                    </a:lnTo>
                    <a:lnTo>
                      <a:pt x="1008" y="5845"/>
                    </a:lnTo>
                    <a:lnTo>
                      <a:pt x="1001" y="5895"/>
                    </a:lnTo>
                    <a:lnTo>
                      <a:pt x="995" y="5945"/>
                    </a:lnTo>
                    <a:lnTo>
                      <a:pt x="991" y="5995"/>
                    </a:lnTo>
                    <a:lnTo>
                      <a:pt x="987" y="6045"/>
                    </a:lnTo>
                    <a:lnTo>
                      <a:pt x="985" y="6094"/>
                    </a:lnTo>
                    <a:lnTo>
                      <a:pt x="983" y="6143"/>
                    </a:lnTo>
                    <a:lnTo>
                      <a:pt x="982" y="6192"/>
                    </a:lnTo>
                    <a:lnTo>
                      <a:pt x="982" y="6240"/>
                    </a:lnTo>
                    <a:lnTo>
                      <a:pt x="981" y="6337"/>
                    </a:lnTo>
                    <a:lnTo>
                      <a:pt x="982" y="6433"/>
                    </a:lnTo>
                    <a:lnTo>
                      <a:pt x="982" y="6527"/>
                    </a:lnTo>
                    <a:lnTo>
                      <a:pt x="979" y="6621"/>
                    </a:lnTo>
                    <a:lnTo>
                      <a:pt x="979" y="6663"/>
                    </a:lnTo>
                    <a:lnTo>
                      <a:pt x="978" y="6711"/>
                    </a:lnTo>
                    <a:lnTo>
                      <a:pt x="977" y="6761"/>
                    </a:lnTo>
                    <a:lnTo>
                      <a:pt x="977" y="6814"/>
                    </a:lnTo>
                    <a:lnTo>
                      <a:pt x="977" y="6865"/>
                    </a:lnTo>
                    <a:lnTo>
                      <a:pt x="979" y="6915"/>
                    </a:lnTo>
                    <a:lnTo>
                      <a:pt x="982" y="6938"/>
                    </a:lnTo>
                    <a:lnTo>
                      <a:pt x="984" y="6958"/>
                    </a:lnTo>
                    <a:lnTo>
                      <a:pt x="986" y="6978"/>
                    </a:lnTo>
                    <a:lnTo>
                      <a:pt x="990" y="6995"/>
                    </a:lnTo>
                    <a:lnTo>
                      <a:pt x="995" y="7023"/>
                    </a:lnTo>
                    <a:lnTo>
                      <a:pt x="1003" y="7062"/>
                    </a:lnTo>
                    <a:lnTo>
                      <a:pt x="1011" y="7111"/>
                    </a:lnTo>
                    <a:lnTo>
                      <a:pt x="1019" y="7163"/>
                    </a:lnTo>
                    <a:lnTo>
                      <a:pt x="1026" y="7215"/>
                    </a:lnTo>
                    <a:lnTo>
                      <a:pt x="1032" y="7264"/>
                    </a:lnTo>
                    <a:lnTo>
                      <a:pt x="1033" y="7286"/>
                    </a:lnTo>
                    <a:lnTo>
                      <a:pt x="1034" y="7306"/>
                    </a:lnTo>
                    <a:lnTo>
                      <a:pt x="1034" y="7322"/>
                    </a:lnTo>
                    <a:lnTo>
                      <a:pt x="1033" y="7335"/>
                    </a:lnTo>
                    <a:lnTo>
                      <a:pt x="1018" y="7356"/>
                    </a:lnTo>
                    <a:lnTo>
                      <a:pt x="985" y="7400"/>
                    </a:lnTo>
                    <a:lnTo>
                      <a:pt x="951" y="7447"/>
                    </a:lnTo>
                    <a:lnTo>
                      <a:pt x="930" y="7476"/>
                    </a:lnTo>
                    <a:lnTo>
                      <a:pt x="925" y="7487"/>
                    </a:lnTo>
                    <a:lnTo>
                      <a:pt x="917" y="7509"/>
                    </a:lnTo>
                    <a:lnTo>
                      <a:pt x="905" y="7538"/>
                    </a:lnTo>
                    <a:lnTo>
                      <a:pt x="894" y="7570"/>
                    </a:lnTo>
                    <a:lnTo>
                      <a:pt x="882" y="7603"/>
                    </a:lnTo>
                    <a:lnTo>
                      <a:pt x="872" y="7631"/>
                    </a:lnTo>
                    <a:lnTo>
                      <a:pt x="865" y="7653"/>
                    </a:lnTo>
                    <a:lnTo>
                      <a:pt x="862" y="7664"/>
                    </a:lnTo>
                    <a:lnTo>
                      <a:pt x="860" y="7674"/>
                    </a:lnTo>
                    <a:lnTo>
                      <a:pt x="857" y="7699"/>
                    </a:lnTo>
                    <a:lnTo>
                      <a:pt x="857" y="7720"/>
                    </a:lnTo>
                    <a:lnTo>
                      <a:pt x="858" y="7730"/>
                    </a:lnTo>
                    <a:lnTo>
                      <a:pt x="859" y="7738"/>
                    </a:lnTo>
                    <a:lnTo>
                      <a:pt x="860" y="7746"/>
                    </a:lnTo>
                    <a:lnTo>
                      <a:pt x="863" y="7752"/>
                    </a:lnTo>
                    <a:lnTo>
                      <a:pt x="865" y="7759"/>
                    </a:lnTo>
                    <a:lnTo>
                      <a:pt x="867" y="7765"/>
                    </a:lnTo>
                    <a:lnTo>
                      <a:pt x="871" y="7770"/>
                    </a:lnTo>
                    <a:lnTo>
                      <a:pt x="874" y="7774"/>
                    </a:lnTo>
                    <a:lnTo>
                      <a:pt x="882" y="7782"/>
                    </a:lnTo>
                    <a:lnTo>
                      <a:pt x="891" y="7788"/>
                    </a:lnTo>
                    <a:lnTo>
                      <a:pt x="902" y="7794"/>
                    </a:lnTo>
                    <a:lnTo>
                      <a:pt x="912" y="7797"/>
                    </a:lnTo>
                    <a:lnTo>
                      <a:pt x="922" y="7802"/>
                    </a:lnTo>
                    <a:lnTo>
                      <a:pt x="933" y="7805"/>
                    </a:lnTo>
                    <a:lnTo>
                      <a:pt x="944" y="7808"/>
                    </a:lnTo>
                    <a:lnTo>
                      <a:pt x="954" y="7813"/>
                    </a:lnTo>
                    <a:lnTo>
                      <a:pt x="965" y="7819"/>
                    </a:lnTo>
                    <a:lnTo>
                      <a:pt x="974" y="7826"/>
                    </a:lnTo>
                    <a:lnTo>
                      <a:pt x="1177" y="7854"/>
                    </a:lnTo>
                    <a:lnTo>
                      <a:pt x="1230" y="7834"/>
                    </a:lnTo>
                    <a:lnTo>
                      <a:pt x="1266" y="7820"/>
                    </a:lnTo>
                    <a:lnTo>
                      <a:pt x="1281" y="7814"/>
                    </a:lnTo>
                    <a:lnTo>
                      <a:pt x="1293" y="7808"/>
                    </a:lnTo>
                    <a:lnTo>
                      <a:pt x="1302" y="7803"/>
                    </a:lnTo>
                    <a:lnTo>
                      <a:pt x="1310" y="7796"/>
                    </a:lnTo>
                    <a:lnTo>
                      <a:pt x="1316" y="7788"/>
                    </a:lnTo>
                    <a:lnTo>
                      <a:pt x="1320" y="7778"/>
                    </a:lnTo>
                    <a:lnTo>
                      <a:pt x="1325" y="7764"/>
                    </a:lnTo>
                    <a:lnTo>
                      <a:pt x="1328" y="7746"/>
                    </a:lnTo>
                    <a:lnTo>
                      <a:pt x="1335" y="7699"/>
                    </a:lnTo>
                    <a:lnTo>
                      <a:pt x="1345" y="7629"/>
                    </a:lnTo>
                    <a:lnTo>
                      <a:pt x="1348" y="7618"/>
                    </a:lnTo>
                    <a:lnTo>
                      <a:pt x="1351" y="7608"/>
                    </a:lnTo>
                    <a:lnTo>
                      <a:pt x="1356" y="7598"/>
                    </a:lnTo>
                    <a:lnTo>
                      <a:pt x="1361" y="7589"/>
                    </a:lnTo>
                    <a:lnTo>
                      <a:pt x="1375" y="7573"/>
                    </a:lnTo>
                    <a:lnTo>
                      <a:pt x="1390" y="7557"/>
                    </a:lnTo>
                    <a:lnTo>
                      <a:pt x="1404" y="7542"/>
                    </a:lnTo>
                    <a:lnTo>
                      <a:pt x="1416" y="7525"/>
                    </a:lnTo>
                    <a:lnTo>
                      <a:pt x="1422" y="7516"/>
                    </a:lnTo>
                    <a:lnTo>
                      <a:pt x="1425" y="7507"/>
                    </a:lnTo>
                    <a:lnTo>
                      <a:pt x="1429" y="7496"/>
                    </a:lnTo>
                    <a:lnTo>
                      <a:pt x="1430" y="7485"/>
                    </a:lnTo>
                    <a:lnTo>
                      <a:pt x="1433" y="7372"/>
                    </a:lnTo>
                    <a:lnTo>
                      <a:pt x="1449" y="7354"/>
                    </a:lnTo>
                    <a:lnTo>
                      <a:pt x="1463" y="7334"/>
                    </a:lnTo>
                    <a:lnTo>
                      <a:pt x="1477" y="7312"/>
                    </a:lnTo>
                    <a:lnTo>
                      <a:pt x="1489" y="7288"/>
                    </a:lnTo>
                    <a:lnTo>
                      <a:pt x="1501" y="7263"/>
                    </a:lnTo>
                    <a:lnTo>
                      <a:pt x="1510" y="7236"/>
                    </a:lnTo>
                    <a:lnTo>
                      <a:pt x="1514" y="7222"/>
                    </a:lnTo>
                    <a:lnTo>
                      <a:pt x="1518" y="7207"/>
                    </a:lnTo>
                    <a:lnTo>
                      <a:pt x="1521" y="7192"/>
                    </a:lnTo>
                    <a:lnTo>
                      <a:pt x="1524" y="7176"/>
                    </a:lnTo>
                    <a:lnTo>
                      <a:pt x="1534" y="7106"/>
                    </a:lnTo>
                    <a:lnTo>
                      <a:pt x="1535" y="7087"/>
                    </a:lnTo>
                    <a:lnTo>
                      <a:pt x="1534" y="7068"/>
                    </a:lnTo>
                    <a:lnTo>
                      <a:pt x="1532" y="7048"/>
                    </a:lnTo>
                    <a:lnTo>
                      <a:pt x="1527" y="7028"/>
                    </a:lnTo>
                    <a:lnTo>
                      <a:pt x="1516" y="6986"/>
                    </a:lnTo>
                    <a:lnTo>
                      <a:pt x="1502" y="6943"/>
                    </a:lnTo>
                    <a:lnTo>
                      <a:pt x="1495" y="6922"/>
                    </a:lnTo>
                    <a:lnTo>
                      <a:pt x="1489" y="6900"/>
                    </a:lnTo>
                    <a:lnTo>
                      <a:pt x="1484" y="6879"/>
                    </a:lnTo>
                    <a:lnTo>
                      <a:pt x="1479" y="6859"/>
                    </a:lnTo>
                    <a:lnTo>
                      <a:pt x="1477" y="6839"/>
                    </a:lnTo>
                    <a:lnTo>
                      <a:pt x="1476" y="6821"/>
                    </a:lnTo>
                    <a:lnTo>
                      <a:pt x="1477" y="6812"/>
                    </a:lnTo>
                    <a:lnTo>
                      <a:pt x="1478" y="6804"/>
                    </a:lnTo>
                    <a:lnTo>
                      <a:pt x="1479" y="6795"/>
                    </a:lnTo>
                    <a:lnTo>
                      <a:pt x="1481" y="6787"/>
                    </a:lnTo>
                    <a:lnTo>
                      <a:pt x="1544" y="6525"/>
                    </a:lnTo>
                    <a:lnTo>
                      <a:pt x="1548" y="6504"/>
                    </a:lnTo>
                    <a:lnTo>
                      <a:pt x="1548" y="6495"/>
                    </a:lnTo>
                    <a:lnTo>
                      <a:pt x="1549" y="6486"/>
                    </a:lnTo>
                    <a:lnTo>
                      <a:pt x="1548" y="6479"/>
                    </a:lnTo>
                    <a:lnTo>
                      <a:pt x="1547" y="6472"/>
                    </a:lnTo>
                    <a:lnTo>
                      <a:pt x="1543" y="6462"/>
                    </a:lnTo>
                    <a:lnTo>
                      <a:pt x="1539" y="6454"/>
                    </a:lnTo>
                    <a:lnTo>
                      <a:pt x="1534" y="6446"/>
                    </a:lnTo>
                    <a:lnTo>
                      <a:pt x="1530" y="6438"/>
                    </a:lnTo>
                    <a:lnTo>
                      <a:pt x="1529" y="6435"/>
                    </a:lnTo>
                    <a:lnTo>
                      <a:pt x="1528" y="6430"/>
                    </a:lnTo>
                    <a:lnTo>
                      <a:pt x="1528" y="6424"/>
                    </a:lnTo>
                    <a:lnTo>
                      <a:pt x="1528" y="6419"/>
                    </a:lnTo>
                    <a:lnTo>
                      <a:pt x="1532" y="6398"/>
                    </a:lnTo>
                    <a:lnTo>
                      <a:pt x="1539" y="6358"/>
                    </a:lnTo>
                    <a:lnTo>
                      <a:pt x="1547" y="6320"/>
                    </a:lnTo>
                    <a:lnTo>
                      <a:pt x="1557" y="6284"/>
                    </a:lnTo>
                    <a:lnTo>
                      <a:pt x="1569" y="6247"/>
                    </a:lnTo>
                    <a:lnTo>
                      <a:pt x="1582" y="6214"/>
                    </a:lnTo>
                    <a:lnTo>
                      <a:pt x="1596" y="6181"/>
                    </a:lnTo>
                    <a:lnTo>
                      <a:pt x="1609" y="6149"/>
                    </a:lnTo>
                    <a:lnTo>
                      <a:pt x="1623" y="6118"/>
                    </a:lnTo>
                    <a:lnTo>
                      <a:pt x="1651" y="6060"/>
                    </a:lnTo>
                    <a:lnTo>
                      <a:pt x="1675" y="6005"/>
                    </a:lnTo>
                    <a:lnTo>
                      <a:pt x="1686" y="5979"/>
                    </a:lnTo>
                    <a:lnTo>
                      <a:pt x="1694" y="5952"/>
                    </a:lnTo>
                    <a:lnTo>
                      <a:pt x="1701" y="5928"/>
                    </a:lnTo>
                    <a:lnTo>
                      <a:pt x="1705" y="5903"/>
                    </a:lnTo>
                    <a:lnTo>
                      <a:pt x="1713" y="5845"/>
                    </a:lnTo>
                    <a:lnTo>
                      <a:pt x="1721" y="5768"/>
                    </a:lnTo>
                    <a:lnTo>
                      <a:pt x="1729" y="5680"/>
                    </a:lnTo>
                    <a:lnTo>
                      <a:pt x="1739" y="5589"/>
                    </a:lnTo>
                    <a:lnTo>
                      <a:pt x="1749" y="5500"/>
                    </a:lnTo>
                    <a:lnTo>
                      <a:pt x="1758" y="5421"/>
                    </a:lnTo>
                    <a:lnTo>
                      <a:pt x="1764" y="5388"/>
                    </a:lnTo>
                    <a:lnTo>
                      <a:pt x="1768" y="5359"/>
                    </a:lnTo>
                    <a:lnTo>
                      <a:pt x="1774" y="5337"/>
                    </a:lnTo>
                    <a:lnTo>
                      <a:pt x="1779" y="5321"/>
                    </a:lnTo>
                    <a:lnTo>
                      <a:pt x="1799" y="5273"/>
                    </a:lnTo>
                    <a:lnTo>
                      <a:pt x="1820" y="5224"/>
                    </a:lnTo>
                    <a:lnTo>
                      <a:pt x="1839" y="5175"/>
                    </a:lnTo>
                    <a:lnTo>
                      <a:pt x="1859" y="5126"/>
                    </a:lnTo>
                    <a:lnTo>
                      <a:pt x="1878" y="5077"/>
                    </a:lnTo>
                    <a:lnTo>
                      <a:pt x="1898" y="5027"/>
                    </a:lnTo>
                    <a:lnTo>
                      <a:pt x="1916" y="4977"/>
                    </a:lnTo>
                    <a:lnTo>
                      <a:pt x="1934" y="4927"/>
                    </a:lnTo>
                    <a:lnTo>
                      <a:pt x="1952" y="4877"/>
                    </a:lnTo>
                    <a:lnTo>
                      <a:pt x="1971" y="4826"/>
                    </a:lnTo>
                    <a:lnTo>
                      <a:pt x="1989" y="4776"/>
                    </a:lnTo>
                    <a:lnTo>
                      <a:pt x="2006" y="4726"/>
                    </a:lnTo>
                    <a:lnTo>
                      <a:pt x="2024" y="4674"/>
                    </a:lnTo>
                    <a:lnTo>
                      <a:pt x="2042" y="4623"/>
                    </a:lnTo>
                    <a:lnTo>
                      <a:pt x="2060" y="4572"/>
                    </a:lnTo>
                    <a:lnTo>
                      <a:pt x="2077" y="4520"/>
                    </a:lnTo>
                    <a:lnTo>
                      <a:pt x="2263" y="4809"/>
                    </a:lnTo>
                    <a:lnTo>
                      <a:pt x="2269" y="4816"/>
                    </a:lnTo>
                    <a:lnTo>
                      <a:pt x="2275" y="4825"/>
                    </a:lnTo>
                    <a:lnTo>
                      <a:pt x="2282" y="4838"/>
                    </a:lnTo>
                    <a:lnTo>
                      <a:pt x="2289" y="4853"/>
                    </a:lnTo>
                    <a:lnTo>
                      <a:pt x="2303" y="4888"/>
                    </a:lnTo>
                    <a:lnTo>
                      <a:pt x="2318" y="4931"/>
                    </a:lnTo>
                    <a:lnTo>
                      <a:pt x="2335" y="4980"/>
                    </a:lnTo>
                    <a:lnTo>
                      <a:pt x="2351" y="5035"/>
                    </a:lnTo>
                    <a:lnTo>
                      <a:pt x="2369" y="5093"/>
                    </a:lnTo>
                    <a:lnTo>
                      <a:pt x="2386" y="5152"/>
                    </a:lnTo>
                    <a:lnTo>
                      <a:pt x="2419" y="5276"/>
                    </a:lnTo>
                    <a:lnTo>
                      <a:pt x="2447" y="5392"/>
                    </a:lnTo>
                    <a:lnTo>
                      <a:pt x="2460" y="5445"/>
                    </a:lnTo>
                    <a:lnTo>
                      <a:pt x="2470" y="5492"/>
                    </a:lnTo>
                    <a:lnTo>
                      <a:pt x="2479" y="5533"/>
                    </a:lnTo>
                    <a:lnTo>
                      <a:pt x="2485" y="5565"/>
                    </a:lnTo>
                    <a:lnTo>
                      <a:pt x="2496" y="5622"/>
                    </a:lnTo>
                    <a:lnTo>
                      <a:pt x="2506" y="5675"/>
                    </a:lnTo>
                    <a:lnTo>
                      <a:pt x="2517" y="5724"/>
                    </a:lnTo>
                    <a:lnTo>
                      <a:pt x="2530" y="5772"/>
                    </a:lnTo>
                    <a:lnTo>
                      <a:pt x="2542" y="5817"/>
                    </a:lnTo>
                    <a:lnTo>
                      <a:pt x="2557" y="5863"/>
                    </a:lnTo>
                    <a:lnTo>
                      <a:pt x="2572" y="5910"/>
                    </a:lnTo>
                    <a:lnTo>
                      <a:pt x="2589" y="5958"/>
                    </a:lnTo>
                    <a:lnTo>
                      <a:pt x="2601" y="5990"/>
                    </a:lnTo>
                    <a:lnTo>
                      <a:pt x="2609" y="6020"/>
                    </a:lnTo>
                    <a:lnTo>
                      <a:pt x="2616" y="6046"/>
                    </a:lnTo>
                    <a:lnTo>
                      <a:pt x="2620" y="6070"/>
                    </a:lnTo>
                    <a:lnTo>
                      <a:pt x="2628" y="6113"/>
                    </a:lnTo>
                    <a:lnTo>
                      <a:pt x="2635" y="6151"/>
                    </a:lnTo>
                    <a:lnTo>
                      <a:pt x="2640" y="6169"/>
                    </a:lnTo>
                    <a:lnTo>
                      <a:pt x="2645" y="6187"/>
                    </a:lnTo>
                    <a:lnTo>
                      <a:pt x="2652" y="6204"/>
                    </a:lnTo>
                    <a:lnTo>
                      <a:pt x="2661" y="6222"/>
                    </a:lnTo>
                    <a:lnTo>
                      <a:pt x="2673" y="6241"/>
                    </a:lnTo>
                    <a:lnTo>
                      <a:pt x="2686" y="6262"/>
                    </a:lnTo>
                    <a:lnTo>
                      <a:pt x="2705" y="6283"/>
                    </a:lnTo>
                    <a:lnTo>
                      <a:pt x="2725" y="6307"/>
                    </a:lnTo>
                    <a:lnTo>
                      <a:pt x="2730" y="6331"/>
                    </a:lnTo>
                    <a:lnTo>
                      <a:pt x="2733" y="6355"/>
                    </a:lnTo>
                    <a:lnTo>
                      <a:pt x="2737" y="6379"/>
                    </a:lnTo>
                    <a:lnTo>
                      <a:pt x="2741" y="6403"/>
                    </a:lnTo>
                    <a:lnTo>
                      <a:pt x="2746" y="6425"/>
                    </a:lnTo>
                    <a:lnTo>
                      <a:pt x="2750" y="6448"/>
                    </a:lnTo>
                    <a:lnTo>
                      <a:pt x="2756" y="6471"/>
                    </a:lnTo>
                    <a:lnTo>
                      <a:pt x="2764" y="6493"/>
                    </a:lnTo>
                    <a:lnTo>
                      <a:pt x="2766" y="6502"/>
                    </a:lnTo>
                    <a:lnTo>
                      <a:pt x="2768" y="6511"/>
                    </a:lnTo>
                    <a:lnTo>
                      <a:pt x="2769" y="6520"/>
                    </a:lnTo>
                    <a:lnTo>
                      <a:pt x="2769" y="6528"/>
                    </a:lnTo>
                    <a:lnTo>
                      <a:pt x="2768" y="6548"/>
                    </a:lnTo>
                    <a:lnTo>
                      <a:pt x="2765" y="6567"/>
                    </a:lnTo>
                    <a:lnTo>
                      <a:pt x="2763" y="6588"/>
                    </a:lnTo>
                    <a:lnTo>
                      <a:pt x="2762" y="6611"/>
                    </a:lnTo>
                    <a:lnTo>
                      <a:pt x="2761" y="6623"/>
                    </a:lnTo>
                    <a:lnTo>
                      <a:pt x="2762" y="6636"/>
                    </a:lnTo>
                    <a:lnTo>
                      <a:pt x="2763" y="6651"/>
                    </a:lnTo>
                    <a:lnTo>
                      <a:pt x="2765" y="6664"/>
                    </a:lnTo>
                    <a:lnTo>
                      <a:pt x="2770" y="6693"/>
                    </a:lnTo>
                    <a:lnTo>
                      <a:pt x="2773" y="6720"/>
                    </a:lnTo>
                    <a:lnTo>
                      <a:pt x="2776" y="6745"/>
                    </a:lnTo>
                    <a:lnTo>
                      <a:pt x="2778" y="6771"/>
                    </a:lnTo>
                    <a:lnTo>
                      <a:pt x="2781" y="6817"/>
                    </a:lnTo>
                    <a:lnTo>
                      <a:pt x="2782" y="6862"/>
                    </a:lnTo>
                    <a:lnTo>
                      <a:pt x="2785" y="6905"/>
                    </a:lnTo>
                    <a:lnTo>
                      <a:pt x="2787" y="6948"/>
                    </a:lnTo>
                    <a:lnTo>
                      <a:pt x="2790" y="6991"/>
                    </a:lnTo>
                    <a:lnTo>
                      <a:pt x="2796" y="7036"/>
                    </a:lnTo>
                    <a:lnTo>
                      <a:pt x="2813" y="7138"/>
                    </a:lnTo>
                    <a:lnTo>
                      <a:pt x="2906" y="7422"/>
                    </a:lnTo>
                    <a:lnTo>
                      <a:pt x="2893" y="7426"/>
                    </a:lnTo>
                    <a:lnTo>
                      <a:pt x="2903" y="7477"/>
                    </a:lnTo>
                    <a:lnTo>
                      <a:pt x="2905" y="7487"/>
                    </a:lnTo>
                    <a:lnTo>
                      <a:pt x="2911" y="7498"/>
                    </a:lnTo>
                    <a:lnTo>
                      <a:pt x="2916" y="7508"/>
                    </a:lnTo>
                    <a:lnTo>
                      <a:pt x="2924" y="7517"/>
                    </a:lnTo>
                    <a:lnTo>
                      <a:pt x="2933" y="7526"/>
                    </a:lnTo>
                    <a:lnTo>
                      <a:pt x="2945" y="7535"/>
                    </a:lnTo>
                    <a:lnTo>
                      <a:pt x="2955" y="7543"/>
                    </a:lnTo>
                    <a:lnTo>
                      <a:pt x="2968" y="7550"/>
                    </a:lnTo>
                    <a:lnTo>
                      <a:pt x="2980" y="7557"/>
                    </a:lnTo>
                    <a:lnTo>
                      <a:pt x="2993" y="7563"/>
                    </a:lnTo>
                    <a:lnTo>
                      <a:pt x="3005" y="7567"/>
                    </a:lnTo>
                    <a:lnTo>
                      <a:pt x="3019" y="7571"/>
                    </a:lnTo>
                    <a:lnTo>
                      <a:pt x="3032" y="7573"/>
                    </a:lnTo>
                    <a:lnTo>
                      <a:pt x="3043" y="7575"/>
                    </a:lnTo>
                    <a:lnTo>
                      <a:pt x="3055" y="7575"/>
                    </a:lnTo>
                    <a:lnTo>
                      <a:pt x="3065" y="7574"/>
                    </a:lnTo>
                    <a:lnTo>
                      <a:pt x="3126" y="7564"/>
                    </a:lnTo>
                    <a:lnTo>
                      <a:pt x="3132" y="7580"/>
                    </a:lnTo>
                    <a:lnTo>
                      <a:pt x="3137" y="7595"/>
                    </a:lnTo>
                    <a:lnTo>
                      <a:pt x="3142" y="7608"/>
                    </a:lnTo>
                    <a:lnTo>
                      <a:pt x="3144" y="7622"/>
                    </a:lnTo>
                    <a:lnTo>
                      <a:pt x="3150" y="7645"/>
                    </a:lnTo>
                    <a:lnTo>
                      <a:pt x="3154" y="7664"/>
                    </a:lnTo>
                    <a:lnTo>
                      <a:pt x="3156" y="7674"/>
                    </a:lnTo>
                    <a:lnTo>
                      <a:pt x="3161" y="7682"/>
                    </a:lnTo>
                    <a:lnTo>
                      <a:pt x="3166" y="7690"/>
                    </a:lnTo>
                    <a:lnTo>
                      <a:pt x="3172" y="7698"/>
                    </a:lnTo>
                    <a:lnTo>
                      <a:pt x="3180" y="7704"/>
                    </a:lnTo>
                    <a:lnTo>
                      <a:pt x="3190" y="7712"/>
                    </a:lnTo>
                    <a:lnTo>
                      <a:pt x="3201" y="7719"/>
                    </a:lnTo>
                    <a:lnTo>
                      <a:pt x="3216" y="7726"/>
                    </a:lnTo>
                    <a:lnTo>
                      <a:pt x="3235" y="7735"/>
                    </a:lnTo>
                    <a:lnTo>
                      <a:pt x="3256" y="7742"/>
                    </a:lnTo>
                    <a:lnTo>
                      <a:pt x="3279" y="7749"/>
                    </a:lnTo>
                    <a:lnTo>
                      <a:pt x="3303" y="7755"/>
                    </a:lnTo>
                    <a:lnTo>
                      <a:pt x="3328" y="7758"/>
                    </a:lnTo>
                    <a:lnTo>
                      <a:pt x="3354" y="7760"/>
                    </a:lnTo>
                    <a:lnTo>
                      <a:pt x="3367" y="7760"/>
                    </a:lnTo>
                    <a:lnTo>
                      <a:pt x="3380" y="7759"/>
                    </a:lnTo>
                    <a:lnTo>
                      <a:pt x="3395" y="7758"/>
                    </a:lnTo>
                    <a:lnTo>
                      <a:pt x="3409" y="7756"/>
                    </a:lnTo>
                    <a:lnTo>
                      <a:pt x="3443" y="7750"/>
                    </a:lnTo>
                    <a:lnTo>
                      <a:pt x="3486" y="7741"/>
                    </a:lnTo>
                    <a:lnTo>
                      <a:pt x="3509" y="7736"/>
                    </a:lnTo>
                    <a:lnTo>
                      <a:pt x="3533" y="7730"/>
                    </a:lnTo>
                    <a:lnTo>
                      <a:pt x="3555" y="7724"/>
                    </a:lnTo>
                    <a:lnTo>
                      <a:pt x="3578" y="7716"/>
                    </a:lnTo>
                    <a:lnTo>
                      <a:pt x="3600" y="7709"/>
                    </a:lnTo>
                    <a:lnTo>
                      <a:pt x="3621" y="7700"/>
                    </a:lnTo>
                    <a:lnTo>
                      <a:pt x="3639" y="7691"/>
                    </a:lnTo>
                    <a:lnTo>
                      <a:pt x="3654" y="7682"/>
                    </a:lnTo>
                    <a:lnTo>
                      <a:pt x="3661" y="7677"/>
                    </a:lnTo>
                    <a:lnTo>
                      <a:pt x="3666" y="7671"/>
                    </a:lnTo>
                    <a:lnTo>
                      <a:pt x="3672" y="7666"/>
                    </a:lnTo>
                    <a:lnTo>
                      <a:pt x="3675" y="7661"/>
                    </a:lnTo>
                    <a:lnTo>
                      <a:pt x="3679" y="7655"/>
                    </a:lnTo>
                    <a:lnTo>
                      <a:pt x="3681" y="7650"/>
                    </a:lnTo>
                    <a:lnTo>
                      <a:pt x="3681" y="7643"/>
                    </a:lnTo>
                    <a:lnTo>
                      <a:pt x="3681" y="7637"/>
                    </a:lnTo>
                    <a:lnTo>
                      <a:pt x="3679" y="7627"/>
                    </a:lnTo>
                    <a:lnTo>
                      <a:pt x="3677" y="7613"/>
                    </a:lnTo>
                    <a:lnTo>
                      <a:pt x="3673" y="7599"/>
                    </a:lnTo>
                    <a:lnTo>
                      <a:pt x="3669" y="7587"/>
                    </a:lnTo>
                    <a:lnTo>
                      <a:pt x="3663" y="7573"/>
                    </a:lnTo>
                    <a:lnTo>
                      <a:pt x="3656" y="7560"/>
                    </a:lnTo>
                    <a:lnTo>
                      <a:pt x="3649" y="7547"/>
                    </a:lnTo>
                    <a:lnTo>
                      <a:pt x="3641" y="7534"/>
                    </a:lnTo>
                    <a:lnTo>
                      <a:pt x="3633" y="7522"/>
                    </a:lnTo>
                    <a:lnTo>
                      <a:pt x="3615" y="7496"/>
                    </a:lnTo>
                    <a:lnTo>
                      <a:pt x="3594" y="7472"/>
                    </a:lnTo>
                    <a:lnTo>
                      <a:pt x="3573" y="7448"/>
                    </a:lnTo>
                    <a:lnTo>
                      <a:pt x="3550" y="7426"/>
                    </a:lnTo>
                    <a:lnTo>
                      <a:pt x="3503" y="7382"/>
                    </a:lnTo>
                    <a:lnTo>
                      <a:pt x="3456" y="7341"/>
                    </a:lnTo>
                    <a:lnTo>
                      <a:pt x="3434" y="7323"/>
                    </a:lnTo>
                    <a:lnTo>
                      <a:pt x="3414" y="7304"/>
                    </a:lnTo>
                    <a:lnTo>
                      <a:pt x="3395" y="7287"/>
                    </a:lnTo>
                    <a:lnTo>
                      <a:pt x="3379" y="7271"/>
                    </a:lnTo>
                    <a:lnTo>
                      <a:pt x="3382" y="7238"/>
                    </a:lnTo>
                    <a:lnTo>
                      <a:pt x="3386" y="7197"/>
                    </a:lnTo>
                    <a:lnTo>
                      <a:pt x="3392" y="7151"/>
                    </a:lnTo>
                    <a:lnTo>
                      <a:pt x="3398" y="7103"/>
                    </a:lnTo>
                    <a:lnTo>
                      <a:pt x="3403" y="7056"/>
                    </a:lnTo>
                    <a:lnTo>
                      <a:pt x="3407" y="7013"/>
                    </a:lnTo>
                    <a:lnTo>
                      <a:pt x="3409" y="6978"/>
                    </a:lnTo>
                    <a:lnTo>
                      <a:pt x="3409" y="6952"/>
                    </a:lnTo>
                    <a:lnTo>
                      <a:pt x="3403" y="6901"/>
                    </a:lnTo>
                    <a:lnTo>
                      <a:pt x="3396" y="6851"/>
                    </a:lnTo>
                    <a:lnTo>
                      <a:pt x="3388" y="6804"/>
                    </a:lnTo>
                    <a:lnTo>
                      <a:pt x="3382" y="6758"/>
                    </a:lnTo>
                    <a:lnTo>
                      <a:pt x="3375" y="6712"/>
                    </a:lnTo>
                    <a:lnTo>
                      <a:pt x="3369" y="6667"/>
                    </a:lnTo>
                    <a:lnTo>
                      <a:pt x="3364" y="6621"/>
                    </a:lnTo>
                    <a:lnTo>
                      <a:pt x="3363" y="6572"/>
                    </a:lnTo>
                    <a:lnTo>
                      <a:pt x="3362" y="6539"/>
                    </a:lnTo>
                    <a:lnTo>
                      <a:pt x="3360" y="6500"/>
                    </a:lnTo>
                    <a:lnTo>
                      <a:pt x="3356" y="6456"/>
                    </a:lnTo>
                    <a:lnTo>
                      <a:pt x="3352" y="6409"/>
                    </a:lnTo>
                    <a:lnTo>
                      <a:pt x="3340" y="6307"/>
                    </a:lnTo>
                    <a:lnTo>
                      <a:pt x="3327" y="6197"/>
                    </a:lnTo>
                    <a:lnTo>
                      <a:pt x="3311" y="6087"/>
                    </a:lnTo>
                    <a:lnTo>
                      <a:pt x="3296" y="5984"/>
                    </a:lnTo>
                    <a:lnTo>
                      <a:pt x="3281" y="5892"/>
                    </a:lnTo>
                    <a:lnTo>
                      <a:pt x="3270" y="5819"/>
                    </a:lnTo>
                    <a:lnTo>
                      <a:pt x="3252" y="5723"/>
                    </a:lnTo>
                    <a:lnTo>
                      <a:pt x="3235" y="5624"/>
                    </a:lnTo>
                    <a:lnTo>
                      <a:pt x="3218" y="5526"/>
                    </a:lnTo>
                    <a:lnTo>
                      <a:pt x="3201" y="5427"/>
                    </a:lnTo>
                    <a:lnTo>
                      <a:pt x="3185" y="5329"/>
                    </a:lnTo>
                    <a:lnTo>
                      <a:pt x="3171" y="5232"/>
                    </a:lnTo>
                    <a:lnTo>
                      <a:pt x="3159" y="5137"/>
                    </a:lnTo>
                    <a:lnTo>
                      <a:pt x="3150" y="5046"/>
                    </a:lnTo>
                    <a:lnTo>
                      <a:pt x="3144" y="5001"/>
                    </a:lnTo>
                    <a:lnTo>
                      <a:pt x="3135" y="4953"/>
                    </a:lnTo>
                    <a:lnTo>
                      <a:pt x="3124" y="4903"/>
                    </a:lnTo>
                    <a:lnTo>
                      <a:pt x="3114" y="4852"/>
                    </a:lnTo>
                    <a:lnTo>
                      <a:pt x="3104" y="4801"/>
                    </a:lnTo>
                    <a:lnTo>
                      <a:pt x="3096" y="4752"/>
                    </a:lnTo>
                    <a:lnTo>
                      <a:pt x="3092" y="4728"/>
                    </a:lnTo>
                    <a:lnTo>
                      <a:pt x="3090" y="4705"/>
                    </a:lnTo>
                    <a:lnTo>
                      <a:pt x="3089" y="4684"/>
                    </a:lnTo>
                    <a:lnTo>
                      <a:pt x="3089" y="4663"/>
                    </a:lnTo>
                    <a:lnTo>
                      <a:pt x="3009" y="3868"/>
                    </a:lnTo>
                    <a:lnTo>
                      <a:pt x="3023" y="3368"/>
                    </a:lnTo>
                    <a:lnTo>
                      <a:pt x="3028" y="3366"/>
                    </a:lnTo>
                    <a:lnTo>
                      <a:pt x="3033" y="3366"/>
                    </a:lnTo>
                    <a:lnTo>
                      <a:pt x="3039" y="3366"/>
                    </a:lnTo>
                    <a:lnTo>
                      <a:pt x="3044" y="3366"/>
                    </a:lnTo>
                    <a:lnTo>
                      <a:pt x="3056" y="3368"/>
                    </a:lnTo>
                    <a:lnTo>
                      <a:pt x="3069" y="3373"/>
                    </a:lnTo>
                    <a:lnTo>
                      <a:pt x="3104" y="3386"/>
                    </a:lnTo>
                    <a:lnTo>
                      <a:pt x="3152" y="3407"/>
                    </a:lnTo>
                    <a:lnTo>
                      <a:pt x="3169" y="3414"/>
                    </a:lnTo>
                    <a:lnTo>
                      <a:pt x="3185" y="3420"/>
                    </a:lnTo>
                    <a:lnTo>
                      <a:pt x="3201" y="3423"/>
                    </a:lnTo>
                    <a:lnTo>
                      <a:pt x="3216" y="3425"/>
                    </a:lnTo>
                    <a:lnTo>
                      <a:pt x="3224" y="3426"/>
                    </a:lnTo>
                    <a:lnTo>
                      <a:pt x="3232" y="3425"/>
                    </a:lnTo>
                    <a:lnTo>
                      <a:pt x="3239" y="3425"/>
                    </a:lnTo>
                    <a:lnTo>
                      <a:pt x="3247" y="3423"/>
                    </a:lnTo>
                    <a:lnTo>
                      <a:pt x="3255" y="3421"/>
                    </a:lnTo>
                    <a:lnTo>
                      <a:pt x="3263" y="3418"/>
                    </a:lnTo>
                    <a:lnTo>
                      <a:pt x="3271" y="3415"/>
                    </a:lnTo>
                    <a:lnTo>
                      <a:pt x="3279" y="3410"/>
                    </a:lnTo>
                    <a:lnTo>
                      <a:pt x="3304" y="3396"/>
                    </a:lnTo>
                    <a:lnTo>
                      <a:pt x="3321" y="3388"/>
                    </a:lnTo>
                    <a:lnTo>
                      <a:pt x="3328" y="3385"/>
                    </a:lnTo>
                    <a:lnTo>
                      <a:pt x="3332" y="3383"/>
                    </a:lnTo>
                    <a:lnTo>
                      <a:pt x="3337" y="3383"/>
                    </a:lnTo>
                    <a:lnTo>
                      <a:pt x="3342" y="3383"/>
                    </a:lnTo>
                    <a:lnTo>
                      <a:pt x="3350" y="3383"/>
                    </a:lnTo>
                    <a:lnTo>
                      <a:pt x="3360" y="3384"/>
                    </a:lnTo>
                    <a:lnTo>
                      <a:pt x="3375" y="3382"/>
                    </a:lnTo>
                    <a:lnTo>
                      <a:pt x="3396" y="3376"/>
                    </a:lnTo>
                    <a:lnTo>
                      <a:pt x="3420" y="3349"/>
                    </a:lnTo>
                    <a:lnTo>
                      <a:pt x="3432" y="3333"/>
                    </a:lnTo>
                    <a:lnTo>
                      <a:pt x="3443" y="3316"/>
                    </a:lnTo>
                    <a:lnTo>
                      <a:pt x="3454" y="3297"/>
                    </a:lnTo>
                    <a:lnTo>
                      <a:pt x="3464" y="3279"/>
                    </a:lnTo>
                    <a:lnTo>
                      <a:pt x="3483" y="3241"/>
                    </a:lnTo>
                    <a:lnTo>
                      <a:pt x="3504" y="3202"/>
                    </a:lnTo>
                    <a:lnTo>
                      <a:pt x="3526" y="3164"/>
                    </a:lnTo>
                    <a:lnTo>
                      <a:pt x="3549" y="3124"/>
                    </a:lnTo>
                    <a:lnTo>
                      <a:pt x="3561" y="3104"/>
                    </a:lnTo>
                    <a:lnTo>
                      <a:pt x="3574" y="3085"/>
                    </a:lnTo>
                    <a:lnTo>
                      <a:pt x="3587" y="3066"/>
                    </a:lnTo>
                    <a:lnTo>
                      <a:pt x="3602" y="3048"/>
                    </a:lnTo>
                    <a:lnTo>
                      <a:pt x="3713" y="2918"/>
                    </a:lnTo>
                    <a:lnTo>
                      <a:pt x="3898" y="2408"/>
                    </a:lnTo>
                    <a:lnTo>
                      <a:pt x="3903" y="2399"/>
                    </a:lnTo>
                    <a:lnTo>
                      <a:pt x="3903" y="2385"/>
                    </a:lnTo>
                    <a:lnTo>
                      <a:pt x="3900" y="2368"/>
                    </a:lnTo>
                    <a:lnTo>
                      <a:pt x="3892" y="2346"/>
                    </a:lnTo>
                    <a:lnTo>
                      <a:pt x="3881" y="2322"/>
                    </a:lnTo>
                    <a:lnTo>
                      <a:pt x="3866" y="2295"/>
                    </a:lnTo>
                    <a:lnTo>
                      <a:pt x="3849" y="2264"/>
                    </a:lnTo>
                    <a:lnTo>
                      <a:pt x="3830" y="2231"/>
                    </a:lnTo>
                    <a:lnTo>
                      <a:pt x="3807" y="2195"/>
                    </a:lnTo>
                    <a:lnTo>
                      <a:pt x="3783" y="2158"/>
                    </a:lnTo>
                    <a:lnTo>
                      <a:pt x="3756" y="2118"/>
                    </a:lnTo>
                    <a:lnTo>
                      <a:pt x="3727" y="2077"/>
                    </a:lnTo>
                    <a:lnTo>
                      <a:pt x="3665" y="1990"/>
                    </a:lnTo>
                    <a:lnTo>
                      <a:pt x="3598" y="1899"/>
                    </a:lnTo>
                    <a:lnTo>
                      <a:pt x="3528" y="1806"/>
                    </a:lnTo>
                    <a:lnTo>
                      <a:pt x="3456" y="1712"/>
                    </a:lnTo>
                    <a:lnTo>
                      <a:pt x="3385" y="1621"/>
                    </a:lnTo>
                    <a:lnTo>
                      <a:pt x="3316" y="1533"/>
                    </a:lnTo>
                    <a:lnTo>
                      <a:pt x="3252" y="1449"/>
                    </a:lnTo>
                    <a:lnTo>
                      <a:pt x="3194" y="1374"/>
                    </a:lnTo>
                    <a:lnTo>
                      <a:pt x="3143" y="1307"/>
                    </a:lnTo>
                    <a:lnTo>
                      <a:pt x="3101" y="1251"/>
                    </a:lnTo>
                    <a:lnTo>
                      <a:pt x="3082" y="1227"/>
                    </a:lnTo>
                    <a:lnTo>
                      <a:pt x="3064" y="1205"/>
                    </a:lnTo>
                    <a:lnTo>
                      <a:pt x="3045" y="1183"/>
                    </a:lnTo>
                    <a:lnTo>
                      <a:pt x="3027" y="1162"/>
                    </a:lnTo>
                    <a:lnTo>
                      <a:pt x="3010" y="1143"/>
                    </a:lnTo>
                    <a:lnTo>
                      <a:pt x="2991" y="1126"/>
                    </a:lnTo>
                    <a:lnTo>
                      <a:pt x="2972" y="1109"/>
                    </a:lnTo>
                    <a:lnTo>
                      <a:pt x="2953" y="1094"/>
                    </a:lnTo>
                    <a:lnTo>
                      <a:pt x="2932" y="1080"/>
                    </a:lnTo>
                    <a:lnTo>
                      <a:pt x="2911" y="1067"/>
                    </a:lnTo>
                    <a:lnTo>
                      <a:pt x="2889" y="1056"/>
                    </a:lnTo>
                    <a:lnTo>
                      <a:pt x="2865" y="1046"/>
                    </a:lnTo>
                    <a:lnTo>
                      <a:pt x="2839" y="1038"/>
                    </a:lnTo>
                    <a:lnTo>
                      <a:pt x="2812" y="1030"/>
                    </a:lnTo>
                    <a:lnTo>
                      <a:pt x="2782" y="1024"/>
                    </a:lnTo>
                    <a:lnTo>
                      <a:pt x="2752" y="1019"/>
                    </a:lnTo>
                    <a:lnTo>
                      <a:pt x="2725" y="1016"/>
                    </a:lnTo>
                    <a:lnTo>
                      <a:pt x="2692" y="1013"/>
                    </a:lnTo>
                    <a:lnTo>
                      <a:pt x="2657" y="1010"/>
                    </a:lnTo>
                    <a:lnTo>
                      <a:pt x="2618" y="1007"/>
                    </a:lnTo>
                    <a:lnTo>
                      <a:pt x="2580" y="1006"/>
                    </a:lnTo>
                    <a:lnTo>
                      <a:pt x="2544" y="1006"/>
                    </a:lnTo>
                    <a:lnTo>
                      <a:pt x="2526" y="1006"/>
                    </a:lnTo>
                    <a:lnTo>
                      <a:pt x="2510" y="1007"/>
                    </a:lnTo>
                    <a:lnTo>
                      <a:pt x="2496" y="1008"/>
                    </a:lnTo>
                    <a:lnTo>
                      <a:pt x="2482" y="1010"/>
                    </a:lnTo>
                    <a:lnTo>
                      <a:pt x="2465" y="1013"/>
                    </a:lnTo>
                    <a:lnTo>
                      <a:pt x="2449" y="1014"/>
                    </a:lnTo>
                    <a:lnTo>
                      <a:pt x="2434" y="1014"/>
                    </a:lnTo>
                    <a:lnTo>
                      <a:pt x="2419" y="1013"/>
                    </a:lnTo>
                    <a:lnTo>
                      <a:pt x="2391" y="1007"/>
                    </a:lnTo>
                    <a:lnTo>
                      <a:pt x="2366" y="1000"/>
                    </a:lnTo>
                    <a:lnTo>
                      <a:pt x="2342" y="994"/>
                    </a:lnTo>
                    <a:lnTo>
                      <a:pt x="2318" y="989"/>
                    </a:lnTo>
                    <a:lnTo>
                      <a:pt x="2307" y="987"/>
                    </a:lnTo>
                    <a:lnTo>
                      <a:pt x="2294" y="986"/>
                    </a:lnTo>
                    <a:lnTo>
                      <a:pt x="2282" y="987"/>
                    </a:lnTo>
                    <a:lnTo>
                      <a:pt x="2269" y="990"/>
                    </a:lnTo>
                    <a:lnTo>
                      <a:pt x="2253" y="961"/>
                    </a:lnTo>
                    <a:lnTo>
                      <a:pt x="2234" y="923"/>
                    </a:lnTo>
                    <a:lnTo>
                      <a:pt x="2226" y="904"/>
                    </a:lnTo>
                    <a:lnTo>
                      <a:pt x="2218" y="885"/>
                    </a:lnTo>
                    <a:lnTo>
                      <a:pt x="2215" y="875"/>
                    </a:lnTo>
                    <a:lnTo>
                      <a:pt x="2213" y="867"/>
                    </a:lnTo>
                    <a:lnTo>
                      <a:pt x="2212" y="859"/>
                    </a:lnTo>
                    <a:lnTo>
                      <a:pt x="2211" y="851"/>
                    </a:lnTo>
                    <a:lnTo>
                      <a:pt x="2211" y="806"/>
                    </a:lnTo>
                    <a:lnTo>
                      <a:pt x="2212" y="789"/>
                    </a:lnTo>
                    <a:lnTo>
                      <a:pt x="2213" y="775"/>
                    </a:lnTo>
                    <a:lnTo>
                      <a:pt x="2215" y="762"/>
                    </a:lnTo>
                    <a:lnTo>
                      <a:pt x="2219" y="751"/>
                    </a:lnTo>
                    <a:lnTo>
                      <a:pt x="2227" y="729"/>
                    </a:lnTo>
                    <a:lnTo>
                      <a:pt x="2234" y="702"/>
                    </a:lnTo>
                    <a:lnTo>
                      <a:pt x="2269" y="713"/>
                    </a:lnTo>
                    <a:lnTo>
                      <a:pt x="2270" y="700"/>
                    </a:lnTo>
                    <a:lnTo>
                      <a:pt x="2273" y="689"/>
                    </a:lnTo>
                    <a:lnTo>
                      <a:pt x="2275" y="679"/>
                    </a:lnTo>
                    <a:lnTo>
                      <a:pt x="2278" y="668"/>
                    </a:lnTo>
                    <a:lnTo>
                      <a:pt x="2286" y="648"/>
                    </a:lnTo>
                    <a:lnTo>
                      <a:pt x="2294" y="626"/>
                    </a:lnTo>
                    <a:lnTo>
                      <a:pt x="2301" y="604"/>
                    </a:lnTo>
                    <a:lnTo>
                      <a:pt x="2308" y="579"/>
                    </a:lnTo>
                    <a:lnTo>
                      <a:pt x="2311" y="566"/>
                    </a:lnTo>
                    <a:lnTo>
                      <a:pt x="2313" y="551"/>
                    </a:lnTo>
                    <a:lnTo>
                      <a:pt x="2314" y="535"/>
                    </a:lnTo>
                    <a:lnTo>
                      <a:pt x="2315" y="518"/>
                    </a:lnTo>
                    <a:lnTo>
                      <a:pt x="2315" y="483"/>
                    </a:lnTo>
                    <a:lnTo>
                      <a:pt x="2292" y="483"/>
                    </a:lnTo>
                    <a:lnTo>
                      <a:pt x="2291" y="433"/>
                    </a:lnTo>
                    <a:lnTo>
                      <a:pt x="2289" y="384"/>
                    </a:lnTo>
                    <a:lnTo>
                      <a:pt x="2286" y="360"/>
                    </a:lnTo>
                    <a:lnTo>
                      <a:pt x="2284" y="338"/>
                    </a:lnTo>
                    <a:lnTo>
                      <a:pt x="2281" y="315"/>
                    </a:lnTo>
                    <a:lnTo>
                      <a:pt x="2277" y="294"/>
                    </a:lnTo>
                    <a:lnTo>
                      <a:pt x="2271" y="273"/>
                    </a:lnTo>
                    <a:lnTo>
                      <a:pt x="2267" y="254"/>
                    </a:lnTo>
                    <a:lnTo>
                      <a:pt x="2260" y="234"/>
                    </a:lnTo>
                    <a:lnTo>
                      <a:pt x="2253" y="215"/>
                    </a:lnTo>
                    <a:lnTo>
                      <a:pt x="2244" y="196"/>
                    </a:lnTo>
                    <a:lnTo>
                      <a:pt x="2235" y="179"/>
                    </a:lnTo>
                    <a:lnTo>
                      <a:pt x="2225" y="163"/>
                    </a:lnTo>
                    <a:lnTo>
                      <a:pt x="2213" y="147"/>
                    </a:lnTo>
                    <a:lnTo>
                      <a:pt x="2204" y="137"/>
                    </a:lnTo>
                    <a:lnTo>
                      <a:pt x="2194" y="126"/>
                    </a:lnTo>
                    <a:lnTo>
                      <a:pt x="2182" y="114"/>
                    </a:lnTo>
                    <a:lnTo>
                      <a:pt x="2169" y="102"/>
                    </a:lnTo>
                    <a:lnTo>
                      <a:pt x="2154" y="89"/>
                    </a:lnTo>
                    <a:lnTo>
                      <a:pt x="2138" y="78"/>
                    </a:lnTo>
                    <a:lnTo>
                      <a:pt x="2122" y="65"/>
                    </a:lnTo>
                    <a:lnTo>
                      <a:pt x="2104" y="54"/>
                    </a:lnTo>
                    <a:lnTo>
                      <a:pt x="2086" y="43"/>
                    </a:lnTo>
                    <a:lnTo>
                      <a:pt x="2068" y="33"/>
                    </a:lnTo>
                    <a:lnTo>
                      <a:pt x="2050" y="24"/>
                    </a:lnTo>
                    <a:lnTo>
                      <a:pt x="2030" y="16"/>
                    </a:lnTo>
                    <a:lnTo>
                      <a:pt x="2012" y="9"/>
                    </a:lnTo>
                    <a:lnTo>
                      <a:pt x="1994" y="4"/>
                    </a:lnTo>
                    <a:lnTo>
                      <a:pt x="1975" y="1"/>
                    </a:lnTo>
                    <a:lnTo>
                      <a:pt x="1958" y="0"/>
                    </a:lnTo>
                    <a:lnTo>
                      <a:pt x="1935" y="0"/>
                    </a:lnTo>
                    <a:lnTo>
                      <a:pt x="1919" y="1"/>
                    </a:lnTo>
                    <a:lnTo>
                      <a:pt x="1903" y="2"/>
                    </a:lnTo>
                    <a:lnTo>
                      <a:pt x="1887" y="4"/>
                    </a:lnTo>
                    <a:lnTo>
                      <a:pt x="1871" y="8"/>
                    </a:lnTo>
                    <a:lnTo>
                      <a:pt x="1855" y="11"/>
                    </a:lnTo>
                    <a:lnTo>
                      <a:pt x="1840" y="16"/>
                    </a:lnTo>
                    <a:lnTo>
                      <a:pt x="1824" y="22"/>
                    </a:lnTo>
                    <a:lnTo>
                      <a:pt x="1809" y="28"/>
                    </a:lnTo>
                    <a:lnTo>
                      <a:pt x="1795" y="35"/>
                    </a:lnTo>
                    <a:lnTo>
                      <a:pt x="1780" y="42"/>
                    </a:lnTo>
                    <a:lnTo>
                      <a:pt x="1765" y="51"/>
                    </a:lnTo>
                    <a:lnTo>
                      <a:pt x="1751" y="60"/>
                    </a:lnTo>
                    <a:lnTo>
                      <a:pt x="1737" y="70"/>
                    </a:lnTo>
                    <a:lnTo>
                      <a:pt x="1724" y="80"/>
                    </a:lnTo>
                    <a:lnTo>
                      <a:pt x="1711" y="90"/>
                    </a:lnTo>
                    <a:lnTo>
                      <a:pt x="1699" y="102"/>
                    </a:lnTo>
                    <a:lnTo>
                      <a:pt x="1687" y="113"/>
                    </a:lnTo>
                    <a:lnTo>
                      <a:pt x="1676" y="126"/>
                    </a:lnTo>
                    <a:lnTo>
                      <a:pt x="1664" y="138"/>
                    </a:lnTo>
                    <a:lnTo>
                      <a:pt x="1654" y="152"/>
                    </a:lnTo>
                    <a:lnTo>
                      <a:pt x="1645" y="166"/>
                    </a:lnTo>
                    <a:lnTo>
                      <a:pt x="1636" y="179"/>
                    </a:lnTo>
                    <a:lnTo>
                      <a:pt x="1628" y="193"/>
                    </a:lnTo>
                    <a:lnTo>
                      <a:pt x="1620" y="208"/>
                    </a:lnTo>
                    <a:lnTo>
                      <a:pt x="1613" y="223"/>
                    </a:lnTo>
                    <a:lnTo>
                      <a:pt x="1607" y="239"/>
                    </a:lnTo>
                    <a:lnTo>
                      <a:pt x="1603" y="254"/>
                    </a:lnTo>
                    <a:lnTo>
                      <a:pt x="1598" y="270"/>
                    </a:lnTo>
                    <a:lnTo>
                      <a:pt x="1595" y="286"/>
                    </a:lnTo>
                    <a:lnTo>
                      <a:pt x="1592" y="302"/>
                    </a:lnTo>
                    <a:lnTo>
                      <a:pt x="1590" y="318"/>
                    </a:lnTo>
                    <a:lnTo>
                      <a:pt x="1590" y="334"/>
                    </a:lnTo>
                    <a:lnTo>
                      <a:pt x="1590" y="460"/>
                    </a:lnTo>
                    <a:lnTo>
                      <a:pt x="1552" y="479"/>
                    </a:lnTo>
                    <a:lnTo>
                      <a:pt x="1607" y="689"/>
                    </a:lnTo>
                    <a:lnTo>
                      <a:pt x="1635" y="684"/>
                    </a:lnTo>
                    <a:lnTo>
                      <a:pt x="1640" y="698"/>
                    </a:lnTo>
                    <a:lnTo>
                      <a:pt x="1645" y="708"/>
                    </a:lnTo>
                    <a:lnTo>
                      <a:pt x="1647" y="720"/>
                    </a:lnTo>
                    <a:lnTo>
                      <a:pt x="1647" y="737"/>
                    </a:lnTo>
                    <a:lnTo>
                      <a:pt x="1647" y="760"/>
                    </a:lnTo>
                    <a:lnTo>
                      <a:pt x="1649" y="774"/>
                    </a:lnTo>
                    <a:lnTo>
                      <a:pt x="1655" y="797"/>
                    </a:lnTo>
                    <a:lnTo>
                      <a:pt x="1663" y="824"/>
                    </a:lnTo>
                    <a:lnTo>
                      <a:pt x="1671" y="855"/>
                    </a:lnTo>
                    <a:lnTo>
                      <a:pt x="1675" y="871"/>
                    </a:lnTo>
                    <a:lnTo>
                      <a:pt x="1677" y="887"/>
                    </a:lnTo>
                    <a:lnTo>
                      <a:pt x="1679" y="902"/>
                    </a:lnTo>
                    <a:lnTo>
                      <a:pt x="1679" y="917"/>
                    </a:lnTo>
                    <a:lnTo>
                      <a:pt x="1678" y="930"/>
                    </a:lnTo>
                    <a:lnTo>
                      <a:pt x="1676" y="943"/>
                    </a:lnTo>
                    <a:lnTo>
                      <a:pt x="1675" y="947"/>
                    </a:lnTo>
                    <a:lnTo>
                      <a:pt x="1672" y="953"/>
                    </a:lnTo>
                    <a:lnTo>
                      <a:pt x="1669" y="958"/>
                    </a:lnTo>
                    <a:lnTo>
                      <a:pt x="1665" y="961"/>
                    </a:lnTo>
                    <a:lnTo>
                      <a:pt x="1660" y="968"/>
                    </a:lnTo>
                    <a:lnTo>
                      <a:pt x="1653" y="974"/>
                    </a:lnTo>
                    <a:lnTo>
                      <a:pt x="1645" y="978"/>
                    </a:lnTo>
                    <a:lnTo>
                      <a:pt x="1637" y="983"/>
                    </a:lnTo>
                    <a:lnTo>
                      <a:pt x="1619" y="991"/>
                    </a:lnTo>
                    <a:lnTo>
                      <a:pt x="1599" y="997"/>
                    </a:lnTo>
                    <a:lnTo>
                      <a:pt x="1577" y="1001"/>
                    </a:lnTo>
                    <a:lnTo>
                      <a:pt x="1555" y="1003"/>
                    </a:lnTo>
                    <a:lnTo>
                      <a:pt x="1532" y="1005"/>
                    </a:lnTo>
                    <a:lnTo>
                      <a:pt x="1508" y="1006"/>
                    </a:lnTo>
                    <a:lnTo>
                      <a:pt x="1485" y="1005"/>
                    </a:lnTo>
                    <a:lnTo>
                      <a:pt x="1461" y="1003"/>
                    </a:lnTo>
                    <a:lnTo>
                      <a:pt x="1438" y="1001"/>
                    </a:lnTo>
                    <a:lnTo>
                      <a:pt x="1415" y="999"/>
                    </a:lnTo>
                    <a:lnTo>
                      <a:pt x="1375" y="993"/>
                    </a:lnTo>
                    <a:lnTo>
                      <a:pt x="1341" y="987"/>
                    </a:lnTo>
                    <a:lnTo>
                      <a:pt x="1332" y="986"/>
                    </a:lnTo>
                    <a:lnTo>
                      <a:pt x="1321" y="987"/>
                    </a:lnTo>
                    <a:lnTo>
                      <a:pt x="1310" y="989"/>
                    </a:lnTo>
                    <a:lnTo>
                      <a:pt x="1297" y="992"/>
                    </a:lnTo>
                    <a:lnTo>
                      <a:pt x="1284" y="997"/>
                    </a:lnTo>
                    <a:lnTo>
                      <a:pt x="1270" y="1002"/>
                    </a:lnTo>
                    <a:lnTo>
                      <a:pt x="1255" y="1008"/>
                    </a:lnTo>
                    <a:lnTo>
                      <a:pt x="1239" y="1015"/>
                    </a:lnTo>
                    <a:lnTo>
                      <a:pt x="1206" y="1032"/>
                    </a:lnTo>
                    <a:lnTo>
                      <a:pt x="1171" y="1053"/>
                    </a:lnTo>
                    <a:lnTo>
                      <a:pt x="1136" y="1074"/>
                    </a:lnTo>
                    <a:lnTo>
                      <a:pt x="1099" y="1097"/>
                    </a:lnTo>
                    <a:lnTo>
                      <a:pt x="1064" y="1122"/>
                    </a:lnTo>
                    <a:lnTo>
                      <a:pt x="1030" y="1146"/>
                    </a:lnTo>
                    <a:lnTo>
                      <a:pt x="997" y="1171"/>
                    </a:lnTo>
                    <a:lnTo>
                      <a:pt x="966" y="1194"/>
                    </a:lnTo>
                    <a:lnTo>
                      <a:pt x="913" y="1235"/>
                    </a:lnTo>
                    <a:lnTo>
                      <a:pt x="876" y="1266"/>
                    </a:lnTo>
                    <a:lnTo>
                      <a:pt x="803" y="1358"/>
                    </a:lnTo>
                    <a:lnTo>
                      <a:pt x="790" y="1378"/>
                    </a:lnTo>
                    <a:lnTo>
                      <a:pt x="774" y="1399"/>
                    </a:lnTo>
                    <a:lnTo>
                      <a:pt x="756" y="1419"/>
                    </a:lnTo>
                    <a:lnTo>
                      <a:pt x="738" y="1440"/>
                    </a:lnTo>
                    <a:lnTo>
                      <a:pt x="698" y="1483"/>
                    </a:lnTo>
                    <a:lnTo>
                      <a:pt x="654" y="1528"/>
                    </a:lnTo>
                    <a:lnTo>
                      <a:pt x="608" y="1575"/>
                    </a:lnTo>
                    <a:lnTo>
                      <a:pt x="559" y="1625"/>
                    </a:lnTo>
                    <a:lnTo>
                      <a:pt x="535" y="1651"/>
                    </a:lnTo>
                    <a:lnTo>
                      <a:pt x="509" y="1679"/>
                    </a:lnTo>
                    <a:lnTo>
                      <a:pt x="485" y="1707"/>
                    </a:lnTo>
                    <a:lnTo>
                      <a:pt x="461" y="1737"/>
                    </a:lnTo>
                    <a:lnTo>
                      <a:pt x="409" y="1802"/>
                    </a:lnTo>
                    <a:lnTo>
                      <a:pt x="357" y="1867"/>
                    </a:lnTo>
                    <a:lnTo>
                      <a:pt x="307" y="1931"/>
                    </a:lnTo>
                    <a:lnTo>
                      <a:pt x="260" y="1994"/>
                    </a:lnTo>
                    <a:lnTo>
                      <a:pt x="214" y="2055"/>
                    </a:lnTo>
                    <a:lnTo>
                      <a:pt x="173" y="2114"/>
                    </a:lnTo>
                    <a:lnTo>
                      <a:pt x="134" y="2170"/>
                    </a:lnTo>
                    <a:lnTo>
                      <a:pt x="100" y="2224"/>
                    </a:lnTo>
                    <a:lnTo>
                      <a:pt x="84" y="2249"/>
                    </a:lnTo>
                    <a:lnTo>
                      <a:pt x="70" y="2274"/>
                    </a:lnTo>
                    <a:lnTo>
                      <a:pt x="57" y="2298"/>
                    </a:lnTo>
                    <a:lnTo>
                      <a:pt x="44" y="2322"/>
                    </a:lnTo>
                    <a:lnTo>
                      <a:pt x="34" y="2344"/>
                    </a:lnTo>
                    <a:lnTo>
                      <a:pt x="25" y="2366"/>
                    </a:lnTo>
                    <a:lnTo>
                      <a:pt x="17" y="2386"/>
                    </a:lnTo>
                    <a:lnTo>
                      <a:pt x="10" y="2406"/>
                    </a:lnTo>
                    <a:lnTo>
                      <a:pt x="5" y="2425"/>
                    </a:lnTo>
                    <a:lnTo>
                      <a:pt x="2" y="2442"/>
                    </a:lnTo>
                    <a:lnTo>
                      <a:pt x="0" y="2458"/>
                    </a:lnTo>
                    <a:lnTo>
                      <a:pt x="0" y="2474"/>
                    </a:lnTo>
                    <a:lnTo>
                      <a:pt x="1" y="2488"/>
                    </a:lnTo>
                    <a:lnTo>
                      <a:pt x="4" y="2501"/>
                    </a:lnTo>
                    <a:lnTo>
                      <a:pt x="10" y="2512"/>
                    </a:lnTo>
                    <a:lnTo>
                      <a:pt x="17" y="2522"/>
                    </a:lnTo>
                    <a:lnTo>
                      <a:pt x="58" y="2751"/>
                    </a:lnTo>
                    <a:lnTo>
                      <a:pt x="234" y="2918"/>
                    </a:lnTo>
                    <a:lnTo>
                      <a:pt x="345" y="3048"/>
                    </a:lnTo>
                    <a:lnTo>
                      <a:pt x="360" y="3066"/>
                    </a:lnTo>
                    <a:lnTo>
                      <a:pt x="373" y="3085"/>
                    </a:lnTo>
                    <a:lnTo>
                      <a:pt x="386" y="3104"/>
                    </a:lnTo>
                    <a:lnTo>
                      <a:pt x="399" y="3124"/>
                    </a:lnTo>
                    <a:lnTo>
                      <a:pt x="421" y="3164"/>
                    </a:lnTo>
                    <a:lnTo>
                      <a:pt x="443" y="3202"/>
                    </a:lnTo>
                    <a:lnTo>
                      <a:pt x="463" y="3241"/>
                    </a:lnTo>
                    <a:lnTo>
                      <a:pt x="483" y="3279"/>
                    </a:lnTo>
                    <a:lnTo>
                      <a:pt x="493" y="3297"/>
                    </a:lnTo>
                    <a:lnTo>
                      <a:pt x="504" y="3316"/>
                    </a:lnTo>
                    <a:lnTo>
                      <a:pt x="515" y="3333"/>
                    </a:lnTo>
                    <a:lnTo>
                      <a:pt x="527" y="3349"/>
                    </a:lnTo>
                    <a:lnTo>
                      <a:pt x="549" y="3376"/>
                    </a:lnTo>
                    <a:lnTo>
                      <a:pt x="572" y="3382"/>
                    </a:lnTo>
                    <a:lnTo>
                      <a:pt x="587" y="3384"/>
                    </a:lnTo>
                    <a:lnTo>
                      <a:pt x="598" y="3383"/>
                    </a:lnTo>
                    <a:lnTo>
                      <a:pt x="606" y="3383"/>
                    </a:lnTo>
                    <a:lnTo>
                      <a:pt x="609" y="3383"/>
                    </a:lnTo>
                    <a:lnTo>
                      <a:pt x="614" y="3383"/>
                    </a:lnTo>
                    <a:lnTo>
                      <a:pt x="619" y="3385"/>
                    </a:lnTo>
                    <a:lnTo>
                      <a:pt x="626" y="3388"/>
                    </a:lnTo>
                    <a:lnTo>
                      <a:pt x="643" y="3396"/>
                    </a:lnTo>
                    <a:lnTo>
                      <a:pt x="668" y="3410"/>
                    </a:lnTo>
                    <a:lnTo>
                      <a:pt x="676" y="3415"/>
                    </a:lnTo>
                    <a:lnTo>
                      <a:pt x="684" y="3418"/>
                    </a:lnTo>
                    <a:lnTo>
                      <a:pt x="692" y="3421"/>
                    </a:lnTo>
                    <a:lnTo>
                      <a:pt x="700" y="3423"/>
                    </a:lnTo>
                    <a:lnTo>
                      <a:pt x="707" y="3425"/>
                    </a:lnTo>
                    <a:lnTo>
                      <a:pt x="715" y="3425"/>
                    </a:lnTo>
                    <a:lnTo>
                      <a:pt x="723" y="3426"/>
                    </a:lnTo>
                    <a:lnTo>
                      <a:pt x="730" y="3425"/>
                    </a:lnTo>
                    <a:lnTo>
                      <a:pt x="746" y="3423"/>
                    </a:lnTo>
                    <a:lnTo>
                      <a:pt x="761" y="3420"/>
                    </a:lnTo>
                    <a:lnTo>
                      <a:pt x="778" y="3414"/>
                    </a:lnTo>
                    <a:lnTo>
                      <a:pt x="795" y="3407"/>
                    </a:lnTo>
                    <a:lnTo>
                      <a:pt x="819" y="3397"/>
                    </a:lnTo>
                    <a:lnTo>
                      <a:pt x="842" y="3389"/>
                    </a:lnTo>
                    <a:lnTo>
                      <a:pt x="862" y="3381"/>
                    </a:lnTo>
                    <a:lnTo>
                      <a:pt x="880" y="3376"/>
                    </a:lnTo>
                    <a:lnTo>
                      <a:pt x="896" y="3372"/>
                    </a:lnTo>
                    <a:lnTo>
                      <a:pt x="911" y="3369"/>
                    </a:lnTo>
                    <a:lnTo>
                      <a:pt x="925" y="3369"/>
                    </a:lnTo>
                    <a:lnTo>
                      <a:pt x="938" y="3372"/>
                    </a:lnTo>
                    <a:lnTo>
                      <a:pt x="952" y="3375"/>
                    </a:lnTo>
                    <a:lnTo>
                      <a:pt x="967" y="3381"/>
                    </a:lnTo>
                    <a:lnTo>
                      <a:pt x="981" y="3390"/>
                    </a:lnTo>
                    <a:lnTo>
                      <a:pt x="997" y="3400"/>
                    </a:lnTo>
                    <a:lnTo>
                      <a:pt x="1033" y="3429"/>
                    </a:lnTo>
                    <a:lnTo>
                      <a:pt x="1080" y="3469"/>
                    </a:lnTo>
                    <a:lnTo>
                      <a:pt x="1078" y="3542"/>
                    </a:lnTo>
                    <a:lnTo>
                      <a:pt x="1073" y="3640"/>
                    </a:lnTo>
                    <a:lnTo>
                      <a:pt x="1070" y="3754"/>
                    </a:lnTo>
                    <a:lnTo>
                      <a:pt x="1066" y="3877"/>
                    </a:lnTo>
                    <a:lnTo>
                      <a:pt x="1066" y="3937"/>
                    </a:lnTo>
                    <a:lnTo>
                      <a:pt x="1066" y="3997"/>
                    </a:lnTo>
                    <a:lnTo>
                      <a:pt x="1069" y="4053"/>
                    </a:lnTo>
                    <a:lnTo>
                      <a:pt x="1071" y="4105"/>
                    </a:lnTo>
                    <a:lnTo>
                      <a:pt x="1073" y="4130"/>
                    </a:lnTo>
                    <a:lnTo>
                      <a:pt x="1075" y="4153"/>
                    </a:lnTo>
                    <a:lnTo>
                      <a:pt x="1078" y="4176"/>
                    </a:lnTo>
                    <a:lnTo>
                      <a:pt x="1081" y="4196"/>
                    </a:lnTo>
                    <a:lnTo>
                      <a:pt x="1085" y="4215"/>
                    </a:lnTo>
                    <a:lnTo>
                      <a:pt x="1089" y="4231"/>
                    </a:lnTo>
                    <a:lnTo>
                      <a:pt x="1094" y="4246"/>
                    </a:lnTo>
                    <a:lnTo>
                      <a:pt x="1099" y="4258"/>
                    </a:lnTo>
                    <a:close/>
                    <a:moveTo>
                      <a:pt x="2941" y="3080"/>
                    </a:moveTo>
                    <a:lnTo>
                      <a:pt x="2947" y="3056"/>
                    </a:lnTo>
                    <a:lnTo>
                      <a:pt x="2952" y="3032"/>
                    </a:lnTo>
                    <a:lnTo>
                      <a:pt x="2955" y="3008"/>
                    </a:lnTo>
                    <a:lnTo>
                      <a:pt x="2959" y="2983"/>
                    </a:lnTo>
                    <a:lnTo>
                      <a:pt x="2964" y="2933"/>
                    </a:lnTo>
                    <a:lnTo>
                      <a:pt x="2968" y="2881"/>
                    </a:lnTo>
                    <a:lnTo>
                      <a:pt x="2970" y="2829"/>
                    </a:lnTo>
                    <a:lnTo>
                      <a:pt x="2972" y="2776"/>
                    </a:lnTo>
                    <a:lnTo>
                      <a:pt x="2973" y="2722"/>
                    </a:lnTo>
                    <a:lnTo>
                      <a:pt x="2975" y="2669"/>
                    </a:lnTo>
                    <a:lnTo>
                      <a:pt x="2976" y="2615"/>
                    </a:lnTo>
                    <a:lnTo>
                      <a:pt x="2977" y="2562"/>
                    </a:lnTo>
                    <a:lnTo>
                      <a:pt x="2979" y="2510"/>
                    </a:lnTo>
                    <a:lnTo>
                      <a:pt x="2983" y="2458"/>
                    </a:lnTo>
                    <a:lnTo>
                      <a:pt x="2987" y="2408"/>
                    </a:lnTo>
                    <a:lnTo>
                      <a:pt x="2993" y="2359"/>
                    </a:lnTo>
                    <a:lnTo>
                      <a:pt x="2996" y="2336"/>
                    </a:lnTo>
                    <a:lnTo>
                      <a:pt x="3001" y="2312"/>
                    </a:lnTo>
                    <a:lnTo>
                      <a:pt x="3007" y="2289"/>
                    </a:lnTo>
                    <a:lnTo>
                      <a:pt x="3011" y="2267"/>
                    </a:lnTo>
                    <a:lnTo>
                      <a:pt x="3033" y="2290"/>
                    </a:lnTo>
                    <a:lnTo>
                      <a:pt x="3051" y="2310"/>
                    </a:lnTo>
                    <a:lnTo>
                      <a:pt x="3067" y="2325"/>
                    </a:lnTo>
                    <a:lnTo>
                      <a:pt x="3082" y="2338"/>
                    </a:lnTo>
                    <a:lnTo>
                      <a:pt x="3115" y="2368"/>
                    </a:lnTo>
                    <a:lnTo>
                      <a:pt x="3159" y="2410"/>
                    </a:lnTo>
                    <a:lnTo>
                      <a:pt x="3195" y="2407"/>
                    </a:lnTo>
                    <a:lnTo>
                      <a:pt x="3225" y="2406"/>
                    </a:lnTo>
                    <a:lnTo>
                      <a:pt x="3238" y="2406"/>
                    </a:lnTo>
                    <a:lnTo>
                      <a:pt x="3249" y="2407"/>
                    </a:lnTo>
                    <a:lnTo>
                      <a:pt x="3258" y="2408"/>
                    </a:lnTo>
                    <a:lnTo>
                      <a:pt x="3267" y="2410"/>
                    </a:lnTo>
                    <a:lnTo>
                      <a:pt x="3274" y="2413"/>
                    </a:lnTo>
                    <a:lnTo>
                      <a:pt x="3280" y="2415"/>
                    </a:lnTo>
                    <a:lnTo>
                      <a:pt x="3286" y="2418"/>
                    </a:lnTo>
                    <a:lnTo>
                      <a:pt x="3289" y="2423"/>
                    </a:lnTo>
                    <a:lnTo>
                      <a:pt x="3292" y="2426"/>
                    </a:lnTo>
                    <a:lnTo>
                      <a:pt x="3295" y="2431"/>
                    </a:lnTo>
                    <a:lnTo>
                      <a:pt x="3296" y="2435"/>
                    </a:lnTo>
                    <a:lnTo>
                      <a:pt x="3297" y="2441"/>
                    </a:lnTo>
                    <a:lnTo>
                      <a:pt x="3296" y="2453"/>
                    </a:lnTo>
                    <a:lnTo>
                      <a:pt x="3294" y="2465"/>
                    </a:lnTo>
                    <a:lnTo>
                      <a:pt x="3288" y="2478"/>
                    </a:lnTo>
                    <a:lnTo>
                      <a:pt x="3282" y="2491"/>
                    </a:lnTo>
                    <a:lnTo>
                      <a:pt x="3270" y="2520"/>
                    </a:lnTo>
                    <a:lnTo>
                      <a:pt x="3259" y="2547"/>
                    </a:lnTo>
                    <a:lnTo>
                      <a:pt x="3256" y="2562"/>
                    </a:lnTo>
                    <a:lnTo>
                      <a:pt x="3254" y="2575"/>
                    </a:lnTo>
                    <a:lnTo>
                      <a:pt x="3251" y="2589"/>
                    </a:lnTo>
                    <a:lnTo>
                      <a:pt x="3251" y="2602"/>
                    </a:lnTo>
                    <a:lnTo>
                      <a:pt x="3251" y="2629"/>
                    </a:lnTo>
                    <a:lnTo>
                      <a:pt x="3250" y="2656"/>
                    </a:lnTo>
                    <a:lnTo>
                      <a:pt x="3248" y="2670"/>
                    </a:lnTo>
                    <a:lnTo>
                      <a:pt x="3246" y="2685"/>
                    </a:lnTo>
                    <a:lnTo>
                      <a:pt x="3242" y="2699"/>
                    </a:lnTo>
                    <a:lnTo>
                      <a:pt x="3236" y="2715"/>
                    </a:lnTo>
                    <a:lnTo>
                      <a:pt x="3228" y="2731"/>
                    </a:lnTo>
                    <a:lnTo>
                      <a:pt x="3219" y="2749"/>
                    </a:lnTo>
                    <a:lnTo>
                      <a:pt x="3207" y="2767"/>
                    </a:lnTo>
                    <a:lnTo>
                      <a:pt x="3192" y="2785"/>
                    </a:lnTo>
                    <a:lnTo>
                      <a:pt x="2941" y="3080"/>
                    </a:lnTo>
                    <a:close/>
                  </a:path>
                </a:pathLst>
              </a:custGeom>
              <a:solidFill>
                <a:schemeClr val="accent5"/>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Freeform 21"/>
              <p:cNvSpPr/>
              <p:nvPr/>
            </p:nvSpPr>
            <p:spPr bwMode="auto">
              <a:xfrm>
                <a:off x="6696077" y="4248153"/>
                <a:ext cx="88900" cy="590550"/>
              </a:xfrm>
              <a:custGeom>
                <a:avLst/>
                <a:gdLst/>
                <a:ahLst/>
                <a:cxnLst>
                  <a:cxn ang="0">
                    <a:pos x="105" y="1"/>
                  </a:cxn>
                  <a:cxn ang="0">
                    <a:pos x="0" y="1827"/>
                  </a:cxn>
                  <a:cxn ang="0">
                    <a:pos x="186" y="2227"/>
                  </a:cxn>
                  <a:cxn ang="0">
                    <a:pos x="334" y="1944"/>
                  </a:cxn>
                  <a:cxn ang="0">
                    <a:pos x="240" y="0"/>
                  </a:cxn>
                  <a:cxn ang="0">
                    <a:pos x="105" y="1"/>
                  </a:cxn>
                </a:cxnLst>
                <a:rect l="0" t="0" r="r" b="b"/>
                <a:pathLst>
                  <a:path w="334" h="2227">
                    <a:moveTo>
                      <a:pt x="105" y="1"/>
                    </a:moveTo>
                    <a:lnTo>
                      <a:pt x="0" y="1827"/>
                    </a:lnTo>
                    <a:lnTo>
                      <a:pt x="186" y="2227"/>
                    </a:lnTo>
                    <a:lnTo>
                      <a:pt x="334" y="1944"/>
                    </a:lnTo>
                    <a:lnTo>
                      <a:pt x="240" y="0"/>
                    </a:lnTo>
                    <a:lnTo>
                      <a:pt x="105" y="1"/>
                    </a:lnTo>
                    <a:close/>
                  </a:path>
                </a:pathLst>
              </a:custGeom>
              <a:solidFill>
                <a:schemeClr val="bg1"/>
              </a:solidFill>
              <a:ln w="4">
                <a:noFill/>
                <a:prstDash val="solid"/>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5" name="Group 39"/>
            <p:cNvGrpSpPr/>
            <p:nvPr/>
          </p:nvGrpSpPr>
          <p:grpSpPr>
            <a:xfrm>
              <a:off x="1699430" y="4648855"/>
              <a:ext cx="1182907" cy="2243138"/>
              <a:chOff x="1443813" y="3644955"/>
              <a:chExt cx="1255713" cy="2381199"/>
            </a:xfrm>
          </p:grpSpPr>
          <p:sp>
            <p:nvSpPr>
              <p:cNvPr id="20" name="Freeform 6"/>
              <p:cNvSpPr/>
              <p:nvPr/>
            </p:nvSpPr>
            <p:spPr bwMode="auto">
              <a:xfrm>
                <a:off x="1443813" y="3929066"/>
                <a:ext cx="1255713" cy="2097088"/>
              </a:xfrm>
              <a:custGeom>
                <a:avLst/>
                <a:gdLst/>
                <a:ahLst/>
                <a:cxnLst>
                  <a:cxn ang="0">
                    <a:pos x="397" y="2377"/>
                  </a:cxn>
                  <a:cxn ang="0">
                    <a:pos x="248" y="2107"/>
                  </a:cxn>
                  <a:cxn ang="0">
                    <a:pos x="46" y="1835"/>
                  </a:cxn>
                  <a:cxn ang="0">
                    <a:pos x="255" y="1891"/>
                  </a:cxn>
                  <a:cxn ang="0">
                    <a:pos x="140" y="1646"/>
                  </a:cxn>
                  <a:cxn ang="0">
                    <a:pos x="338" y="1811"/>
                  </a:cxn>
                  <a:cxn ang="0">
                    <a:pos x="254" y="1600"/>
                  </a:cxn>
                  <a:cxn ang="0">
                    <a:pos x="475" y="1818"/>
                  </a:cxn>
                  <a:cxn ang="0">
                    <a:pos x="658" y="1832"/>
                  </a:cxn>
                  <a:cxn ang="0">
                    <a:pos x="754" y="1809"/>
                  </a:cxn>
                  <a:cxn ang="0">
                    <a:pos x="872" y="1432"/>
                  </a:cxn>
                  <a:cxn ang="0">
                    <a:pos x="1214" y="1195"/>
                  </a:cxn>
                  <a:cxn ang="0">
                    <a:pos x="1348" y="823"/>
                  </a:cxn>
                  <a:cxn ang="0">
                    <a:pos x="1276" y="264"/>
                  </a:cxn>
                  <a:cxn ang="0">
                    <a:pos x="1470" y="67"/>
                  </a:cxn>
                  <a:cxn ang="0">
                    <a:pos x="1756" y="7"/>
                  </a:cxn>
                  <a:cxn ang="0">
                    <a:pos x="2068" y="197"/>
                  </a:cxn>
                  <a:cxn ang="0">
                    <a:pos x="2107" y="721"/>
                  </a:cxn>
                  <a:cxn ang="0">
                    <a:pos x="2248" y="1110"/>
                  </a:cxn>
                  <a:cxn ang="0">
                    <a:pos x="2528" y="1227"/>
                  </a:cxn>
                  <a:cxn ang="0">
                    <a:pos x="2718" y="1451"/>
                  </a:cxn>
                  <a:cxn ang="0">
                    <a:pos x="2918" y="1542"/>
                  </a:cxn>
                  <a:cxn ang="0">
                    <a:pos x="3228" y="1553"/>
                  </a:cxn>
                  <a:cxn ang="0">
                    <a:pos x="3587" y="1441"/>
                  </a:cxn>
                  <a:cxn ang="0">
                    <a:pos x="3872" y="1331"/>
                  </a:cxn>
                  <a:cxn ang="0">
                    <a:pos x="4033" y="1047"/>
                  </a:cxn>
                  <a:cxn ang="0">
                    <a:pos x="4089" y="833"/>
                  </a:cxn>
                  <a:cxn ang="0">
                    <a:pos x="4226" y="975"/>
                  </a:cxn>
                  <a:cxn ang="0">
                    <a:pos x="4458" y="699"/>
                  </a:cxn>
                  <a:cxn ang="0">
                    <a:pos x="4467" y="808"/>
                  </a:cxn>
                  <a:cxn ang="0">
                    <a:pos x="4580" y="737"/>
                  </a:cxn>
                  <a:cxn ang="0">
                    <a:pos x="4604" y="823"/>
                  </a:cxn>
                  <a:cxn ang="0">
                    <a:pos x="4539" y="987"/>
                  </a:cxn>
                  <a:cxn ang="0">
                    <a:pos x="4561" y="1087"/>
                  </a:cxn>
                  <a:cxn ang="0">
                    <a:pos x="4410" y="1386"/>
                  </a:cxn>
                  <a:cxn ang="0">
                    <a:pos x="4227" y="1665"/>
                  </a:cxn>
                  <a:cxn ang="0">
                    <a:pos x="3280" y="2019"/>
                  </a:cxn>
                  <a:cxn ang="0">
                    <a:pos x="2699" y="2826"/>
                  </a:cxn>
                  <a:cxn ang="0">
                    <a:pos x="2805" y="3615"/>
                  </a:cxn>
                  <a:cxn ang="0">
                    <a:pos x="2831" y="4158"/>
                  </a:cxn>
                  <a:cxn ang="0">
                    <a:pos x="2869" y="4818"/>
                  </a:cxn>
                  <a:cxn ang="0">
                    <a:pos x="2862" y="6058"/>
                  </a:cxn>
                  <a:cxn ang="0">
                    <a:pos x="2802" y="6868"/>
                  </a:cxn>
                  <a:cxn ang="0">
                    <a:pos x="2795" y="7136"/>
                  </a:cxn>
                  <a:cxn ang="0">
                    <a:pos x="3124" y="7427"/>
                  </a:cxn>
                  <a:cxn ang="0">
                    <a:pos x="3196" y="7597"/>
                  </a:cxn>
                  <a:cxn ang="0">
                    <a:pos x="2786" y="7608"/>
                  </a:cxn>
                  <a:cxn ang="0">
                    <a:pos x="2507" y="7507"/>
                  </a:cxn>
                  <a:cxn ang="0">
                    <a:pos x="2171" y="7305"/>
                  </a:cxn>
                  <a:cxn ang="0">
                    <a:pos x="2112" y="7670"/>
                  </a:cxn>
                  <a:cxn ang="0">
                    <a:pos x="2215" y="7873"/>
                  </a:cxn>
                  <a:cxn ang="0">
                    <a:pos x="1848" y="7920"/>
                  </a:cxn>
                  <a:cxn ang="0">
                    <a:pos x="1575" y="7779"/>
                  </a:cxn>
                  <a:cxn ang="0">
                    <a:pos x="1394" y="7468"/>
                  </a:cxn>
                  <a:cxn ang="0">
                    <a:pos x="1331" y="6641"/>
                  </a:cxn>
                  <a:cxn ang="0">
                    <a:pos x="1310" y="5767"/>
                  </a:cxn>
                  <a:cxn ang="0">
                    <a:pos x="1373" y="5178"/>
                  </a:cxn>
                  <a:cxn ang="0">
                    <a:pos x="1307" y="4353"/>
                  </a:cxn>
                  <a:cxn ang="0">
                    <a:pos x="1056" y="3111"/>
                  </a:cxn>
                  <a:cxn ang="0">
                    <a:pos x="712" y="3033"/>
                  </a:cxn>
                </a:cxnLst>
                <a:rect l="0" t="0" r="r" b="b"/>
                <a:pathLst>
                  <a:path w="4745" h="7926">
                    <a:moveTo>
                      <a:pt x="551" y="2635"/>
                    </a:moveTo>
                    <a:lnTo>
                      <a:pt x="543" y="2630"/>
                    </a:lnTo>
                    <a:lnTo>
                      <a:pt x="536" y="2625"/>
                    </a:lnTo>
                    <a:lnTo>
                      <a:pt x="532" y="2619"/>
                    </a:lnTo>
                    <a:lnTo>
                      <a:pt x="527" y="2615"/>
                    </a:lnTo>
                    <a:lnTo>
                      <a:pt x="548" y="2554"/>
                    </a:lnTo>
                    <a:lnTo>
                      <a:pt x="552" y="2550"/>
                    </a:lnTo>
                    <a:lnTo>
                      <a:pt x="554" y="2531"/>
                    </a:lnTo>
                    <a:lnTo>
                      <a:pt x="556" y="2513"/>
                    </a:lnTo>
                    <a:lnTo>
                      <a:pt x="558" y="2494"/>
                    </a:lnTo>
                    <a:lnTo>
                      <a:pt x="560" y="2473"/>
                    </a:lnTo>
                    <a:lnTo>
                      <a:pt x="515" y="2449"/>
                    </a:lnTo>
                    <a:lnTo>
                      <a:pt x="473" y="2425"/>
                    </a:lnTo>
                    <a:lnTo>
                      <a:pt x="437" y="2404"/>
                    </a:lnTo>
                    <a:lnTo>
                      <a:pt x="411" y="2388"/>
                    </a:lnTo>
                    <a:lnTo>
                      <a:pt x="397" y="2377"/>
                    </a:lnTo>
                    <a:lnTo>
                      <a:pt x="382" y="2366"/>
                    </a:lnTo>
                    <a:lnTo>
                      <a:pt x="368" y="2353"/>
                    </a:lnTo>
                    <a:lnTo>
                      <a:pt x="355" y="2339"/>
                    </a:lnTo>
                    <a:lnTo>
                      <a:pt x="331" y="2313"/>
                    </a:lnTo>
                    <a:lnTo>
                      <a:pt x="310" y="2286"/>
                    </a:lnTo>
                    <a:lnTo>
                      <a:pt x="289" y="2262"/>
                    </a:lnTo>
                    <a:lnTo>
                      <a:pt x="271" y="2239"/>
                    </a:lnTo>
                    <a:lnTo>
                      <a:pt x="262" y="2230"/>
                    </a:lnTo>
                    <a:lnTo>
                      <a:pt x="254" y="2222"/>
                    </a:lnTo>
                    <a:lnTo>
                      <a:pt x="246" y="2216"/>
                    </a:lnTo>
                    <a:lnTo>
                      <a:pt x="238" y="2211"/>
                    </a:lnTo>
                    <a:lnTo>
                      <a:pt x="206" y="2192"/>
                    </a:lnTo>
                    <a:lnTo>
                      <a:pt x="38" y="2124"/>
                    </a:lnTo>
                    <a:lnTo>
                      <a:pt x="28" y="2080"/>
                    </a:lnTo>
                    <a:lnTo>
                      <a:pt x="66" y="2064"/>
                    </a:lnTo>
                    <a:lnTo>
                      <a:pt x="248" y="2107"/>
                    </a:lnTo>
                    <a:lnTo>
                      <a:pt x="270" y="2063"/>
                    </a:lnTo>
                    <a:lnTo>
                      <a:pt x="233" y="2044"/>
                    </a:lnTo>
                    <a:lnTo>
                      <a:pt x="195" y="2022"/>
                    </a:lnTo>
                    <a:lnTo>
                      <a:pt x="155" y="1998"/>
                    </a:lnTo>
                    <a:lnTo>
                      <a:pt x="115" y="1971"/>
                    </a:lnTo>
                    <a:lnTo>
                      <a:pt x="97" y="1958"/>
                    </a:lnTo>
                    <a:lnTo>
                      <a:pt x="79" y="1944"/>
                    </a:lnTo>
                    <a:lnTo>
                      <a:pt x="62" y="1930"/>
                    </a:lnTo>
                    <a:lnTo>
                      <a:pt x="46" y="1916"/>
                    </a:lnTo>
                    <a:lnTo>
                      <a:pt x="32" y="1903"/>
                    </a:lnTo>
                    <a:lnTo>
                      <a:pt x="19" y="1889"/>
                    </a:lnTo>
                    <a:lnTo>
                      <a:pt x="8" y="1876"/>
                    </a:lnTo>
                    <a:lnTo>
                      <a:pt x="0" y="1863"/>
                    </a:lnTo>
                    <a:lnTo>
                      <a:pt x="16" y="1831"/>
                    </a:lnTo>
                    <a:lnTo>
                      <a:pt x="33" y="1833"/>
                    </a:lnTo>
                    <a:lnTo>
                      <a:pt x="46" y="1835"/>
                    </a:lnTo>
                    <a:lnTo>
                      <a:pt x="51" y="1836"/>
                    </a:lnTo>
                    <a:lnTo>
                      <a:pt x="58" y="1839"/>
                    </a:lnTo>
                    <a:lnTo>
                      <a:pt x="66" y="1842"/>
                    </a:lnTo>
                    <a:lnTo>
                      <a:pt x="76" y="1847"/>
                    </a:lnTo>
                    <a:lnTo>
                      <a:pt x="219" y="1916"/>
                    </a:lnTo>
                    <a:lnTo>
                      <a:pt x="232" y="1923"/>
                    </a:lnTo>
                    <a:lnTo>
                      <a:pt x="241" y="1929"/>
                    </a:lnTo>
                    <a:lnTo>
                      <a:pt x="249" y="1935"/>
                    </a:lnTo>
                    <a:lnTo>
                      <a:pt x="256" y="1940"/>
                    </a:lnTo>
                    <a:lnTo>
                      <a:pt x="271" y="1952"/>
                    </a:lnTo>
                    <a:lnTo>
                      <a:pt x="290" y="1964"/>
                    </a:lnTo>
                    <a:lnTo>
                      <a:pt x="301" y="1943"/>
                    </a:lnTo>
                    <a:lnTo>
                      <a:pt x="293" y="1935"/>
                    </a:lnTo>
                    <a:lnTo>
                      <a:pt x="282" y="1923"/>
                    </a:lnTo>
                    <a:lnTo>
                      <a:pt x="269" y="1910"/>
                    </a:lnTo>
                    <a:lnTo>
                      <a:pt x="255" y="1891"/>
                    </a:lnTo>
                    <a:lnTo>
                      <a:pt x="224" y="1851"/>
                    </a:lnTo>
                    <a:lnTo>
                      <a:pt x="192" y="1807"/>
                    </a:lnTo>
                    <a:lnTo>
                      <a:pt x="176" y="1784"/>
                    </a:lnTo>
                    <a:lnTo>
                      <a:pt x="162" y="1762"/>
                    </a:lnTo>
                    <a:lnTo>
                      <a:pt x="150" y="1740"/>
                    </a:lnTo>
                    <a:lnTo>
                      <a:pt x="138" y="1721"/>
                    </a:lnTo>
                    <a:lnTo>
                      <a:pt x="130" y="1703"/>
                    </a:lnTo>
                    <a:lnTo>
                      <a:pt x="124" y="1687"/>
                    </a:lnTo>
                    <a:lnTo>
                      <a:pt x="123" y="1681"/>
                    </a:lnTo>
                    <a:lnTo>
                      <a:pt x="122" y="1675"/>
                    </a:lnTo>
                    <a:lnTo>
                      <a:pt x="123" y="1670"/>
                    </a:lnTo>
                    <a:lnTo>
                      <a:pt x="124" y="1666"/>
                    </a:lnTo>
                    <a:lnTo>
                      <a:pt x="128" y="1659"/>
                    </a:lnTo>
                    <a:lnTo>
                      <a:pt x="131" y="1654"/>
                    </a:lnTo>
                    <a:lnTo>
                      <a:pt x="136" y="1649"/>
                    </a:lnTo>
                    <a:lnTo>
                      <a:pt x="140" y="1646"/>
                    </a:lnTo>
                    <a:lnTo>
                      <a:pt x="146" y="1642"/>
                    </a:lnTo>
                    <a:lnTo>
                      <a:pt x="151" y="1641"/>
                    </a:lnTo>
                    <a:lnTo>
                      <a:pt x="156" y="1642"/>
                    </a:lnTo>
                    <a:lnTo>
                      <a:pt x="162" y="1643"/>
                    </a:lnTo>
                    <a:lnTo>
                      <a:pt x="175" y="1650"/>
                    </a:lnTo>
                    <a:lnTo>
                      <a:pt x="186" y="1658"/>
                    </a:lnTo>
                    <a:lnTo>
                      <a:pt x="198" y="1668"/>
                    </a:lnTo>
                    <a:lnTo>
                      <a:pt x="209" y="1679"/>
                    </a:lnTo>
                    <a:lnTo>
                      <a:pt x="231" y="1702"/>
                    </a:lnTo>
                    <a:lnTo>
                      <a:pt x="251" y="1726"/>
                    </a:lnTo>
                    <a:lnTo>
                      <a:pt x="272" y="1751"/>
                    </a:lnTo>
                    <a:lnTo>
                      <a:pt x="294" y="1774"/>
                    </a:lnTo>
                    <a:lnTo>
                      <a:pt x="304" y="1785"/>
                    </a:lnTo>
                    <a:lnTo>
                      <a:pt x="315" y="1794"/>
                    </a:lnTo>
                    <a:lnTo>
                      <a:pt x="327" y="1803"/>
                    </a:lnTo>
                    <a:lnTo>
                      <a:pt x="338" y="1811"/>
                    </a:lnTo>
                    <a:lnTo>
                      <a:pt x="334" y="1795"/>
                    </a:lnTo>
                    <a:lnTo>
                      <a:pt x="328" y="1779"/>
                    </a:lnTo>
                    <a:lnTo>
                      <a:pt x="321" y="1766"/>
                    </a:lnTo>
                    <a:lnTo>
                      <a:pt x="313" y="1751"/>
                    </a:lnTo>
                    <a:lnTo>
                      <a:pt x="295" y="1724"/>
                    </a:lnTo>
                    <a:lnTo>
                      <a:pt x="277" y="1699"/>
                    </a:lnTo>
                    <a:lnTo>
                      <a:pt x="267" y="1687"/>
                    </a:lnTo>
                    <a:lnTo>
                      <a:pt x="261" y="1674"/>
                    </a:lnTo>
                    <a:lnTo>
                      <a:pt x="255" y="1660"/>
                    </a:lnTo>
                    <a:lnTo>
                      <a:pt x="251" y="1647"/>
                    </a:lnTo>
                    <a:lnTo>
                      <a:pt x="250" y="1640"/>
                    </a:lnTo>
                    <a:lnTo>
                      <a:pt x="249" y="1632"/>
                    </a:lnTo>
                    <a:lnTo>
                      <a:pt x="249" y="1625"/>
                    </a:lnTo>
                    <a:lnTo>
                      <a:pt x="250" y="1617"/>
                    </a:lnTo>
                    <a:lnTo>
                      <a:pt x="251" y="1609"/>
                    </a:lnTo>
                    <a:lnTo>
                      <a:pt x="254" y="1600"/>
                    </a:lnTo>
                    <a:lnTo>
                      <a:pt x="256" y="1592"/>
                    </a:lnTo>
                    <a:lnTo>
                      <a:pt x="261" y="1583"/>
                    </a:lnTo>
                    <a:lnTo>
                      <a:pt x="275" y="1591"/>
                    </a:lnTo>
                    <a:lnTo>
                      <a:pt x="291" y="1600"/>
                    </a:lnTo>
                    <a:lnTo>
                      <a:pt x="305" y="1609"/>
                    </a:lnTo>
                    <a:lnTo>
                      <a:pt x="319" y="1619"/>
                    </a:lnTo>
                    <a:lnTo>
                      <a:pt x="331" y="1630"/>
                    </a:lnTo>
                    <a:lnTo>
                      <a:pt x="343" y="1641"/>
                    </a:lnTo>
                    <a:lnTo>
                      <a:pt x="354" y="1652"/>
                    </a:lnTo>
                    <a:lnTo>
                      <a:pt x="366" y="1664"/>
                    </a:lnTo>
                    <a:lnTo>
                      <a:pt x="386" y="1689"/>
                    </a:lnTo>
                    <a:lnTo>
                      <a:pt x="405" y="1714"/>
                    </a:lnTo>
                    <a:lnTo>
                      <a:pt x="423" y="1739"/>
                    </a:lnTo>
                    <a:lnTo>
                      <a:pt x="440" y="1767"/>
                    </a:lnTo>
                    <a:lnTo>
                      <a:pt x="457" y="1793"/>
                    </a:lnTo>
                    <a:lnTo>
                      <a:pt x="475" y="1818"/>
                    </a:lnTo>
                    <a:lnTo>
                      <a:pt x="495" y="1844"/>
                    </a:lnTo>
                    <a:lnTo>
                      <a:pt x="515" y="1868"/>
                    </a:lnTo>
                    <a:lnTo>
                      <a:pt x="527" y="1880"/>
                    </a:lnTo>
                    <a:lnTo>
                      <a:pt x="538" y="1891"/>
                    </a:lnTo>
                    <a:lnTo>
                      <a:pt x="551" y="1903"/>
                    </a:lnTo>
                    <a:lnTo>
                      <a:pt x="564" y="1914"/>
                    </a:lnTo>
                    <a:lnTo>
                      <a:pt x="577" y="1923"/>
                    </a:lnTo>
                    <a:lnTo>
                      <a:pt x="592" y="1934"/>
                    </a:lnTo>
                    <a:lnTo>
                      <a:pt x="607" y="1943"/>
                    </a:lnTo>
                    <a:lnTo>
                      <a:pt x="623" y="1951"/>
                    </a:lnTo>
                    <a:lnTo>
                      <a:pt x="634" y="1927"/>
                    </a:lnTo>
                    <a:lnTo>
                      <a:pt x="641" y="1906"/>
                    </a:lnTo>
                    <a:lnTo>
                      <a:pt x="646" y="1887"/>
                    </a:lnTo>
                    <a:lnTo>
                      <a:pt x="650" y="1870"/>
                    </a:lnTo>
                    <a:lnTo>
                      <a:pt x="654" y="1851"/>
                    </a:lnTo>
                    <a:lnTo>
                      <a:pt x="658" y="1832"/>
                    </a:lnTo>
                    <a:lnTo>
                      <a:pt x="666" y="1811"/>
                    </a:lnTo>
                    <a:lnTo>
                      <a:pt x="677" y="1787"/>
                    </a:lnTo>
                    <a:lnTo>
                      <a:pt x="682" y="1776"/>
                    </a:lnTo>
                    <a:lnTo>
                      <a:pt x="689" y="1762"/>
                    </a:lnTo>
                    <a:lnTo>
                      <a:pt x="696" y="1752"/>
                    </a:lnTo>
                    <a:lnTo>
                      <a:pt x="704" y="1744"/>
                    </a:lnTo>
                    <a:lnTo>
                      <a:pt x="711" y="1738"/>
                    </a:lnTo>
                    <a:lnTo>
                      <a:pt x="719" y="1734"/>
                    </a:lnTo>
                    <a:lnTo>
                      <a:pt x="727" y="1730"/>
                    </a:lnTo>
                    <a:lnTo>
                      <a:pt x="736" y="1728"/>
                    </a:lnTo>
                    <a:lnTo>
                      <a:pt x="748" y="1727"/>
                    </a:lnTo>
                    <a:lnTo>
                      <a:pt x="750" y="1737"/>
                    </a:lnTo>
                    <a:lnTo>
                      <a:pt x="751" y="1756"/>
                    </a:lnTo>
                    <a:lnTo>
                      <a:pt x="751" y="1783"/>
                    </a:lnTo>
                    <a:lnTo>
                      <a:pt x="751" y="1814"/>
                    </a:lnTo>
                    <a:lnTo>
                      <a:pt x="754" y="1809"/>
                    </a:lnTo>
                    <a:lnTo>
                      <a:pt x="758" y="1804"/>
                    </a:lnTo>
                    <a:lnTo>
                      <a:pt x="758" y="1598"/>
                    </a:lnTo>
                    <a:lnTo>
                      <a:pt x="766" y="1583"/>
                    </a:lnTo>
                    <a:lnTo>
                      <a:pt x="773" y="1570"/>
                    </a:lnTo>
                    <a:lnTo>
                      <a:pt x="778" y="1559"/>
                    </a:lnTo>
                    <a:lnTo>
                      <a:pt x="783" y="1548"/>
                    </a:lnTo>
                    <a:lnTo>
                      <a:pt x="790" y="1529"/>
                    </a:lnTo>
                    <a:lnTo>
                      <a:pt x="797" y="1512"/>
                    </a:lnTo>
                    <a:lnTo>
                      <a:pt x="801" y="1504"/>
                    </a:lnTo>
                    <a:lnTo>
                      <a:pt x="806" y="1495"/>
                    </a:lnTo>
                    <a:lnTo>
                      <a:pt x="813" y="1487"/>
                    </a:lnTo>
                    <a:lnTo>
                      <a:pt x="820" y="1476"/>
                    </a:lnTo>
                    <a:lnTo>
                      <a:pt x="830" y="1467"/>
                    </a:lnTo>
                    <a:lnTo>
                      <a:pt x="841" y="1456"/>
                    </a:lnTo>
                    <a:lnTo>
                      <a:pt x="855" y="1444"/>
                    </a:lnTo>
                    <a:lnTo>
                      <a:pt x="872" y="1432"/>
                    </a:lnTo>
                    <a:lnTo>
                      <a:pt x="907" y="1407"/>
                    </a:lnTo>
                    <a:lnTo>
                      <a:pt x="929" y="1390"/>
                    </a:lnTo>
                    <a:lnTo>
                      <a:pt x="948" y="1378"/>
                    </a:lnTo>
                    <a:lnTo>
                      <a:pt x="961" y="1370"/>
                    </a:lnTo>
                    <a:lnTo>
                      <a:pt x="976" y="1363"/>
                    </a:lnTo>
                    <a:lnTo>
                      <a:pt x="996" y="1355"/>
                    </a:lnTo>
                    <a:lnTo>
                      <a:pt x="1023" y="1345"/>
                    </a:lnTo>
                    <a:lnTo>
                      <a:pt x="1061" y="1328"/>
                    </a:lnTo>
                    <a:lnTo>
                      <a:pt x="1085" y="1316"/>
                    </a:lnTo>
                    <a:lnTo>
                      <a:pt x="1107" y="1303"/>
                    </a:lnTo>
                    <a:lnTo>
                      <a:pt x="1127" y="1288"/>
                    </a:lnTo>
                    <a:lnTo>
                      <a:pt x="1147" y="1272"/>
                    </a:lnTo>
                    <a:lnTo>
                      <a:pt x="1165" y="1254"/>
                    </a:lnTo>
                    <a:lnTo>
                      <a:pt x="1182" y="1235"/>
                    </a:lnTo>
                    <a:lnTo>
                      <a:pt x="1198" y="1216"/>
                    </a:lnTo>
                    <a:lnTo>
                      <a:pt x="1214" y="1195"/>
                    </a:lnTo>
                    <a:lnTo>
                      <a:pt x="1228" y="1174"/>
                    </a:lnTo>
                    <a:lnTo>
                      <a:pt x="1243" y="1152"/>
                    </a:lnTo>
                    <a:lnTo>
                      <a:pt x="1255" y="1129"/>
                    </a:lnTo>
                    <a:lnTo>
                      <a:pt x="1269" y="1106"/>
                    </a:lnTo>
                    <a:lnTo>
                      <a:pt x="1294" y="1059"/>
                    </a:lnTo>
                    <a:lnTo>
                      <a:pt x="1318" y="1012"/>
                    </a:lnTo>
                    <a:lnTo>
                      <a:pt x="1402" y="1009"/>
                    </a:lnTo>
                    <a:lnTo>
                      <a:pt x="1429" y="987"/>
                    </a:lnTo>
                    <a:lnTo>
                      <a:pt x="1391" y="841"/>
                    </a:lnTo>
                    <a:lnTo>
                      <a:pt x="1384" y="840"/>
                    </a:lnTo>
                    <a:lnTo>
                      <a:pt x="1376" y="839"/>
                    </a:lnTo>
                    <a:lnTo>
                      <a:pt x="1371" y="836"/>
                    </a:lnTo>
                    <a:lnTo>
                      <a:pt x="1364" y="834"/>
                    </a:lnTo>
                    <a:lnTo>
                      <a:pt x="1358" y="831"/>
                    </a:lnTo>
                    <a:lnTo>
                      <a:pt x="1352" y="827"/>
                    </a:lnTo>
                    <a:lnTo>
                      <a:pt x="1348" y="823"/>
                    </a:lnTo>
                    <a:lnTo>
                      <a:pt x="1342" y="818"/>
                    </a:lnTo>
                    <a:lnTo>
                      <a:pt x="1334" y="809"/>
                    </a:lnTo>
                    <a:lnTo>
                      <a:pt x="1327" y="796"/>
                    </a:lnTo>
                    <a:lnTo>
                      <a:pt x="1322" y="784"/>
                    </a:lnTo>
                    <a:lnTo>
                      <a:pt x="1317" y="770"/>
                    </a:lnTo>
                    <a:lnTo>
                      <a:pt x="1312" y="755"/>
                    </a:lnTo>
                    <a:lnTo>
                      <a:pt x="1310" y="739"/>
                    </a:lnTo>
                    <a:lnTo>
                      <a:pt x="1308" y="724"/>
                    </a:lnTo>
                    <a:lnTo>
                      <a:pt x="1307" y="707"/>
                    </a:lnTo>
                    <a:lnTo>
                      <a:pt x="1306" y="675"/>
                    </a:lnTo>
                    <a:lnTo>
                      <a:pt x="1306" y="644"/>
                    </a:lnTo>
                    <a:lnTo>
                      <a:pt x="1270" y="341"/>
                    </a:lnTo>
                    <a:lnTo>
                      <a:pt x="1270" y="305"/>
                    </a:lnTo>
                    <a:lnTo>
                      <a:pt x="1270" y="291"/>
                    </a:lnTo>
                    <a:lnTo>
                      <a:pt x="1272" y="277"/>
                    </a:lnTo>
                    <a:lnTo>
                      <a:pt x="1276" y="264"/>
                    </a:lnTo>
                    <a:lnTo>
                      <a:pt x="1282" y="250"/>
                    </a:lnTo>
                    <a:lnTo>
                      <a:pt x="1287" y="236"/>
                    </a:lnTo>
                    <a:lnTo>
                      <a:pt x="1295" y="223"/>
                    </a:lnTo>
                    <a:lnTo>
                      <a:pt x="1303" y="209"/>
                    </a:lnTo>
                    <a:lnTo>
                      <a:pt x="1312" y="195"/>
                    </a:lnTo>
                    <a:lnTo>
                      <a:pt x="1324" y="183"/>
                    </a:lnTo>
                    <a:lnTo>
                      <a:pt x="1335" y="169"/>
                    </a:lnTo>
                    <a:lnTo>
                      <a:pt x="1347" y="156"/>
                    </a:lnTo>
                    <a:lnTo>
                      <a:pt x="1360" y="144"/>
                    </a:lnTo>
                    <a:lnTo>
                      <a:pt x="1374" y="132"/>
                    </a:lnTo>
                    <a:lnTo>
                      <a:pt x="1389" y="120"/>
                    </a:lnTo>
                    <a:lnTo>
                      <a:pt x="1404" y="108"/>
                    </a:lnTo>
                    <a:lnTo>
                      <a:pt x="1420" y="98"/>
                    </a:lnTo>
                    <a:lnTo>
                      <a:pt x="1436" y="87"/>
                    </a:lnTo>
                    <a:lnTo>
                      <a:pt x="1453" y="76"/>
                    </a:lnTo>
                    <a:lnTo>
                      <a:pt x="1470" y="67"/>
                    </a:lnTo>
                    <a:lnTo>
                      <a:pt x="1487" y="58"/>
                    </a:lnTo>
                    <a:lnTo>
                      <a:pt x="1506" y="49"/>
                    </a:lnTo>
                    <a:lnTo>
                      <a:pt x="1523" y="41"/>
                    </a:lnTo>
                    <a:lnTo>
                      <a:pt x="1541" y="34"/>
                    </a:lnTo>
                    <a:lnTo>
                      <a:pt x="1559" y="27"/>
                    </a:lnTo>
                    <a:lnTo>
                      <a:pt x="1577" y="20"/>
                    </a:lnTo>
                    <a:lnTo>
                      <a:pt x="1595" y="16"/>
                    </a:lnTo>
                    <a:lnTo>
                      <a:pt x="1612" y="11"/>
                    </a:lnTo>
                    <a:lnTo>
                      <a:pt x="1630" y="7"/>
                    </a:lnTo>
                    <a:lnTo>
                      <a:pt x="1647" y="4"/>
                    </a:lnTo>
                    <a:lnTo>
                      <a:pt x="1665" y="2"/>
                    </a:lnTo>
                    <a:lnTo>
                      <a:pt x="1681" y="0"/>
                    </a:lnTo>
                    <a:lnTo>
                      <a:pt x="1697" y="0"/>
                    </a:lnTo>
                    <a:lnTo>
                      <a:pt x="1716" y="1"/>
                    </a:lnTo>
                    <a:lnTo>
                      <a:pt x="1735" y="3"/>
                    </a:lnTo>
                    <a:lnTo>
                      <a:pt x="1756" y="7"/>
                    </a:lnTo>
                    <a:lnTo>
                      <a:pt x="1774" y="11"/>
                    </a:lnTo>
                    <a:lnTo>
                      <a:pt x="1794" y="17"/>
                    </a:lnTo>
                    <a:lnTo>
                      <a:pt x="1813" y="24"/>
                    </a:lnTo>
                    <a:lnTo>
                      <a:pt x="1832" y="31"/>
                    </a:lnTo>
                    <a:lnTo>
                      <a:pt x="1850" y="39"/>
                    </a:lnTo>
                    <a:lnTo>
                      <a:pt x="1884" y="57"/>
                    </a:lnTo>
                    <a:lnTo>
                      <a:pt x="1917" y="75"/>
                    </a:lnTo>
                    <a:lnTo>
                      <a:pt x="1948" y="95"/>
                    </a:lnTo>
                    <a:lnTo>
                      <a:pt x="1976" y="112"/>
                    </a:lnTo>
                    <a:lnTo>
                      <a:pt x="1992" y="123"/>
                    </a:lnTo>
                    <a:lnTo>
                      <a:pt x="2006" y="135"/>
                    </a:lnTo>
                    <a:lnTo>
                      <a:pt x="2021" y="146"/>
                    </a:lnTo>
                    <a:lnTo>
                      <a:pt x="2035" y="157"/>
                    </a:lnTo>
                    <a:lnTo>
                      <a:pt x="2046" y="170"/>
                    </a:lnTo>
                    <a:lnTo>
                      <a:pt x="2058" y="184"/>
                    </a:lnTo>
                    <a:lnTo>
                      <a:pt x="2068" y="197"/>
                    </a:lnTo>
                    <a:lnTo>
                      <a:pt x="2077" y="212"/>
                    </a:lnTo>
                    <a:lnTo>
                      <a:pt x="2085" y="228"/>
                    </a:lnTo>
                    <a:lnTo>
                      <a:pt x="2092" y="245"/>
                    </a:lnTo>
                    <a:lnTo>
                      <a:pt x="2098" y="264"/>
                    </a:lnTo>
                    <a:lnTo>
                      <a:pt x="2103" y="283"/>
                    </a:lnTo>
                    <a:lnTo>
                      <a:pt x="2107" y="304"/>
                    </a:lnTo>
                    <a:lnTo>
                      <a:pt x="2109" y="327"/>
                    </a:lnTo>
                    <a:lnTo>
                      <a:pt x="2111" y="352"/>
                    </a:lnTo>
                    <a:lnTo>
                      <a:pt x="2112" y="378"/>
                    </a:lnTo>
                    <a:lnTo>
                      <a:pt x="2108" y="415"/>
                    </a:lnTo>
                    <a:lnTo>
                      <a:pt x="2112" y="658"/>
                    </a:lnTo>
                    <a:lnTo>
                      <a:pt x="2112" y="671"/>
                    </a:lnTo>
                    <a:lnTo>
                      <a:pt x="2112" y="684"/>
                    </a:lnTo>
                    <a:lnTo>
                      <a:pt x="2111" y="697"/>
                    </a:lnTo>
                    <a:lnTo>
                      <a:pt x="2109" y="709"/>
                    </a:lnTo>
                    <a:lnTo>
                      <a:pt x="2107" y="721"/>
                    </a:lnTo>
                    <a:lnTo>
                      <a:pt x="2104" y="732"/>
                    </a:lnTo>
                    <a:lnTo>
                      <a:pt x="2100" y="742"/>
                    </a:lnTo>
                    <a:lnTo>
                      <a:pt x="2097" y="751"/>
                    </a:lnTo>
                    <a:lnTo>
                      <a:pt x="2091" y="760"/>
                    </a:lnTo>
                    <a:lnTo>
                      <a:pt x="2085" y="767"/>
                    </a:lnTo>
                    <a:lnTo>
                      <a:pt x="2078" y="774"/>
                    </a:lnTo>
                    <a:lnTo>
                      <a:pt x="2070" y="779"/>
                    </a:lnTo>
                    <a:lnTo>
                      <a:pt x="2061" y="784"/>
                    </a:lnTo>
                    <a:lnTo>
                      <a:pt x="2051" y="787"/>
                    </a:lnTo>
                    <a:lnTo>
                      <a:pt x="2040" y="790"/>
                    </a:lnTo>
                    <a:lnTo>
                      <a:pt x="2027" y="792"/>
                    </a:lnTo>
                    <a:lnTo>
                      <a:pt x="2014" y="793"/>
                    </a:lnTo>
                    <a:lnTo>
                      <a:pt x="2016" y="830"/>
                    </a:lnTo>
                    <a:lnTo>
                      <a:pt x="1978" y="1110"/>
                    </a:lnTo>
                    <a:lnTo>
                      <a:pt x="2221" y="1110"/>
                    </a:lnTo>
                    <a:lnTo>
                      <a:pt x="2248" y="1110"/>
                    </a:lnTo>
                    <a:lnTo>
                      <a:pt x="2274" y="1112"/>
                    </a:lnTo>
                    <a:lnTo>
                      <a:pt x="2300" y="1114"/>
                    </a:lnTo>
                    <a:lnTo>
                      <a:pt x="2327" y="1118"/>
                    </a:lnTo>
                    <a:lnTo>
                      <a:pt x="2352" y="1122"/>
                    </a:lnTo>
                    <a:lnTo>
                      <a:pt x="2376" y="1128"/>
                    </a:lnTo>
                    <a:lnTo>
                      <a:pt x="2400" y="1135"/>
                    </a:lnTo>
                    <a:lnTo>
                      <a:pt x="2422" y="1143"/>
                    </a:lnTo>
                    <a:lnTo>
                      <a:pt x="2443" y="1152"/>
                    </a:lnTo>
                    <a:lnTo>
                      <a:pt x="2463" y="1162"/>
                    </a:lnTo>
                    <a:lnTo>
                      <a:pt x="2481" y="1174"/>
                    </a:lnTo>
                    <a:lnTo>
                      <a:pt x="2497" y="1187"/>
                    </a:lnTo>
                    <a:lnTo>
                      <a:pt x="2504" y="1194"/>
                    </a:lnTo>
                    <a:lnTo>
                      <a:pt x="2511" y="1202"/>
                    </a:lnTo>
                    <a:lnTo>
                      <a:pt x="2516" y="1210"/>
                    </a:lnTo>
                    <a:lnTo>
                      <a:pt x="2522" y="1218"/>
                    </a:lnTo>
                    <a:lnTo>
                      <a:pt x="2528" y="1227"/>
                    </a:lnTo>
                    <a:lnTo>
                      <a:pt x="2531" y="1236"/>
                    </a:lnTo>
                    <a:lnTo>
                      <a:pt x="2536" y="1246"/>
                    </a:lnTo>
                    <a:lnTo>
                      <a:pt x="2538" y="1256"/>
                    </a:lnTo>
                    <a:lnTo>
                      <a:pt x="2566" y="1272"/>
                    </a:lnTo>
                    <a:lnTo>
                      <a:pt x="2590" y="1287"/>
                    </a:lnTo>
                    <a:lnTo>
                      <a:pt x="2608" y="1300"/>
                    </a:lnTo>
                    <a:lnTo>
                      <a:pt x="2623" y="1314"/>
                    </a:lnTo>
                    <a:lnTo>
                      <a:pt x="2635" y="1328"/>
                    </a:lnTo>
                    <a:lnTo>
                      <a:pt x="2646" y="1342"/>
                    </a:lnTo>
                    <a:lnTo>
                      <a:pt x="2654" y="1354"/>
                    </a:lnTo>
                    <a:lnTo>
                      <a:pt x="2660" y="1367"/>
                    </a:lnTo>
                    <a:lnTo>
                      <a:pt x="2672" y="1391"/>
                    </a:lnTo>
                    <a:lnTo>
                      <a:pt x="2686" y="1415"/>
                    </a:lnTo>
                    <a:lnTo>
                      <a:pt x="2694" y="1427"/>
                    </a:lnTo>
                    <a:lnTo>
                      <a:pt x="2705" y="1439"/>
                    </a:lnTo>
                    <a:lnTo>
                      <a:pt x="2718" y="1451"/>
                    </a:lnTo>
                    <a:lnTo>
                      <a:pt x="2734" y="1463"/>
                    </a:lnTo>
                    <a:lnTo>
                      <a:pt x="2759" y="1463"/>
                    </a:lnTo>
                    <a:lnTo>
                      <a:pt x="2778" y="1462"/>
                    </a:lnTo>
                    <a:lnTo>
                      <a:pt x="2786" y="1462"/>
                    </a:lnTo>
                    <a:lnTo>
                      <a:pt x="2793" y="1463"/>
                    </a:lnTo>
                    <a:lnTo>
                      <a:pt x="2799" y="1464"/>
                    </a:lnTo>
                    <a:lnTo>
                      <a:pt x="2803" y="1465"/>
                    </a:lnTo>
                    <a:lnTo>
                      <a:pt x="2808" y="1467"/>
                    </a:lnTo>
                    <a:lnTo>
                      <a:pt x="2810" y="1472"/>
                    </a:lnTo>
                    <a:lnTo>
                      <a:pt x="2814" y="1476"/>
                    </a:lnTo>
                    <a:lnTo>
                      <a:pt x="2815" y="1482"/>
                    </a:lnTo>
                    <a:lnTo>
                      <a:pt x="2818" y="1499"/>
                    </a:lnTo>
                    <a:lnTo>
                      <a:pt x="2819" y="1524"/>
                    </a:lnTo>
                    <a:lnTo>
                      <a:pt x="2865" y="1534"/>
                    </a:lnTo>
                    <a:lnTo>
                      <a:pt x="2897" y="1539"/>
                    </a:lnTo>
                    <a:lnTo>
                      <a:pt x="2918" y="1542"/>
                    </a:lnTo>
                    <a:lnTo>
                      <a:pt x="2934" y="1544"/>
                    </a:lnTo>
                    <a:lnTo>
                      <a:pt x="2941" y="1546"/>
                    </a:lnTo>
                    <a:lnTo>
                      <a:pt x="2947" y="1548"/>
                    </a:lnTo>
                    <a:lnTo>
                      <a:pt x="2957" y="1553"/>
                    </a:lnTo>
                    <a:lnTo>
                      <a:pt x="2966" y="1558"/>
                    </a:lnTo>
                    <a:lnTo>
                      <a:pt x="2990" y="1574"/>
                    </a:lnTo>
                    <a:lnTo>
                      <a:pt x="3026" y="1598"/>
                    </a:lnTo>
                    <a:lnTo>
                      <a:pt x="3078" y="1570"/>
                    </a:lnTo>
                    <a:lnTo>
                      <a:pt x="3112" y="1609"/>
                    </a:lnTo>
                    <a:lnTo>
                      <a:pt x="3128" y="1599"/>
                    </a:lnTo>
                    <a:lnTo>
                      <a:pt x="3148" y="1587"/>
                    </a:lnTo>
                    <a:lnTo>
                      <a:pt x="3169" y="1576"/>
                    </a:lnTo>
                    <a:lnTo>
                      <a:pt x="3192" y="1564"/>
                    </a:lnTo>
                    <a:lnTo>
                      <a:pt x="3204" y="1560"/>
                    </a:lnTo>
                    <a:lnTo>
                      <a:pt x="3216" y="1556"/>
                    </a:lnTo>
                    <a:lnTo>
                      <a:pt x="3228" y="1553"/>
                    </a:lnTo>
                    <a:lnTo>
                      <a:pt x="3239" y="1551"/>
                    </a:lnTo>
                    <a:lnTo>
                      <a:pt x="3249" y="1550"/>
                    </a:lnTo>
                    <a:lnTo>
                      <a:pt x="3261" y="1548"/>
                    </a:lnTo>
                    <a:lnTo>
                      <a:pt x="3271" y="1550"/>
                    </a:lnTo>
                    <a:lnTo>
                      <a:pt x="3280" y="1552"/>
                    </a:lnTo>
                    <a:lnTo>
                      <a:pt x="3462" y="1500"/>
                    </a:lnTo>
                    <a:lnTo>
                      <a:pt x="3465" y="1512"/>
                    </a:lnTo>
                    <a:lnTo>
                      <a:pt x="3496" y="1488"/>
                    </a:lnTo>
                    <a:lnTo>
                      <a:pt x="3521" y="1466"/>
                    </a:lnTo>
                    <a:lnTo>
                      <a:pt x="3529" y="1462"/>
                    </a:lnTo>
                    <a:lnTo>
                      <a:pt x="3536" y="1457"/>
                    </a:lnTo>
                    <a:lnTo>
                      <a:pt x="3544" y="1454"/>
                    </a:lnTo>
                    <a:lnTo>
                      <a:pt x="3553" y="1450"/>
                    </a:lnTo>
                    <a:lnTo>
                      <a:pt x="3564" y="1447"/>
                    </a:lnTo>
                    <a:lnTo>
                      <a:pt x="3574" y="1443"/>
                    </a:lnTo>
                    <a:lnTo>
                      <a:pt x="3587" y="1441"/>
                    </a:lnTo>
                    <a:lnTo>
                      <a:pt x="3600" y="1440"/>
                    </a:lnTo>
                    <a:lnTo>
                      <a:pt x="3641" y="1436"/>
                    </a:lnTo>
                    <a:lnTo>
                      <a:pt x="3668" y="1435"/>
                    </a:lnTo>
                    <a:lnTo>
                      <a:pt x="3684" y="1434"/>
                    </a:lnTo>
                    <a:lnTo>
                      <a:pt x="3694" y="1434"/>
                    </a:lnTo>
                    <a:lnTo>
                      <a:pt x="3699" y="1432"/>
                    </a:lnTo>
                    <a:lnTo>
                      <a:pt x="3702" y="1431"/>
                    </a:lnTo>
                    <a:lnTo>
                      <a:pt x="3708" y="1427"/>
                    </a:lnTo>
                    <a:lnTo>
                      <a:pt x="3714" y="1423"/>
                    </a:lnTo>
                    <a:lnTo>
                      <a:pt x="3731" y="1410"/>
                    </a:lnTo>
                    <a:lnTo>
                      <a:pt x="3758" y="1390"/>
                    </a:lnTo>
                    <a:lnTo>
                      <a:pt x="3771" y="1382"/>
                    </a:lnTo>
                    <a:lnTo>
                      <a:pt x="3787" y="1372"/>
                    </a:lnTo>
                    <a:lnTo>
                      <a:pt x="3806" y="1362"/>
                    </a:lnTo>
                    <a:lnTo>
                      <a:pt x="3827" y="1352"/>
                    </a:lnTo>
                    <a:lnTo>
                      <a:pt x="3872" y="1331"/>
                    </a:lnTo>
                    <a:lnTo>
                      <a:pt x="3919" y="1310"/>
                    </a:lnTo>
                    <a:lnTo>
                      <a:pt x="3934" y="1322"/>
                    </a:lnTo>
                    <a:lnTo>
                      <a:pt x="3934" y="1307"/>
                    </a:lnTo>
                    <a:lnTo>
                      <a:pt x="3935" y="1291"/>
                    </a:lnTo>
                    <a:lnTo>
                      <a:pt x="3939" y="1274"/>
                    </a:lnTo>
                    <a:lnTo>
                      <a:pt x="3944" y="1257"/>
                    </a:lnTo>
                    <a:lnTo>
                      <a:pt x="3951" y="1238"/>
                    </a:lnTo>
                    <a:lnTo>
                      <a:pt x="3958" y="1219"/>
                    </a:lnTo>
                    <a:lnTo>
                      <a:pt x="3967" y="1200"/>
                    </a:lnTo>
                    <a:lnTo>
                      <a:pt x="3975" y="1180"/>
                    </a:lnTo>
                    <a:lnTo>
                      <a:pt x="3994" y="1143"/>
                    </a:lnTo>
                    <a:lnTo>
                      <a:pt x="4011" y="1106"/>
                    </a:lnTo>
                    <a:lnTo>
                      <a:pt x="4019" y="1090"/>
                    </a:lnTo>
                    <a:lnTo>
                      <a:pt x="4025" y="1074"/>
                    </a:lnTo>
                    <a:lnTo>
                      <a:pt x="4029" y="1059"/>
                    </a:lnTo>
                    <a:lnTo>
                      <a:pt x="4033" y="1047"/>
                    </a:lnTo>
                    <a:lnTo>
                      <a:pt x="4036" y="1023"/>
                    </a:lnTo>
                    <a:lnTo>
                      <a:pt x="4037" y="991"/>
                    </a:lnTo>
                    <a:lnTo>
                      <a:pt x="4037" y="954"/>
                    </a:lnTo>
                    <a:lnTo>
                      <a:pt x="4037" y="915"/>
                    </a:lnTo>
                    <a:lnTo>
                      <a:pt x="4037" y="879"/>
                    </a:lnTo>
                    <a:lnTo>
                      <a:pt x="4037" y="847"/>
                    </a:lnTo>
                    <a:lnTo>
                      <a:pt x="4038" y="833"/>
                    </a:lnTo>
                    <a:lnTo>
                      <a:pt x="4038" y="822"/>
                    </a:lnTo>
                    <a:lnTo>
                      <a:pt x="4039" y="814"/>
                    </a:lnTo>
                    <a:lnTo>
                      <a:pt x="4041" y="809"/>
                    </a:lnTo>
                    <a:lnTo>
                      <a:pt x="4051" y="811"/>
                    </a:lnTo>
                    <a:lnTo>
                      <a:pt x="4060" y="812"/>
                    </a:lnTo>
                    <a:lnTo>
                      <a:pt x="4068" y="816"/>
                    </a:lnTo>
                    <a:lnTo>
                      <a:pt x="4075" y="819"/>
                    </a:lnTo>
                    <a:lnTo>
                      <a:pt x="4082" y="825"/>
                    </a:lnTo>
                    <a:lnTo>
                      <a:pt x="4089" y="833"/>
                    </a:lnTo>
                    <a:lnTo>
                      <a:pt x="4095" y="843"/>
                    </a:lnTo>
                    <a:lnTo>
                      <a:pt x="4102" y="856"/>
                    </a:lnTo>
                    <a:lnTo>
                      <a:pt x="4107" y="866"/>
                    </a:lnTo>
                    <a:lnTo>
                      <a:pt x="4117" y="889"/>
                    </a:lnTo>
                    <a:lnTo>
                      <a:pt x="4124" y="908"/>
                    </a:lnTo>
                    <a:lnTo>
                      <a:pt x="4129" y="927"/>
                    </a:lnTo>
                    <a:lnTo>
                      <a:pt x="4132" y="944"/>
                    </a:lnTo>
                    <a:lnTo>
                      <a:pt x="4135" y="960"/>
                    </a:lnTo>
                    <a:lnTo>
                      <a:pt x="4141" y="978"/>
                    </a:lnTo>
                    <a:lnTo>
                      <a:pt x="4148" y="998"/>
                    </a:lnTo>
                    <a:lnTo>
                      <a:pt x="4157" y="1020"/>
                    </a:lnTo>
                    <a:lnTo>
                      <a:pt x="4173" y="1012"/>
                    </a:lnTo>
                    <a:lnTo>
                      <a:pt x="4188" y="1004"/>
                    </a:lnTo>
                    <a:lnTo>
                      <a:pt x="4202" y="995"/>
                    </a:lnTo>
                    <a:lnTo>
                      <a:pt x="4214" y="985"/>
                    </a:lnTo>
                    <a:lnTo>
                      <a:pt x="4226" y="975"/>
                    </a:lnTo>
                    <a:lnTo>
                      <a:pt x="4238" y="964"/>
                    </a:lnTo>
                    <a:lnTo>
                      <a:pt x="4249" y="954"/>
                    </a:lnTo>
                    <a:lnTo>
                      <a:pt x="4259" y="943"/>
                    </a:lnTo>
                    <a:lnTo>
                      <a:pt x="4278" y="920"/>
                    </a:lnTo>
                    <a:lnTo>
                      <a:pt x="4297" y="896"/>
                    </a:lnTo>
                    <a:lnTo>
                      <a:pt x="4314" y="871"/>
                    </a:lnTo>
                    <a:lnTo>
                      <a:pt x="4330" y="847"/>
                    </a:lnTo>
                    <a:lnTo>
                      <a:pt x="4347" y="822"/>
                    </a:lnTo>
                    <a:lnTo>
                      <a:pt x="4364" y="798"/>
                    </a:lnTo>
                    <a:lnTo>
                      <a:pt x="4381" y="774"/>
                    </a:lnTo>
                    <a:lnTo>
                      <a:pt x="4401" y="751"/>
                    </a:lnTo>
                    <a:lnTo>
                      <a:pt x="4411" y="739"/>
                    </a:lnTo>
                    <a:lnTo>
                      <a:pt x="4421" y="729"/>
                    </a:lnTo>
                    <a:lnTo>
                      <a:pt x="4433" y="719"/>
                    </a:lnTo>
                    <a:lnTo>
                      <a:pt x="4445" y="708"/>
                    </a:lnTo>
                    <a:lnTo>
                      <a:pt x="4458" y="699"/>
                    </a:lnTo>
                    <a:lnTo>
                      <a:pt x="4470" y="690"/>
                    </a:lnTo>
                    <a:lnTo>
                      <a:pt x="4485" y="681"/>
                    </a:lnTo>
                    <a:lnTo>
                      <a:pt x="4500" y="674"/>
                    </a:lnTo>
                    <a:lnTo>
                      <a:pt x="4504" y="682"/>
                    </a:lnTo>
                    <a:lnTo>
                      <a:pt x="4506" y="690"/>
                    </a:lnTo>
                    <a:lnTo>
                      <a:pt x="4508" y="698"/>
                    </a:lnTo>
                    <a:lnTo>
                      <a:pt x="4509" y="706"/>
                    </a:lnTo>
                    <a:lnTo>
                      <a:pt x="4510" y="713"/>
                    </a:lnTo>
                    <a:lnTo>
                      <a:pt x="4510" y="720"/>
                    </a:lnTo>
                    <a:lnTo>
                      <a:pt x="4509" y="727"/>
                    </a:lnTo>
                    <a:lnTo>
                      <a:pt x="4508" y="734"/>
                    </a:lnTo>
                    <a:lnTo>
                      <a:pt x="4505" y="747"/>
                    </a:lnTo>
                    <a:lnTo>
                      <a:pt x="4499" y="760"/>
                    </a:lnTo>
                    <a:lnTo>
                      <a:pt x="4492" y="771"/>
                    </a:lnTo>
                    <a:lnTo>
                      <a:pt x="4484" y="784"/>
                    </a:lnTo>
                    <a:lnTo>
                      <a:pt x="4467" y="808"/>
                    </a:lnTo>
                    <a:lnTo>
                      <a:pt x="4450" y="832"/>
                    </a:lnTo>
                    <a:lnTo>
                      <a:pt x="4442" y="846"/>
                    </a:lnTo>
                    <a:lnTo>
                      <a:pt x="4435" y="859"/>
                    </a:lnTo>
                    <a:lnTo>
                      <a:pt x="4430" y="873"/>
                    </a:lnTo>
                    <a:lnTo>
                      <a:pt x="4426" y="889"/>
                    </a:lnTo>
                    <a:lnTo>
                      <a:pt x="4437" y="882"/>
                    </a:lnTo>
                    <a:lnTo>
                      <a:pt x="4448" y="873"/>
                    </a:lnTo>
                    <a:lnTo>
                      <a:pt x="4458" y="864"/>
                    </a:lnTo>
                    <a:lnTo>
                      <a:pt x="4468" y="854"/>
                    </a:lnTo>
                    <a:lnTo>
                      <a:pt x="4489" y="832"/>
                    </a:lnTo>
                    <a:lnTo>
                      <a:pt x="4508" y="808"/>
                    </a:lnTo>
                    <a:lnTo>
                      <a:pt x="4528" y="785"/>
                    </a:lnTo>
                    <a:lnTo>
                      <a:pt x="4548" y="763"/>
                    </a:lnTo>
                    <a:lnTo>
                      <a:pt x="4558" y="754"/>
                    </a:lnTo>
                    <a:lnTo>
                      <a:pt x="4569" y="745"/>
                    </a:lnTo>
                    <a:lnTo>
                      <a:pt x="4580" y="737"/>
                    </a:lnTo>
                    <a:lnTo>
                      <a:pt x="4592" y="731"/>
                    </a:lnTo>
                    <a:lnTo>
                      <a:pt x="4597" y="729"/>
                    </a:lnTo>
                    <a:lnTo>
                      <a:pt x="4603" y="729"/>
                    </a:lnTo>
                    <a:lnTo>
                      <a:pt x="4608" y="730"/>
                    </a:lnTo>
                    <a:lnTo>
                      <a:pt x="4612" y="732"/>
                    </a:lnTo>
                    <a:lnTo>
                      <a:pt x="4617" y="736"/>
                    </a:lnTo>
                    <a:lnTo>
                      <a:pt x="4621" y="740"/>
                    </a:lnTo>
                    <a:lnTo>
                      <a:pt x="4625" y="746"/>
                    </a:lnTo>
                    <a:lnTo>
                      <a:pt x="4628" y="752"/>
                    </a:lnTo>
                    <a:lnTo>
                      <a:pt x="4629" y="755"/>
                    </a:lnTo>
                    <a:lnTo>
                      <a:pt x="4629" y="760"/>
                    </a:lnTo>
                    <a:lnTo>
                      <a:pt x="4628" y="766"/>
                    </a:lnTo>
                    <a:lnTo>
                      <a:pt x="4627" y="772"/>
                    </a:lnTo>
                    <a:lnTo>
                      <a:pt x="4623" y="786"/>
                    </a:lnTo>
                    <a:lnTo>
                      <a:pt x="4614" y="803"/>
                    </a:lnTo>
                    <a:lnTo>
                      <a:pt x="4604" y="823"/>
                    </a:lnTo>
                    <a:lnTo>
                      <a:pt x="4593" y="842"/>
                    </a:lnTo>
                    <a:lnTo>
                      <a:pt x="4579" y="864"/>
                    </a:lnTo>
                    <a:lnTo>
                      <a:pt x="4564" y="884"/>
                    </a:lnTo>
                    <a:lnTo>
                      <a:pt x="4534" y="927"/>
                    </a:lnTo>
                    <a:lnTo>
                      <a:pt x="4505" y="964"/>
                    </a:lnTo>
                    <a:lnTo>
                      <a:pt x="4491" y="980"/>
                    </a:lnTo>
                    <a:lnTo>
                      <a:pt x="4480" y="994"/>
                    </a:lnTo>
                    <a:lnTo>
                      <a:pt x="4469" y="1006"/>
                    </a:lnTo>
                    <a:lnTo>
                      <a:pt x="4461" y="1012"/>
                    </a:lnTo>
                    <a:lnTo>
                      <a:pt x="4472" y="1033"/>
                    </a:lnTo>
                    <a:lnTo>
                      <a:pt x="4490" y="1020"/>
                    </a:lnTo>
                    <a:lnTo>
                      <a:pt x="4504" y="1010"/>
                    </a:lnTo>
                    <a:lnTo>
                      <a:pt x="4509" y="1004"/>
                    </a:lnTo>
                    <a:lnTo>
                      <a:pt x="4517" y="1000"/>
                    </a:lnTo>
                    <a:lnTo>
                      <a:pt x="4526" y="994"/>
                    </a:lnTo>
                    <a:lnTo>
                      <a:pt x="4539" y="987"/>
                    </a:lnTo>
                    <a:lnTo>
                      <a:pt x="4673" y="922"/>
                    </a:lnTo>
                    <a:lnTo>
                      <a:pt x="4690" y="914"/>
                    </a:lnTo>
                    <a:lnTo>
                      <a:pt x="4703" y="912"/>
                    </a:lnTo>
                    <a:lnTo>
                      <a:pt x="4714" y="910"/>
                    </a:lnTo>
                    <a:lnTo>
                      <a:pt x="4730" y="907"/>
                    </a:lnTo>
                    <a:lnTo>
                      <a:pt x="4745" y="938"/>
                    </a:lnTo>
                    <a:lnTo>
                      <a:pt x="4737" y="950"/>
                    </a:lnTo>
                    <a:lnTo>
                      <a:pt x="4727" y="962"/>
                    </a:lnTo>
                    <a:lnTo>
                      <a:pt x="4715" y="975"/>
                    </a:lnTo>
                    <a:lnTo>
                      <a:pt x="4701" y="987"/>
                    </a:lnTo>
                    <a:lnTo>
                      <a:pt x="4687" y="1001"/>
                    </a:lnTo>
                    <a:lnTo>
                      <a:pt x="4671" y="1014"/>
                    </a:lnTo>
                    <a:lnTo>
                      <a:pt x="4653" y="1026"/>
                    </a:lnTo>
                    <a:lnTo>
                      <a:pt x="4636" y="1039"/>
                    </a:lnTo>
                    <a:lnTo>
                      <a:pt x="4598" y="1064"/>
                    </a:lnTo>
                    <a:lnTo>
                      <a:pt x="4561" y="1087"/>
                    </a:lnTo>
                    <a:lnTo>
                      <a:pt x="4524" y="1108"/>
                    </a:lnTo>
                    <a:lnTo>
                      <a:pt x="4491" y="1127"/>
                    </a:lnTo>
                    <a:lnTo>
                      <a:pt x="4512" y="1168"/>
                    </a:lnTo>
                    <a:lnTo>
                      <a:pt x="4683" y="1128"/>
                    </a:lnTo>
                    <a:lnTo>
                      <a:pt x="4719" y="1142"/>
                    </a:lnTo>
                    <a:lnTo>
                      <a:pt x="4709" y="1184"/>
                    </a:lnTo>
                    <a:lnTo>
                      <a:pt x="4550" y="1248"/>
                    </a:lnTo>
                    <a:lnTo>
                      <a:pt x="4521" y="1265"/>
                    </a:lnTo>
                    <a:lnTo>
                      <a:pt x="4514" y="1270"/>
                    </a:lnTo>
                    <a:lnTo>
                      <a:pt x="4506" y="1275"/>
                    </a:lnTo>
                    <a:lnTo>
                      <a:pt x="4498" y="1283"/>
                    </a:lnTo>
                    <a:lnTo>
                      <a:pt x="4490" y="1292"/>
                    </a:lnTo>
                    <a:lnTo>
                      <a:pt x="4473" y="1313"/>
                    </a:lnTo>
                    <a:lnTo>
                      <a:pt x="4453" y="1336"/>
                    </a:lnTo>
                    <a:lnTo>
                      <a:pt x="4433" y="1361"/>
                    </a:lnTo>
                    <a:lnTo>
                      <a:pt x="4410" y="1386"/>
                    </a:lnTo>
                    <a:lnTo>
                      <a:pt x="4398" y="1399"/>
                    </a:lnTo>
                    <a:lnTo>
                      <a:pt x="4385" y="1411"/>
                    </a:lnTo>
                    <a:lnTo>
                      <a:pt x="4371" y="1422"/>
                    </a:lnTo>
                    <a:lnTo>
                      <a:pt x="4357" y="1433"/>
                    </a:lnTo>
                    <a:lnTo>
                      <a:pt x="4344" y="1441"/>
                    </a:lnTo>
                    <a:lnTo>
                      <a:pt x="4325" y="1452"/>
                    </a:lnTo>
                    <a:lnTo>
                      <a:pt x="4302" y="1466"/>
                    </a:lnTo>
                    <a:lnTo>
                      <a:pt x="4277" y="1480"/>
                    </a:lnTo>
                    <a:lnTo>
                      <a:pt x="4251" y="1495"/>
                    </a:lnTo>
                    <a:lnTo>
                      <a:pt x="4223" y="1510"/>
                    </a:lnTo>
                    <a:lnTo>
                      <a:pt x="4197" y="1523"/>
                    </a:lnTo>
                    <a:lnTo>
                      <a:pt x="4172" y="1537"/>
                    </a:lnTo>
                    <a:lnTo>
                      <a:pt x="4229" y="1588"/>
                    </a:lnTo>
                    <a:lnTo>
                      <a:pt x="4249" y="1646"/>
                    </a:lnTo>
                    <a:lnTo>
                      <a:pt x="4239" y="1655"/>
                    </a:lnTo>
                    <a:lnTo>
                      <a:pt x="4227" y="1665"/>
                    </a:lnTo>
                    <a:lnTo>
                      <a:pt x="4211" y="1676"/>
                    </a:lnTo>
                    <a:lnTo>
                      <a:pt x="4189" y="1689"/>
                    </a:lnTo>
                    <a:lnTo>
                      <a:pt x="4165" y="1703"/>
                    </a:lnTo>
                    <a:lnTo>
                      <a:pt x="4138" y="1716"/>
                    </a:lnTo>
                    <a:lnTo>
                      <a:pt x="4107" y="1731"/>
                    </a:lnTo>
                    <a:lnTo>
                      <a:pt x="4073" y="1747"/>
                    </a:lnTo>
                    <a:lnTo>
                      <a:pt x="3997" y="1779"/>
                    </a:lnTo>
                    <a:lnTo>
                      <a:pt x="3914" y="1812"/>
                    </a:lnTo>
                    <a:lnTo>
                      <a:pt x="3824" y="1847"/>
                    </a:lnTo>
                    <a:lnTo>
                      <a:pt x="3731" y="1881"/>
                    </a:lnTo>
                    <a:lnTo>
                      <a:pt x="3636" y="1914"/>
                    </a:lnTo>
                    <a:lnTo>
                      <a:pt x="3541" y="1945"/>
                    </a:lnTo>
                    <a:lnTo>
                      <a:pt x="3448" y="1974"/>
                    </a:lnTo>
                    <a:lnTo>
                      <a:pt x="3361" y="1999"/>
                    </a:lnTo>
                    <a:lnTo>
                      <a:pt x="3319" y="2009"/>
                    </a:lnTo>
                    <a:lnTo>
                      <a:pt x="3280" y="2019"/>
                    </a:lnTo>
                    <a:lnTo>
                      <a:pt x="3242" y="2027"/>
                    </a:lnTo>
                    <a:lnTo>
                      <a:pt x="3208" y="2035"/>
                    </a:lnTo>
                    <a:lnTo>
                      <a:pt x="3176" y="2041"/>
                    </a:lnTo>
                    <a:lnTo>
                      <a:pt x="3148" y="2044"/>
                    </a:lnTo>
                    <a:lnTo>
                      <a:pt x="3121" y="2048"/>
                    </a:lnTo>
                    <a:lnTo>
                      <a:pt x="3100" y="2048"/>
                    </a:lnTo>
                    <a:lnTo>
                      <a:pt x="3026" y="2048"/>
                    </a:lnTo>
                    <a:lnTo>
                      <a:pt x="2710" y="2022"/>
                    </a:lnTo>
                    <a:lnTo>
                      <a:pt x="2682" y="2585"/>
                    </a:lnTo>
                    <a:lnTo>
                      <a:pt x="2682" y="2607"/>
                    </a:lnTo>
                    <a:lnTo>
                      <a:pt x="2682" y="2628"/>
                    </a:lnTo>
                    <a:lnTo>
                      <a:pt x="2683" y="2651"/>
                    </a:lnTo>
                    <a:lnTo>
                      <a:pt x="2684" y="2675"/>
                    </a:lnTo>
                    <a:lnTo>
                      <a:pt x="2689" y="2724"/>
                    </a:lnTo>
                    <a:lnTo>
                      <a:pt x="2695" y="2775"/>
                    </a:lnTo>
                    <a:lnTo>
                      <a:pt x="2699" y="2826"/>
                    </a:lnTo>
                    <a:lnTo>
                      <a:pt x="2705" y="2880"/>
                    </a:lnTo>
                    <a:lnTo>
                      <a:pt x="2708" y="2934"/>
                    </a:lnTo>
                    <a:lnTo>
                      <a:pt x="2710" y="2987"/>
                    </a:lnTo>
                    <a:lnTo>
                      <a:pt x="2710" y="3014"/>
                    </a:lnTo>
                    <a:lnTo>
                      <a:pt x="2711" y="3038"/>
                    </a:lnTo>
                    <a:lnTo>
                      <a:pt x="2712" y="3062"/>
                    </a:lnTo>
                    <a:lnTo>
                      <a:pt x="2714" y="3086"/>
                    </a:lnTo>
                    <a:lnTo>
                      <a:pt x="2720" y="3130"/>
                    </a:lnTo>
                    <a:lnTo>
                      <a:pt x="2727" y="3173"/>
                    </a:lnTo>
                    <a:lnTo>
                      <a:pt x="2735" y="3216"/>
                    </a:lnTo>
                    <a:lnTo>
                      <a:pt x="2744" y="3258"/>
                    </a:lnTo>
                    <a:lnTo>
                      <a:pt x="2752" y="3303"/>
                    </a:lnTo>
                    <a:lnTo>
                      <a:pt x="2761" y="3351"/>
                    </a:lnTo>
                    <a:lnTo>
                      <a:pt x="2774" y="3430"/>
                    </a:lnTo>
                    <a:lnTo>
                      <a:pt x="2789" y="3519"/>
                    </a:lnTo>
                    <a:lnTo>
                      <a:pt x="2805" y="3615"/>
                    </a:lnTo>
                    <a:lnTo>
                      <a:pt x="2819" y="3714"/>
                    </a:lnTo>
                    <a:lnTo>
                      <a:pt x="2827" y="3766"/>
                    </a:lnTo>
                    <a:lnTo>
                      <a:pt x="2833" y="3816"/>
                    </a:lnTo>
                    <a:lnTo>
                      <a:pt x="2840" y="3866"/>
                    </a:lnTo>
                    <a:lnTo>
                      <a:pt x="2845" y="3915"/>
                    </a:lnTo>
                    <a:lnTo>
                      <a:pt x="2849" y="3963"/>
                    </a:lnTo>
                    <a:lnTo>
                      <a:pt x="2853" y="4010"/>
                    </a:lnTo>
                    <a:lnTo>
                      <a:pt x="2855" y="4055"/>
                    </a:lnTo>
                    <a:lnTo>
                      <a:pt x="2856" y="4097"/>
                    </a:lnTo>
                    <a:lnTo>
                      <a:pt x="2856" y="4110"/>
                    </a:lnTo>
                    <a:lnTo>
                      <a:pt x="2855" y="4118"/>
                    </a:lnTo>
                    <a:lnTo>
                      <a:pt x="2854" y="4126"/>
                    </a:lnTo>
                    <a:lnTo>
                      <a:pt x="2851" y="4130"/>
                    </a:lnTo>
                    <a:lnTo>
                      <a:pt x="2849" y="4136"/>
                    </a:lnTo>
                    <a:lnTo>
                      <a:pt x="2841" y="4145"/>
                    </a:lnTo>
                    <a:lnTo>
                      <a:pt x="2831" y="4158"/>
                    </a:lnTo>
                    <a:lnTo>
                      <a:pt x="2833" y="4200"/>
                    </a:lnTo>
                    <a:lnTo>
                      <a:pt x="2838" y="4242"/>
                    </a:lnTo>
                    <a:lnTo>
                      <a:pt x="2843" y="4285"/>
                    </a:lnTo>
                    <a:lnTo>
                      <a:pt x="2850" y="4328"/>
                    </a:lnTo>
                    <a:lnTo>
                      <a:pt x="2857" y="4374"/>
                    </a:lnTo>
                    <a:lnTo>
                      <a:pt x="2863" y="4421"/>
                    </a:lnTo>
                    <a:lnTo>
                      <a:pt x="2865" y="4446"/>
                    </a:lnTo>
                    <a:lnTo>
                      <a:pt x="2866" y="4471"/>
                    </a:lnTo>
                    <a:lnTo>
                      <a:pt x="2867" y="4497"/>
                    </a:lnTo>
                    <a:lnTo>
                      <a:pt x="2867" y="4523"/>
                    </a:lnTo>
                    <a:lnTo>
                      <a:pt x="2867" y="4571"/>
                    </a:lnTo>
                    <a:lnTo>
                      <a:pt x="2867" y="4621"/>
                    </a:lnTo>
                    <a:lnTo>
                      <a:pt x="2866" y="4671"/>
                    </a:lnTo>
                    <a:lnTo>
                      <a:pt x="2866" y="4721"/>
                    </a:lnTo>
                    <a:lnTo>
                      <a:pt x="2867" y="4771"/>
                    </a:lnTo>
                    <a:lnTo>
                      <a:pt x="2869" y="4818"/>
                    </a:lnTo>
                    <a:lnTo>
                      <a:pt x="2872" y="4863"/>
                    </a:lnTo>
                    <a:lnTo>
                      <a:pt x="2878" y="4904"/>
                    </a:lnTo>
                    <a:lnTo>
                      <a:pt x="2881" y="4932"/>
                    </a:lnTo>
                    <a:lnTo>
                      <a:pt x="2882" y="4966"/>
                    </a:lnTo>
                    <a:lnTo>
                      <a:pt x="2883" y="5006"/>
                    </a:lnTo>
                    <a:lnTo>
                      <a:pt x="2885" y="5052"/>
                    </a:lnTo>
                    <a:lnTo>
                      <a:pt x="2883" y="5154"/>
                    </a:lnTo>
                    <a:lnTo>
                      <a:pt x="2880" y="5268"/>
                    </a:lnTo>
                    <a:lnTo>
                      <a:pt x="2877" y="5382"/>
                    </a:lnTo>
                    <a:lnTo>
                      <a:pt x="2872" y="5493"/>
                    </a:lnTo>
                    <a:lnTo>
                      <a:pt x="2869" y="5591"/>
                    </a:lnTo>
                    <a:lnTo>
                      <a:pt x="2867" y="5670"/>
                    </a:lnTo>
                    <a:lnTo>
                      <a:pt x="2867" y="5745"/>
                    </a:lnTo>
                    <a:lnTo>
                      <a:pt x="2866" y="5840"/>
                    </a:lnTo>
                    <a:lnTo>
                      <a:pt x="2865" y="5946"/>
                    </a:lnTo>
                    <a:lnTo>
                      <a:pt x="2862" y="6058"/>
                    </a:lnTo>
                    <a:lnTo>
                      <a:pt x="2858" y="6169"/>
                    </a:lnTo>
                    <a:lnTo>
                      <a:pt x="2853" y="6272"/>
                    </a:lnTo>
                    <a:lnTo>
                      <a:pt x="2849" y="6319"/>
                    </a:lnTo>
                    <a:lnTo>
                      <a:pt x="2846" y="6362"/>
                    </a:lnTo>
                    <a:lnTo>
                      <a:pt x="2841" y="6399"/>
                    </a:lnTo>
                    <a:lnTo>
                      <a:pt x="2837" y="6431"/>
                    </a:lnTo>
                    <a:lnTo>
                      <a:pt x="2831" y="6464"/>
                    </a:lnTo>
                    <a:lnTo>
                      <a:pt x="2826" y="6509"/>
                    </a:lnTo>
                    <a:lnTo>
                      <a:pt x="2823" y="6559"/>
                    </a:lnTo>
                    <a:lnTo>
                      <a:pt x="2818" y="6613"/>
                    </a:lnTo>
                    <a:lnTo>
                      <a:pt x="2815" y="6666"/>
                    </a:lnTo>
                    <a:lnTo>
                      <a:pt x="2811" y="6716"/>
                    </a:lnTo>
                    <a:lnTo>
                      <a:pt x="2809" y="6759"/>
                    </a:lnTo>
                    <a:lnTo>
                      <a:pt x="2807" y="6792"/>
                    </a:lnTo>
                    <a:lnTo>
                      <a:pt x="2805" y="6833"/>
                    </a:lnTo>
                    <a:lnTo>
                      <a:pt x="2802" y="6868"/>
                    </a:lnTo>
                    <a:lnTo>
                      <a:pt x="2802" y="6896"/>
                    </a:lnTo>
                    <a:lnTo>
                      <a:pt x="2801" y="6919"/>
                    </a:lnTo>
                    <a:lnTo>
                      <a:pt x="2801" y="6951"/>
                    </a:lnTo>
                    <a:lnTo>
                      <a:pt x="2799" y="6973"/>
                    </a:lnTo>
                    <a:lnTo>
                      <a:pt x="2797" y="6982"/>
                    </a:lnTo>
                    <a:lnTo>
                      <a:pt x="2793" y="6991"/>
                    </a:lnTo>
                    <a:lnTo>
                      <a:pt x="2787" y="7001"/>
                    </a:lnTo>
                    <a:lnTo>
                      <a:pt x="2779" y="7013"/>
                    </a:lnTo>
                    <a:lnTo>
                      <a:pt x="2757" y="7046"/>
                    </a:lnTo>
                    <a:lnTo>
                      <a:pt x="2721" y="7096"/>
                    </a:lnTo>
                    <a:lnTo>
                      <a:pt x="2753" y="7111"/>
                    </a:lnTo>
                    <a:lnTo>
                      <a:pt x="2774" y="7121"/>
                    </a:lnTo>
                    <a:lnTo>
                      <a:pt x="2781" y="7125"/>
                    </a:lnTo>
                    <a:lnTo>
                      <a:pt x="2786" y="7128"/>
                    </a:lnTo>
                    <a:lnTo>
                      <a:pt x="2791" y="7132"/>
                    </a:lnTo>
                    <a:lnTo>
                      <a:pt x="2795" y="7136"/>
                    </a:lnTo>
                    <a:lnTo>
                      <a:pt x="2801" y="7147"/>
                    </a:lnTo>
                    <a:lnTo>
                      <a:pt x="2809" y="7163"/>
                    </a:lnTo>
                    <a:lnTo>
                      <a:pt x="2819" y="7188"/>
                    </a:lnTo>
                    <a:lnTo>
                      <a:pt x="2838" y="7224"/>
                    </a:lnTo>
                    <a:lnTo>
                      <a:pt x="2848" y="7241"/>
                    </a:lnTo>
                    <a:lnTo>
                      <a:pt x="2861" y="7260"/>
                    </a:lnTo>
                    <a:lnTo>
                      <a:pt x="2874" y="7277"/>
                    </a:lnTo>
                    <a:lnTo>
                      <a:pt x="2891" y="7294"/>
                    </a:lnTo>
                    <a:lnTo>
                      <a:pt x="2909" y="7310"/>
                    </a:lnTo>
                    <a:lnTo>
                      <a:pt x="2926" y="7324"/>
                    </a:lnTo>
                    <a:lnTo>
                      <a:pt x="2944" y="7336"/>
                    </a:lnTo>
                    <a:lnTo>
                      <a:pt x="2961" y="7345"/>
                    </a:lnTo>
                    <a:lnTo>
                      <a:pt x="3006" y="7367"/>
                    </a:lnTo>
                    <a:lnTo>
                      <a:pt x="3046" y="7387"/>
                    </a:lnTo>
                    <a:lnTo>
                      <a:pt x="3084" y="7406"/>
                    </a:lnTo>
                    <a:lnTo>
                      <a:pt x="3124" y="7427"/>
                    </a:lnTo>
                    <a:lnTo>
                      <a:pt x="3145" y="7438"/>
                    </a:lnTo>
                    <a:lnTo>
                      <a:pt x="3167" y="7453"/>
                    </a:lnTo>
                    <a:lnTo>
                      <a:pt x="3189" y="7469"/>
                    </a:lnTo>
                    <a:lnTo>
                      <a:pt x="3208" y="7485"/>
                    </a:lnTo>
                    <a:lnTo>
                      <a:pt x="3241" y="7511"/>
                    </a:lnTo>
                    <a:lnTo>
                      <a:pt x="3258" y="7524"/>
                    </a:lnTo>
                    <a:lnTo>
                      <a:pt x="3257" y="7532"/>
                    </a:lnTo>
                    <a:lnTo>
                      <a:pt x="3255" y="7539"/>
                    </a:lnTo>
                    <a:lnTo>
                      <a:pt x="3253" y="7547"/>
                    </a:lnTo>
                    <a:lnTo>
                      <a:pt x="3248" y="7553"/>
                    </a:lnTo>
                    <a:lnTo>
                      <a:pt x="3244" y="7560"/>
                    </a:lnTo>
                    <a:lnTo>
                      <a:pt x="3239" y="7566"/>
                    </a:lnTo>
                    <a:lnTo>
                      <a:pt x="3233" y="7572"/>
                    </a:lnTo>
                    <a:lnTo>
                      <a:pt x="3226" y="7577"/>
                    </a:lnTo>
                    <a:lnTo>
                      <a:pt x="3212" y="7588"/>
                    </a:lnTo>
                    <a:lnTo>
                      <a:pt x="3196" y="7597"/>
                    </a:lnTo>
                    <a:lnTo>
                      <a:pt x="3177" y="7604"/>
                    </a:lnTo>
                    <a:lnTo>
                      <a:pt x="3158" y="7611"/>
                    </a:lnTo>
                    <a:lnTo>
                      <a:pt x="3136" y="7616"/>
                    </a:lnTo>
                    <a:lnTo>
                      <a:pt x="3116" y="7622"/>
                    </a:lnTo>
                    <a:lnTo>
                      <a:pt x="3094" y="7625"/>
                    </a:lnTo>
                    <a:lnTo>
                      <a:pt x="3071" y="7629"/>
                    </a:lnTo>
                    <a:lnTo>
                      <a:pt x="3049" y="7631"/>
                    </a:lnTo>
                    <a:lnTo>
                      <a:pt x="3029" y="7632"/>
                    </a:lnTo>
                    <a:lnTo>
                      <a:pt x="3008" y="7633"/>
                    </a:lnTo>
                    <a:lnTo>
                      <a:pt x="2990" y="7633"/>
                    </a:lnTo>
                    <a:lnTo>
                      <a:pt x="2949" y="7632"/>
                    </a:lnTo>
                    <a:lnTo>
                      <a:pt x="2907" y="7630"/>
                    </a:lnTo>
                    <a:lnTo>
                      <a:pt x="2865" y="7624"/>
                    </a:lnTo>
                    <a:lnTo>
                      <a:pt x="2825" y="7617"/>
                    </a:lnTo>
                    <a:lnTo>
                      <a:pt x="2806" y="7614"/>
                    </a:lnTo>
                    <a:lnTo>
                      <a:pt x="2786" y="7608"/>
                    </a:lnTo>
                    <a:lnTo>
                      <a:pt x="2768" y="7604"/>
                    </a:lnTo>
                    <a:lnTo>
                      <a:pt x="2751" y="7598"/>
                    </a:lnTo>
                    <a:lnTo>
                      <a:pt x="2734" y="7591"/>
                    </a:lnTo>
                    <a:lnTo>
                      <a:pt x="2718" y="7584"/>
                    </a:lnTo>
                    <a:lnTo>
                      <a:pt x="2703" y="7576"/>
                    </a:lnTo>
                    <a:lnTo>
                      <a:pt x="2690" y="7567"/>
                    </a:lnTo>
                    <a:lnTo>
                      <a:pt x="2665" y="7551"/>
                    </a:lnTo>
                    <a:lnTo>
                      <a:pt x="2644" y="7537"/>
                    </a:lnTo>
                    <a:lnTo>
                      <a:pt x="2626" y="7527"/>
                    </a:lnTo>
                    <a:lnTo>
                      <a:pt x="2611" y="7518"/>
                    </a:lnTo>
                    <a:lnTo>
                      <a:pt x="2598" y="7512"/>
                    </a:lnTo>
                    <a:lnTo>
                      <a:pt x="2586" y="7508"/>
                    </a:lnTo>
                    <a:lnTo>
                      <a:pt x="2575" y="7505"/>
                    </a:lnTo>
                    <a:lnTo>
                      <a:pt x="2563" y="7503"/>
                    </a:lnTo>
                    <a:lnTo>
                      <a:pt x="2539" y="7504"/>
                    </a:lnTo>
                    <a:lnTo>
                      <a:pt x="2507" y="7507"/>
                    </a:lnTo>
                    <a:lnTo>
                      <a:pt x="2488" y="7509"/>
                    </a:lnTo>
                    <a:lnTo>
                      <a:pt x="2464" y="7510"/>
                    </a:lnTo>
                    <a:lnTo>
                      <a:pt x="2436" y="7511"/>
                    </a:lnTo>
                    <a:lnTo>
                      <a:pt x="2404" y="7511"/>
                    </a:lnTo>
                    <a:lnTo>
                      <a:pt x="2369" y="7511"/>
                    </a:lnTo>
                    <a:lnTo>
                      <a:pt x="2338" y="7510"/>
                    </a:lnTo>
                    <a:lnTo>
                      <a:pt x="2311" y="7507"/>
                    </a:lnTo>
                    <a:lnTo>
                      <a:pt x="2285" y="7502"/>
                    </a:lnTo>
                    <a:lnTo>
                      <a:pt x="2274" y="7500"/>
                    </a:lnTo>
                    <a:lnTo>
                      <a:pt x="2263" y="7496"/>
                    </a:lnTo>
                    <a:lnTo>
                      <a:pt x="2251" y="7492"/>
                    </a:lnTo>
                    <a:lnTo>
                      <a:pt x="2241" y="7487"/>
                    </a:lnTo>
                    <a:lnTo>
                      <a:pt x="2219" y="7477"/>
                    </a:lnTo>
                    <a:lnTo>
                      <a:pt x="2197" y="7463"/>
                    </a:lnTo>
                    <a:lnTo>
                      <a:pt x="2197" y="7341"/>
                    </a:lnTo>
                    <a:lnTo>
                      <a:pt x="2171" y="7305"/>
                    </a:lnTo>
                    <a:lnTo>
                      <a:pt x="2188" y="6889"/>
                    </a:lnTo>
                    <a:lnTo>
                      <a:pt x="2185" y="6646"/>
                    </a:lnTo>
                    <a:lnTo>
                      <a:pt x="2149" y="5902"/>
                    </a:lnTo>
                    <a:lnTo>
                      <a:pt x="2136" y="5902"/>
                    </a:lnTo>
                    <a:lnTo>
                      <a:pt x="1932" y="7241"/>
                    </a:lnTo>
                    <a:lnTo>
                      <a:pt x="1941" y="7268"/>
                    </a:lnTo>
                    <a:lnTo>
                      <a:pt x="1961" y="7437"/>
                    </a:lnTo>
                    <a:lnTo>
                      <a:pt x="1953" y="7511"/>
                    </a:lnTo>
                    <a:lnTo>
                      <a:pt x="1957" y="7513"/>
                    </a:lnTo>
                    <a:lnTo>
                      <a:pt x="1964" y="7519"/>
                    </a:lnTo>
                    <a:lnTo>
                      <a:pt x="1973" y="7526"/>
                    </a:lnTo>
                    <a:lnTo>
                      <a:pt x="1984" y="7535"/>
                    </a:lnTo>
                    <a:lnTo>
                      <a:pt x="2008" y="7558"/>
                    </a:lnTo>
                    <a:lnTo>
                      <a:pt x="2034" y="7584"/>
                    </a:lnTo>
                    <a:lnTo>
                      <a:pt x="2083" y="7637"/>
                    </a:lnTo>
                    <a:lnTo>
                      <a:pt x="2112" y="7670"/>
                    </a:lnTo>
                    <a:lnTo>
                      <a:pt x="2131" y="7693"/>
                    </a:lnTo>
                    <a:lnTo>
                      <a:pt x="2149" y="7712"/>
                    </a:lnTo>
                    <a:lnTo>
                      <a:pt x="2159" y="7723"/>
                    </a:lnTo>
                    <a:lnTo>
                      <a:pt x="2168" y="7732"/>
                    </a:lnTo>
                    <a:lnTo>
                      <a:pt x="2177" y="7743"/>
                    </a:lnTo>
                    <a:lnTo>
                      <a:pt x="2185" y="7755"/>
                    </a:lnTo>
                    <a:lnTo>
                      <a:pt x="2194" y="7768"/>
                    </a:lnTo>
                    <a:lnTo>
                      <a:pt x="2201" y="7781"/>
                    </a:lnTo>
                    <a:lnTo>
                      <a:pt x="2205" y="7792"/>
                    </a:lnTo>
                    <a:lnTo>
                      <a:pt x="2209" y="7803"/>
                    </a:lnTo>
                    <a:lnTo>
                      <a:pt x="2213" y="7814"/>
                    </a:lnTo>
                    <a:lnTo>
                      <a:pt x="2218" y="7825"/>
                    </a:lnTo>
                    <a:lnTo>
                      <a:pt x="2225" y="7838"/>
                    </a:lnTo>
                    <a:lnTo>
                      <a:pt x="2234" y="7853"/>
                    </a:lnTo>
                    <a:lnTo>
                      <a:pt x="2225" y="7863"/>
                    </a:lnTo>
                    <a:lnTo>
                      <a:pt x="2215" y="7873"/>
                    </a:lnTo>
                    <a:lnTo>
                      <a:pt x="2202" y="7881"/>
                    </a:lnTo>
                    <a:lnTo>
                      <a:pt x="2188" y="7889"/>
                    </a:lnTo>
                    <a:lnTo>
                      <a:pt x="2173" y="7896"/>
                    </a:lnTo>
                    <a:lnTo>
                      <a:pt x="2156" y="7902"/>
                    </a:lnTo>
                    <a:lnTo>
                      <a:pt x="2139" y="7908"/>
                    </a:lnTo>
                    <a:lnTo>
                      <a:pt x="2121" y="7912"/>
                    </a:lnTo>
                    <a:lnTo>
                      <a:pt x="2101" y="7916"/>
                    </a:lnTo>
                    <a:lnTo>
                      <a:pt x="2082" y="7919"/>
                    </a:lnTo>
                    <a:lnTo>
                      <a:pt x="2062" y="7921"/>
                    </a:lnTo>
                    <a:lnTo>
                      <a:pt x="2043" y="7923"/>
                    </a:lnTo>
                    <a:lnTo>
                      <a:pt x="2003" y="7925"/>
                    </a:lnTo>
                    <a:lnTo>
                      <a:pt x="1965" y="7926"/>
                    </a:lnTo>
                    <a:lnTo>
                      <a:pt x="1941" y="7926"/>
                    </a:lnTo>
                    <a:lnTo>
                      <a:pt x="1909" y="7925"/>
                    </a:lnTo>
                    <a:lnTo>
                      <a:pt x="1878" y="7924"/>
                    </a:lnTo>
                    <a:lnTo>
                      <a:pt x="1848" y="7920"/>
                    </a:lnTo>
                    <a:lnTo>
                      <a:pt x="1817" y="7916"/>
                    </a:lnTo>
                    <a:lnTo>
                      <a:pt x="1786" y="7910"/>
                    </a:lnTo>
                    <a:lnTo>
                      <a:pt x="1757" y="7903"/>
                    </a:lnTo>
                    <a:lnTo>
                      <a:pt x="1729" y="7894"/>
                    </a:lnTo>
                    <a:lnTo>
                      <a:pt x="1701" y="7884"/>
                    </a:lnTo>
                    <a:lnTo>
                      <a:pt x="1676" y="7872"/>
                    </a:lnTo>
                    <a:lnTo>
                      <a:pt x="1652" y="7859"/>
                    </a:lnTo>
                    <a:lnTo>
                      <a:pt x="1642" y="7852"/>
                    </a:lnTo>
                    <a:lnTo>
                      <a:pt x="1630" y="7844"/>
                    </a:lnTo>
                    <a:lnTo>
                      <a:pt x="1621" y="7836"/>
                    </a:lnTo>
                    <a:lnTo>
                      <a:pt x="1612" y="7828"/>
                    </a:lnTo>
                    <a:lnTo>
                      <a:pt x="1603" y="7819"/>
                    </a:lnTo>
                    <a:lnTo>
                      <a:pt x="1595" y="7808"/>
                    </a:lnTo>
                    <a:lnTo>
                      <a:pt x="1588" y="7799"/>
                    </a:lnTo>
                    <a:lnTo>
                      <a:pt x="1581" y="7789"/>
                    </a:lnTo>
                    <a:lnTo>
                      <a:pt x="1575" y="7779"/>
                    </a:lnTo>
                    <a:lnTo>
                      <a:pt x="1570" y="7767"/>
                    </a:lnTo>
                    <a:lnTo>
                      <a:pt x="1566" y="7756"/>
                    </a:lnTo>
                    <a:lnTo>
                      <a:pt x="1563" y="7743"/>
                    </a:lnTo>
                    <a:lnTo>
                      <a:pt x="1526" y="7743"/>
                    </a:lnTo>
                    <a:lnTo>
                      <a:pt x="1517" y="7743"/>
                    </a:lnTo>
                    <a:lnTo>
                      <a:pt x="1508" y="7741"/>
                    </a:lnTo>
                    <a:lnTo>
                      <a:pt x="1500" y="7740"/>
                    </a:lnTo>
                    <a:lnTo>
                      <a:pt x="1491" y="7736"/>
                    </a:lnTo>
                    <a:lnTo>
                      <a:pt x="1475" y="7729"/>
                    </a:lnTo>
                    <a:lnTo>
                      <a:pt x="1459" y="7720"/>
                    </a:lnTo>
                    <a:lnTo>
                      <a:pt x="1430" y="7701"/>
                    </a:lnTo>
                    <a:lnTo>
                      <a:pt x="1404" y="7683"/>
                    </a:lnTo>
                    <a:lnTo>
                      <a:pt x="1404" y="7624"/>
                    </a:lnTo>
                    <a:lnTo>
                      <a:pt x="1402" y="7569"/>
                    </a:lnTo>
                    <a:lnTo>
                      <a:pt x="1398" y="7518"/>
                    </a:lnTo>
                    <a:lnTo>
                      <a:pt x="1394" y="7468"/>
                    </a:lnTo>
                    <a:lnTo>
                      <a:pt x="1388" y="7419"/>
                    </a:lnTo>
                    <a:lnTo>
                      <a:pt x="1381" y="7371"/>
                    </a:lnTo>
                    <a:lnTo>
                      <a:pt x="1372" y="7321"/>
                    </a:lnTo>
                    <a:lnTo>
                      <a:pt x="1362" y="7272"/>
                    </a:lnTo>
                    <a:lnTo>
                      <a:pt x="1351" y="7219"/>
                    </a:lnTo>
                    <a:lnTo>
                      <a:pt x="1343" y="7168"/>
                    </a:lnTo>
                    <a:lnTo>
                      <a:pt x="1338" y="7120"/>
                    </a:lnTo>
                    <a:lnTo>
                      <a:pt x="1334" y="7075"/>
                    </a:lnTo>
                    <a:lnTo>
                      <a:pt x="1332" y="7025"/>
                    </a:lnTo>
                    <a:lnTo>
                      <a:pt x="1331" y="6974"/>
                    </a:lnTo>
                    <a:lnTo>
                      <a:pt x="1331" y="6917"/>
                    </a:lnTo>
                    <a:lnTo>
                      <a:pt x="1331" y="6853"/>
                    </a:lnTo>
                    <a:lnTo>
                      <a:pt x="1331" y="6801"/>
                    </a:lnTo>
                    <a:lnTo>
                      <a:pt x="1331" y="6750"/>
                    </a:lnTo>
                    <a:lnTo>
                      <a:pt x="1331" y="6696"/>
                    </a:lnTo>
                    <a:lnTo>
                      <a:pt x="1331" y="6641"/>
                    </a:lnTo>
                    <a:lnTo>
                      <a:pt x="1331" y="6586"/>
                    </a:lnTo>
                    <a:lnTo>
                      <a:pt x="1330" y="6530"/>
                    </a:lnTo>
                    <a:lnTo>
                      <a:pt x="1330" y="6474"/>
                    </a:lnTo>
                    <a:lnTo>
                      <a:pt x="1330" y="6418"/>
                    </a:lnTo>
                    <a:lnTo>
                      <a:pt x="1328" y="6361"/>
                    </a:lnTo>
                    <a:lnTo>
                      <a:pt x="1327" y="6305"/>
                    </a:lnTo>
                    <a:lnTo>
                      <a:pt x="1326" y="6248"/>
                    </a:lnTo>
                    <a:lnTo>
                      <a:pt x="1325" y="6192"/>
                    </a:lnTo>
                    <a:lnTo>
                      <a:pt x="1324" y="6137"/>
                    </a:lnTo>
                    <a:lnTo>
                      <a:pt x="1323" y="6082"/>
                    </a:lnTo>
                    <a:lnTo>
                      <a:pt x="1322" y="6028"/>
                    </a:lnTo>
                    <a:lnTo>
                      <a:pt x="1319" y="5975"/>
                    </a:lnTo>
                    <a:lnTo>
                      <a:pt x="1317" y="5924"/>
                    </a:lnTo>
                    <a:lnTo>
                      <a:pt x="1314" y="5872"/>
                    </a:lnTo>
                    <a:lnTo>
                      <a:pt x="1311" y="5820"/>
                    </a:lnTo>
                    <a:lnTo>
                      <a:pt x="1310" y="5767"/>
                    </a:lnTo>
                    <a:lnTo>
                      <a:pt x="1309" y="5714"/>
                    </a:lnTo>
                    <a:lnTo>
                      <a:pt x="1311" y="5660"/>
                    </a:lnTo>
                    <a:lnTo>
                      <a:pt x="1312" y="5633"/>
                    </a:lnTo>
                    <a:lnTo>
                      <a:pt x="1315" y="5606"/>
                    </a:lnTo>
                    <a:lnTo>
                      <a:pt x="1317" y="5578"/>
                    </a:lnTo>
                    <a:lnTo>
                      <a:pt x="1322" y="5551"/>
                    </a:lnTo>
                    <a:lnTo>
                      <a:pt x="1327" y="5517"/>
                    </a:lnTo>
                    <a:lnTo>
                      <a:pt x="1335" y="5471"/>
                    </a:lnTo>
                    <a:lnTo>
                      <a:pt x="1344" y="5416"/>
                    </a:lnTo>
                    <a:lnTo>
                      <a:pt x="1355" y="5359"/>
                    </a:lnTo>
                    <a:lnTo>
                      <a:pt x="1363" y="5302"/>
                    </a:lnTo>
                    <a:lnTo>
                      <a:pt x="1370" y="5249"/>
                    </a:lnTo>
                    <a:lnTo>
                      <a:pt x="1372" y="5226"/>
                    </a:lnTo>
                    <a:lnTo>
                      <a:pt x="1373" y="5207"/>
                    </a:lnTo>
                    <a:lnTo>
                      <a:pt x="1374" y="5190"/>
                    </a:lnTo>
                    <a:lnTo>
                      <a:pt x="1373" y="5178"/>
                    </a:lnTo>
                    <a:lnTo>
                      <a:pt x="1365" y="5132"/>
                    </a:lnTo>
                    <a:lnTo>
                      <a:pt x="1358" y="5085"/>
                    </a:lnTo>
                    <a:lnTo>
                      <a:pt x="1351" y="5036"/>
                    </a:lnTo>
                    <a:lnTo>
                      <a:pt x="1346" y="4985"/>
                    </a:lnTo>
                    <a:lnTo>
                      <a:pt x="1340" y="4934"/>
                    </a:lnTo>
                    <a:lnTo>
                      <a:pt x="1334" y="4881"/>
                    </a:lnTo>
                    <a:lnTo>
                      <a:pt x="1330" y="4829"/>
                    </a:lnTo>
                    <a:lnTo>
                      <a:pt x="1325" y="4775"/>
                    </a:lnTo>
                    <a:lnTo>
                      <a:pt x="1320" y="4721"/>
                    </a:lnTo>
                    <a:lnTo>
                      <a:pt x="1317" y="4667"/>
                    </a:lnTo>
                    <a:lnTo>
                      <a:pt x="1314" y="4614"/>
                    </a:lnTo>
                    <a:lnTo>
                      <a:pt x="1311" y="4560"/>
                    </a:lnTo>
                    <a:lnTo>
                      <a:pt x="1309" y="4507"/>
                    </a:lnTo>
                    <a:lnTo>
                      <a:pt x="1308" y="4455"/>
                    </a:lnTo>
                    <a:lnTo>
                      <a:pt x="1307" y="4403"/>
                    </a:lnTo>
                    <a:lnTo>
                      <a:pt x="1307" y="4353"/>
                    </a:lnTo>
                    <a:lnTo>
                      <a:pt x="1280" y="4318"/>
                    </a:lnTo>
                    <a:lnTo>
                      <a:pt x="1258" y="3523"/>
                    </a:lnTo>
                    <a:lnTo>
                      <a:pt x="1245" y="3414"/>
                    </a:lnTo>
                    <a:lnTo>
                      <a:pt x="1244" y="3361"/>
                    </a:lnTo>
                    <a:lnTo>
                      <a:pt x="1239" y="3314"/>
                    </a:lnTo>
                    <a:lnTo>
                      <a:pt x="1232" y="3274"/>
                    </a:lnTo>
                    <a:lnTo>
                      <a:pt x="1223" y="3239"/>
                    </a:lnTo>
                    <a:lnTo>
                      <a:pt x="1211" y="3209"/>
                    </a:lnTo>
                    <a:lnTo>
                      <a:pt x="1197" y="3184"/>
                    </a:lnTo>
                    <a:lnTo>
                      <a:pt x="1181" y="3163"/>
                    </a:lnTo>
                    <a:lnTo>
                      <a:pt x="1164" y="3146"/>
                    </a:lnTo>
                    <a:lnTo>
                      <a:pt x="1144" y="3134"/>
                    </a:lnTo>
                    <a:lnTo>
                      <a:pt x="1124" y="3123"/>
                    </a:lnTo>
                    <a:lnTo>
                      <a:pt x="1102" y="3117"/>
                    </a:lnTo>
                    <a:lnTo>
                      <a:pt x="1079" y="3113"/>
                    </a:lnTo>
                    <a:lnTo>
                      <a:pt x="1056" y="3111"/>
                    </a:lnTo>
                    <a:lnTo>
                      <a:pt x="1032" y="3111"/>
                    </a:lnTo>
                    <a:lnTo>
                      <a:pt x="1007" y="3112"/>
                    </a:lnTo>
                    <a:lnTo>
                      <a:pt x="983" y="3115"/>
                    </a:lnTo>
                    <a:lnTo>
                      <a:pt x="934" y="3122"/>
                    </a:lnTo>
                    <a:lnTo>
                      <a:pt x="885" y="3129"/>
                    </a:lnTo>
                    <a:lnTo>
                      <a:pt x="862" y="3131"/>
                    </a:lnTo>
                    <a:lnTo>
                      <a:pt x="840" y="3133"/>
                    </a:lnTo>
                    <a:lnTo>
                      <a:pt x="818" y="3133"/>
                    </a:lnTo>
                    <a:lnTo>
                      <a:pt x="799" y="3130"/>
                    </a:lnTo>
                    <a:lnTo>
                      <a:pt x="781" y="3127"/>
                    </a:lnTo>
                    <a:lnTo>
                      <a:pt x="765" y="3120"/>
                    </a:lnTo>
                    <a:lnTo>
                      <a:pt x="750" y="3110"/>
                    </a:lnTo>
                    <a:lnTo>
                      <a:pt x="736" y="3096"/>
                    </a:lnTo>
                    <a:lnTo>
                      <a:pt x="726" y="3080"/>
                    </a:lnTo>
                    <a:lnTo>
                      <a:pt x="718" y="3058"/>
                    </a:lnTo>
                    <a:lnTo>
                      <a:pt x="712" y="3033"/>
                    </a:lnTo>
                    <a:lnTo>
                      <a:pt x="710" y="3003"/>
                    </a:lnTo>
                    <a:lnTo>
                      <a:pt x="696" y="2981"/>
                    </a:lnTo>
                    <a:lnTo>
                      <a:pt x="679" y="2949"/>
                    </a:lnTo>
                    <a:lnTo>
                      <a:pt x="660" y="2911"/>
                    </a:lnTo>
                    <a:lnTo>
                      <a:pt x="638" y="2869"/>
                    </a:lnTo>
                    <a:lnTo>
                      <a:pt x="616" y="2826"/>
                    </a:lnTo>
                    <a:lnTo>
                      <a:pt x="596" y="2786"/>
                    </a:lnTo>
                    <a:lnTo>
                      <a:pt x="578" y="2751"/>
                    </a:lnTo>
                    <a:lnTo>
                      <a:pt x="566" y="2724"/>
                    </a:lnTo>
                    <a:lnTo>
                      <a:pt x="562" y="2716"/>
                    </a:lnTo>
                    <a:lnTo>
                      <a:pt x="560" y="2707"/>
                    </a:lnTo>
                    <a:lnTo>
                      <a:pt x="558" y="2698"/>
                    </a:lnTo>
                    <a:lnTo>
                      <a:pt x="556" y="2687"/>
                    </a:lnTo>
                    <a:lnTo>
                      <a:pt x="552" y="2663"/>
                    </a:lnTo>
                    <a:lnTo>
                      <a:pt x="551" y="2635"/>
                    </a:lnTo>
                    <a:close/>
                  </a:path>
                </a:pathLst>
              </a:custGeom>
              <a:solidFill>
                <a:srgbClr val="F2C74E"/>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Freeform 63"/>
              <p:cNvSpPr/>
              <p:nvPr/>
            </p:nvSpPr>
            <p:spPr bwMode="auto">
              <a:xfrm>
                <a:off x="1942288" y="4267203"/>
                <a:ext cx="174625" cy="617538"/>
              </a:xfrm>
              <a:custGeom>
                <a:avLst/>
                <a:gdLst/>
                <a:ahLst/>
                <a:cxnLst>
                  <a:cxn ang="0">
                    <a:pos x="0" y="13"/>
                  </a:cxn>
                  <a:cxn ang="0">
                    <a:pos x="314" y="1985"/>
                  </a:cxn>
                  <a:cxn ang="0">
                    <a:pos x="578" y="2338"/>
                  </a:cxn>
                  <a:cxn ang="0">
                    <a:pos x="664" y="2029"/>
                  </a:cxn>
                  <a:cxn ang="0">
                    <a:pos x="100" y="0"/>
                  </a:cxn>
                  <a:cxn ang="0">
                    <a:pos x="0" y="13"/>
                  </a:cxn>
                </a:cxnLst>
                <a:rect l="0" t="0" r="r" b="b"/>
                <a:pathLst>
                  <a:path w="664" h="2338">
                    <a:moveTo>
                      <a:pt x="0" y="13"/>
                    </a:moveTo>
                    <a:lnTo>
                      <a:pt x="314" y="1985"/>
                    </a:lnTo>
                    <a:lnTo>
                      <a:pt x="578" y="2338"/>
                    </a:lnTo>
                    <a:lnTo>
                      <a:pt x="664" y="2029"/>
                    </a:lnTo>
                    <a:lnTo>
                      <a:pt x="100" y="0"/>
                    </a:lnTo>
                    <a:lnTo>
                      <a:pt x="0" y="13"/>
                    </a:lnTo>
                    <a:close/>
                  </a:path>
                </a:pathLst>
              </a:custGeom>
              <a:solidFill>
                <a:srgbClr val="FFFFFF"/>
              </a:solidFill>
              <a:ln w="9525">
                <a:noFill/>
                <a:round/>
              </a:ln>
            </p:spPr>
            <p:txBody>
              <a:bodyPr vert="horz" wrap="square" lIns="105484" tIns="52741" rIns="105484" bIns="52741" numCol="1" anchor="t" anchorCtr="0" compatLnSpc="1"/>
              <a:lstStyle/>
              <a:p>
                <a:pPr algn="just">
                  <a:lnSpc>
                    <a:spcPct val="120000"/>
                  </a:lnSpc>
                  <a:spcBef>
                    <a:spcPts val="0"/>
                  </a:spcBef>
                  <a:spcAft>
                    <a:spcPts val="0"/>
                  </a:spcAft>
                </a:pPr>
                <a:endParaRPr lang="en-US" sz="900">
                  <a:solidFill>
                    <a:schemeClr val="bg2">
                      <a:lumMod val="7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16"/>
              <p:cNvSpPr>
                <a:spLocks noEditPoints="1"/>
              </p:cNvSpPr>
              <p:nvPr/>
            </p:nvSpPr>
            <p:spPr bwMode="auto">
              <a:xfrm>
                <a:off x="1826624" y="3644955"/>
                <a:ext cx="136128" cy="206645"/>
              </a:xfrm>
              <a:custGeom>
                <a:avLst/>
                <a:gdLst>
                  <a:gd name="T0" fmla="*/ 1601 w 2272"/>
                  <a:gd name="T1" fmla="*/ 3242 h 3448"/>
                  <a:gd name="T2" fmla="*/ 1621 w 2272"/>
                  <a:gd name="T3" fmla="*/ 3304 h 3448"/>
                  <a:gd name="T4" fmla="*/ 1567 w 2272"/>
                  <a:gd name="T5" fmla="*/ 3343 h 3448"/>
                  <a:gd name="T6" fmla="*/ 1376 w 2272"/>
                  <a:gd name="T7" fmla="*/ 3409 h 3448"/>
                  <a:gd name="T8" fmla="*/ 1294 w 2272"/>
                  <a:gd name="T9" fmla="*/ 3448 h 3448"/>
                  <a:gd name="T10" fmla="*/ 912 w 2272"/>
                  <a:gd name="T11" fmla="*/ 3425 h 3448"/>
                  <a:gd name="T12" fmla="*/ 872 w 2272"/>
                  <a:gd name="T13" fmla="*/ 3343 h 3448"/>
                  <a:gd name="T14" fmla="*/ 658 w 2272"/>
                  <a:gd name="T15" fmla="*/ 3320 h 3448"/>
                  <a:gd name="T16" fmla="*/ 658 w 2272"/>
                  <a:gd name="T17" fmla="*/ 3253 h 3448"/>
                  <a:gd name="T18" fmla="*/ 704 w 2272"/>
                  <a:gd name="T19" fmla="*/ 3027 h 3448"/>
                  <a:gd name="T20" fmla="*/ 1614 w 2272"/>
                  <a:gd name="T21" fmla="*/ 3050 h 3448"/>
                  <a:gd name="T22" fmla="*/ 1614 w 2272"/>
                  <a:gd name="T23" fmla="*/ 3117 h 3448"/>
                  <a:gd name="T24" fmla="*/ 704 w 2272"/>
                  <a:gd name="T25" fmla="*/ 3140 h 3448"/>
                  <a:gd name="T26" fmla="*/ 651 w 2272"/>
                  <a:gd name="T27" fmla="*/ 3101 h 3448"/>
                  <a:gd name="T28" fmla="*/ 671 w 2272"/>
                  <a:gd name="T29" fmla="*/ 3037 h 3448"/>
                  <a:gd name="T30" fmla="*/ 1567 w 2272"/>
                  <a:gd name="T31" fmla="*/ 2823 h 3448"/>
                  <a:gd name="T32" fmla="*/ 1621 w 2272"/>
                  <a:gd name="T33" fmla="*/ 2861 h 3448"/>
                  <a:gd name="T34" fmla="*/ 1601 w 2272"/>
                  <a:gd name="T35" fmla="*/ 2925 h 3448"/>
                  <a:gd name="T36" fmla="*/ 686 w 2272"/>
                  <a:gd name="T37" fmla="*/ 2933 h 3448"/>
                  <a:gd name="T38" fmla="*/ 648 w 2272"/>
                  <a:gd name="T39" fmla="*/ 2879 h 3448"/>
                  <a:gd name="T40" fmla="*/ 686 w 2272"/>
                  <a:gd name="T41" fmla="*/ 2826 h 3448"/>
                  <a:gd name="T42" fmla="*/ 1303 w 2272"/>
                  <a:gd name="T43" fmla="*/ 13 h 3448"/>
                  <a:gd name="T44" fmla="*/ 1614 w 2272"/>
                  <a:gd name="T45" fmla="*/ 106 h 3448"/>
                  <a:gd name="T46" fmla="*/ 1881 w 2272"/>
                  <a:gd name="T47" fmla="*/ 279 h 3448"/>
                  <a:gd name="T48" fmla="*/ 2088 w 2272"/>
                  <a:gd name="T49" fmla="*/ 518 h 3448"/>
                  <a:gd name="T50" fmla="*/ 2223 w 2272"/>
                  <a:gd name="T51" fmla="*/ 808 h 3448"/>
                  <a:gd name="T52" fmla="*/ 2272 w 2272"/>
                  <a:gd name="T53" fmla="*/ 1135 h 3448"/>
                  <a:gd name="T54" fmla="*/ 2243 w 2272"/>
                  <a:gd name="T55" fmla="*/ 1348 h 3448"/>
                  <a:gd name="T56" fmla="*/ 2176 w 2272"/>
                  <a:gd name="T57" fmla="*/ 1543 h 3448"/>
                  <a:gd name="T58" fmla="*/ 2099 w 2272"/>
                  <a:gd name="T59" fmla="*/ 1702 h 3448"/>
                  <a:gd name="T60" fmla="*/ 2040 w 2272"/>
                  <a:gd name="T61" fmla="*/ 1800 h 3448"/>
                  <a:gd name="T62" fmla="*/ 1836 w 2272"/>
                  <a:gd name="T63" fmla="*/ 2140 h 3448"/>
                  <a:gd name="T64" fmla="*/ 1716 w 2272"/>
                  <a:gd name="T65" fmla="*/ 2407 h 3448"/>
                  <a:gd name="T66" fmla="*/ 1661 w 2272"/>
                  <a:gd name="T67" fmla="*/ 2647 h 3448"/>
                  <a:gd name="T68" fmla="*/ 1602 w 2272"/>
                  <a:gd name="T69" fmla="*/ 2712 h 3448"/>
                  <a:gd name="T70" fmla="*/ 708 w 2272"/>
                  <a:gd name="T71" fmla="*/ 2719 h 3448"/>
                  <a:gd name="T72" fmla="*/ 637 w 2272"/>
                  <a:gd name="T73" fmla="*/ 2668 h 3448"/>
                  <a:gd name="T74" fmla="*/ 595 w 2272"/>
                  <a:gd name="T75" fmla="*/ 2487 h 3448"/>
                  <a:gd name="T76" fmla="*/ 493 w 2272"/>
                  <a:gd name="T77" fmla="*/ 2234 h 3448"/>
                  <a:gd name="T78" fmla="*/ 351 w 2272"/>
                  <a:gd name="T79" fmla="*/ 1991 h 3448"/>
                  <a:gd name="T80" fmla="*/ 293 w 2272"/>
                  <a:gd name="T81" fmla="*/ 1901 h 3448"/>
                  <a:gd name="T82" fmla="*/ 249 w 2272"/>
                  <a:gd name="T83" fmla="*/ 1831 h 3448"/>
                  <a:gd name="T84" fmla="*/ 233 w 2272"/>
                  <a:gd name="T85" fmla="*/ 1802 h 3448"/>
                  <a:gd name="T86" fmla="*/ 173 w 2272"/>
                  <a:gd name="T87" fmla="*/ 1703 h 3448"/>
                  <a:gd name="T88" fmla="*/ 95 w 2272"/>
                  <a:gd name="T89" fmla="*/ 1543 h 3448"/>
                  <a:gd name="T90" fmla="*/ 28 w 2272"/>
                  <a:gd name="T91" fmla="*/ 1348 h 3448"/>
                  <a:gd name="T92" fmla="*/ 0 w 2272"/>
                  <a:gd name="T93" fmla="*/ 1135 h 3448"/>
                  <a:gd name="T94" fmla="*/ 48 w 2272"/>
                  <a:gd name="T95" fmla="*/ 808 h 3448"/>
                  <a:gd name="T96" fmla="*/ 183 w 2272"/>
                  <a:gd name="T97" fmla="*/ 518 h 3448"/>
                  <a:gd name="T98" fmla="*/ 391 w 2272"/>
                  <a:gd name="T99" fmla="*/ 279 h 3448"/>
                  <a:gd name="T100" fmla="*/ 657 w 2272"/>
                  <a:gd name="T101" fmla="*/ 106 h 3448"/>
                  <a:gd name="T102" fmla="*/ 968 w 2272"/>
                  <a:gd name="T103" fmla="*/ 13 h 34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72"/>
                  <a:gd name="T157" fmla="*/ 0 h 3448"/>
                  <a:gd name="T158" fmla="*/ 2272 w 2272"/>
                  <a:gd name="T159" fmla="*/ 3448 h 34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72" h="3448">
                    <a:moveTo>
                      <a:pt x="704" y="3230"/>
                    </a:moveTo>
                    <a:lnTo>
                      <a:pt x="1567" y="3230"/>
                    </a:lnTo>
                    <a:lnTo>
                      <a:pt x="1585" y="3233"/>
                    </a:lnTo>
                    <a:lnTo>
                      <a:pt x="1601" y="3242"/>
                    </a:lnTo>
                    <a:lnTo>
                      <a:pt x="1614" y="3253"/>
                    </a:lnTo>
                    <a:lnTo>
                      <a:pt x="1621" y="3269"/>
                    </a:lnTo>
                    <a:lnTo>
                      <a:pt x="1624" y="3287"/>
                    </a:lnTo>
                    <a:lnTo>
                      <a:pt x="1621" y="3304"/>
                    </a:lnTo>
                    <a:lnTo>
                      <a:pt x="1614" y="3320"/>
                    </a:lnTo>
                    <a:lnTo>
                      <a:pt x="1601" y="3333"/>
                    </a:lnTo>
                    <a:lnTo>
                      <a:pt x="1585" y="3340"/>
                    </a:lnTo>
                    <a:lnTo>
                      <a:pt x="1567" y="3343"/>
                    </a:lnTo>
                    <a:lnTo>
                      <a:pt x="1400" y="3343"/>
                    </a:lnTo>
                    <a:lnTo>
                      <a:pt x="1397" y="3367"/>
                    </a:lnTo>
                    <a:lnTo>
                      <a:pt x="1388" y="3389"/>
                    </a:lnTo>
                    <a:lnTo>
                      <a:pt x="1376" y="3409"/>
                    </a:lnTo>
                    <a:lnTo>
                      <a:pt x="1360" y="3425"/>
                    </a:lnTo>
                    <a:lnTo>
                      <a:pt x="1340" y="3438"/>
                    </a:lnTo>
                    <a:lnTo>
                      <a:pt x="1318" y="3445"/>
                    </a:lnTo>
                    <a:lnTo>
                      <a:pt x="1294" y="3448"/>
                    </a:lnTo>
                    <a:lnTo>
                      <a:pt x="978" y="3448"/>
                    </a:lnTo>
                    <a:lnTo>
                      <a:pt x="953" y="3445"/>
                    </a:lnTo>
                    <a:lnTo>
                      <a:pt x="931" y="3438"/>
                    </a:lnTo>
                    <a:lnTo>
                      <a:pt x="912" y="3425"/>
                    </a:lnTo>
                    <a:lnTo>
                      <a:pt x="896" y="3409"/>
                    </a:lnTo>
                    <a:lnTo>
                      <a:pt x="883" y="3389"/>
                    </a:lnTo>
                    <a:lnTo>
                      <a:pt x="875" y="3367"/>
                    </a:lnTo>
                    <a:lnTo>
                      <a:pt x="872" y="3343"/>
                    </a:lnTo>
                    <a:lnTo>
                      <a:pt x="704" y="3343"/>
                    </a:lnTo>
                    <a:lnTo>
                      <a:pt x="686" y="3340"/>
                    </a:lnTo>
                    <a:lnTo>
                      <a:pt x="671" y="3333"/>
                    </a:lnTo>
                    <a:lnTo>
                      <a:pt x="658" y="3320"/>
                    </a:lnTo>
                    <a:lnTo>
                      <a:pt x="651" y="3304"/>
                    </a:lnTo>
                    <a:lnTo>
                      <a:pt x="648" y="3287"/>
                    </a:lnTo>
                    <a:lnTo>
                      <a:pt x="651" y="3269"/>
                    </a:lnTo>
                    <a:lnTo>
                      <a:pt x="658" y="3253"/>
                    </a:lnTo>
                    <a:lnTo>
                      <a:pt x="671" y="3242"/>
                    </a:lnTo>
                    <a:lnTo>
                      <a:pt x="686" y="3233"/>
                    </a:lnTo>
                    <a:lnTo>
                      <a:pt x="704" y="3230"/>
                    </a:lnTo>
                    <a:close/>
                    <a:moveTo>
                      <a:pt x="704" y="3027"/>
                    </a:moveTo>
                    <a:lnTo>
                      <a:pt x="1567" y="3027"/>
                    </a:lnTo>
                    <a:lnTo>
                      <a:pt x="1585" y="3030"/>
                    </a:lnTo>
                    <a:lnTo>
                      <a:pt x="1601" y="3037"/>
                    </a:lnTo>
                    <a:lnTo>
                      <a:pt x="1614" y="3050"/>
                    </a:lnTo>
                    <a:lnTo>
                      <a:pt x="1621" y="3066"/>
                    </a:lnTo>
                    <a:lnTo>
                      <a:pt x="1624" y="3083"/>
                    </a:lnTo>
                    <a:lnTo>
                      <a:pt x="1621" y="3101"/>
                    </a:lnTo>
                    <a:lnTo>
                      <a:pt x="1614" y="3117"/>
                    </a:lnTo>
                    <a:lnTo>
                      <a:pt x="1601" y="3130"/>
                    </a:lnTo>
                    <a:lnTo>
                      <a:pt x="1585" y="3137"/>
                    </a:lnTo>
                    <a:lnTo>
                      <a:pt x="1567" y="3140"/>
                    </a:lnTo>
                    <a:lnTo>
                      <a:pt x="704" y="3140"/>
                    </a:lnTo>
                    <a:lnTo>
                      <a:pt x="686" y="3137"/>
                    </a:lnTo>
                    <a:lnTo>
                      <a:pt x="671" y="3130"/>
                    </a:lnTo>
                    <a:lnTo>
                      <a:pt x="658" y="3117"/>
                    </a:lnTo>
                    <a:lnTo>
                      <a:pt x="651" y="3101"/>
                    </a:lnTo>
                    <a:lnTo>
                      <a:pt x="648" y="3083"/>
                    </a:lnTo>
                    <a:lnTo>
                      <a:pt x="651" y="3066"/>
                    </a:lnTo>
                    <a:lnTo>
                      <a:pt x="658" y="3050"/>
                    </a:lnTo>
                    <a:lnTo>
                      <a:pt x="671" y="3037"/>
                    </a:lnTo>
                    <a:lnTo>
                      <a:pt x="686" y="3030"/>
                    </a:lnTo>
                    <a:lnTo>
                      <a:pt x="704" y="3027"/>
                    </a:lnTo>
                    <a:close/>
                    <a:moveTo>
                      <a:pt x="704" y="2823"/>
                    </a:moveTo>
                    <a:lnTo>
                      <a:pt x="1567" y="2823"/>
                    </a:lnTo>
                    <a:lnTo>
                      <a:pt x="1585" y="2826"/>
                    </a:lnTo>
                    <a:lnTo>
                      <a:pt x="1601" y="2833"/>
                    </a:lnTo>
                    <a:lnTo>
                      <a:pt x="1614" y="2846"/>
                    </a:lnTo>
                    <a:lnTo>
                      <a:pt x="1621" y="2861"/>
                    </a:lnTo>
                    <a:lnTo>
                      <a:pt x="1624" y="2879"/>
                    </a:lnTo>
                    <a:lnTo>
                      <a:pt x="1621" y="2897"/>
                    </a:lnTo>
                    <a:lnTo>
                      <a:pt x="1614" y="2913"/>
                    </a:lnTo>
                    <a:lnTo>
                      <a:pt x="1601" y="2925"/>
                    </a:lnTo>
                    <a:lnTo>
                      <a:pt x="1585" y="2933"/>
                    </a:lnTo>
                    <a:lnTo>
                      <a:pt x="1567" y="2936"/>
                    </a:lnTo>
                    <a:lnTo>
                      <a:pt x="704" y="2936"/>
                    </a:lnTo>
                    <a:lnTo>
                      <a:pt x="686" y="2933"/>
                    </a:lnTo>
                    <a:lnTo>
                      <a:pt x="671" y="2925"/>
                    </a:lnTo>
                    <a:lnTo>
                      <a:pt x="658" y="2913"/>
                    </a:lnTo>
                    <a:lnTo>
                      <a:pt x="651" y="2897"/>
                    </a:lnTo>
                    <a:lnTo>
                      <a:pt x="648" y="2879"/>
                    </a:lnTo>
                    <a:lnTo>
                      <a:pt x="651" y="2861"/>
                    </a:lnTo>
                    <a:lnTo>
                      <a:pt x="658" y="2846"/>
                    </a:lnTo>
                    <a:lnTo>
                      <a:pt x="671" y="2833"/>
                    </a:lnTo>
                    <a:lnTo>
                      <a:pt x="686" y="2826"/>
                    </a:lnTo>
                    <a:lnTo>
                      <a:pt x="704" y="2823"/>
                    </a:lnTo>
                    <a:close/>
                    <a:moveTo>
                      <a:pt x="1136" y="0"/>
                    </a:moveTo>
                    <a:lnTo>
                      <a:pt x="1221" y="4"/>
                    </a:lnTo>
                    <a:lnTo>
                      <a:pt x="1303" y="13"/>
                    </a:lnTo>
                    <a:lnTo>
                      <a:pt x="1384" y="28"/>
                    </a:lnTo>
                    <a:lnTo>
                      <a:pt x="1463" y="49"/>
                    </a:lnTo>
                    <a:lnTo>
                      <a:pt x="1540" y="75"/>
                    </a:lnTo>
                    <a:lnTo>
                      <a:pt x="1614" y="106"/>
                    </a:lnTo>
                    <a:lnTo>
                      <a:pt x="1685" y="143"/>
                    </a:lnTo>
                    <a:lnTo>
                      <a:pt x="1754" y="184"/>
                    </a:lnTo>
                    <a:lnTo>
                      <a:pt x="1819" y="229"/>
                    </a:lnTo>
                    <a:lnTo>
                      <a:pt x="1881" y="279"/>
                    </a:lnTo>
                    <a:lnTo>
                      <a:pt x="1938" y="334"/>
                    </a:lnTo>
                    <a:lnTo>
                      <a:pt x="1993" y="391"/>
                    </a:lnTo>
                    <a:lnTo>
                      <a:pt x="2042" y="453"/>
                    </a:lnTo>
                    <a:lnTo>
                      <a:pt x="2088" y="518"/>
                    </a:lnTo>
                    <a:lnTo>
                      <a:pt x="2129" y="586"/>
                    </a:lnTo>
                    <a:lnTo>
                      <a:pt x="2166" y="657"/>
                    </a:lnTo>
                    <a:lnTo>
                      <a:pt x="2197" y="732"/>
                    </a:lnTo>
                    <a:lnTo>
                      <a:pt x="2223" y="808"/>
                    </a:lnTo>
                    <a:lnTo>
                      <a:pt x="2244" y="887"/>
                    </a:lnTo>
                    <a:lnTo>
                      <a:pt x="2259" y="967"/>
                    </a:lnTo>
                    <a:lnTo>
                      <a:pt x="2268" y="1050"/>
                    </a:lnTo>
                    <a:lnTo>
                      <a:pt x="2272" y="1135"/>
                    </a:lnTo>
                    <a:lnTo>
                      <a:pt x="2269" y="1188"/>
                    </a:lnTo>
                    <a:lnTo>
                      <a:pt x="2264" y="1242"/>
                    </a:lnTo>
                    <a:lnTo>
                      <a:pt x="2255" y="1295"/>
                    </a:lnTo>
                    <a:lnTo>
                      <a:pt x="2243" y="1348"/>
                    </a:lnTo>
                    <a:lnTo>
                      <a:pt x="2229" y="1399"/>
                    </a:lnTo>
                    <a:lnTo>
                      <a:pt x="2213" y="1449"/>
                    </a:lnTo>
                    <a:lnTo>
                      <a:pt x="2195" y="1497"/>
                    </a:lnTo>
                    <a:lnTo>
                      <a:pt x="2176" y="1543"/>
                    </a:lnTo>
                    <a:lnTo>
                      <a:pt x="2156" y="1587"/>
                    </a:lnTo>
                    <a:lnTo>
                      <a:pt x="2136" y="1628"/>
                    </a:lnTo>
                    <a:lnTo>
                      <a:pt x="2118" y="1667"/>
                    </a:lnTo>
                    <a:lnTo>
                      <a:pt x="2099" y="1702"/>
                    </a:lnTo>
                    <a:lnTo>
                      <a:pt x="2081" y="1732"/>
                    </a:lnTo>
                    <a:lnTo>
                      <a:pt x="2065" y="1759"/>
                    </a:lnTo>
                    <a:lnTo>
                      <a:pt x="2051" y="1782"/>
                    </a:lnTo>
                    <a:lnTo>
                      <a:pt x="2040" y="1800"/>
                    </a:lnTo>
                    <a:lnTo>
                      <a:pt x="1990" y="1881"/>
                    </a:lnTo>
                    <a:lnTo>
                      <a:pt x="1910" y="2011"/>
                    </a:lnTo>
                    <a:lnTo>
                      <a:pt x="1871" y="2075"/>
                    </a:lnTo>
                    <a:lnTo>
                      <a:pt x="1836" y="2140"/>
                    </a:lnTo>
                    <a:lnTo>
                      <a:pt x="1801" y="2205"/>
                    </a:lnTo>
                    <a:lnTo>
                      <a:pt x="1770" y="2271"/>
                    </a:lnTo>
                    <a:lnTo>
                      <a:pt x="1741" y="2339"/>
                    </a:lnTo>
                    <a:lnTo>
                      <a:pt x="1716" y="2407"/>
                    </a:lnTo>
                    <a:lnTo>
                      <a:pt x="1694" y="2477"/>
                    </a:lnTo>
                    <a:lnTo>
                      <a:pt x="1677" y="2550"/>
                    </a:lnTo>
                    <a:lnTo>
                      <a:pt x="1666" y="2625"/>
                    </a:lnTo>
                    <a:lnTo>
                      <a:pt x="1661" y="2647"/>
                    </a:lnTo>
                    <a:lnTo>
                      <a:pt x="1651" y="2668"/>
                    </a:lnTo>
                    <a:lnTo>
                      <a:pt x="1638" y="2685"/>
                    </a:lnTo>
                    <a:lnTo>
                      <a:pt x="1621" y="2700"/>
                    </a:lnTo>
                    <a:lnTo>
                      <a:pt x="1602" y="2712"/>
                    </a:lnTo>
                    <a:lnTo>
                      <a:pt x="1580" y="2719"/>
                    </a:lnTo>
                    <a:lnTo>
                      <a:pt x="1557" y="2721"/>
                    </a:lnTo>
                    <a:lnTo>
                      <a:pt x="731" y="2721"/>
                    </a:lnTo>
                    <a:lnTo>
                      <a:pt x="708" y="2719"/>
                    </a:lnTo>
                    <a:lnTo>
                      <a:pt x="686" y="2712"/>
                    </a:lnTo>
                    <a:lnTo>
                      <a:pt x="667" y="2700"/>
                    </a:lnTo>
                    <a:lnTo>
                      <a:pt x="651" y="2685"/>
                    </a:lnTo>
                    <a:lnTo>
                      <a:pt x="637" y="2668"/>
                    </a:lnTo>
                    <a:lnTo>
                      <a:pt x="628" y="2647"/>
                    </a:lnTo>
                    <a:lnTo>
                      <a:pt x="622" y="2624"/>
                    </a:lnTo>
                    <a:lnTo>
                      <a:pt x="611" y="2554"/>
                    </a:lnTo>
                    <a:lnTo>
                      <a:pt x="595" y="2487"/>
                    </a:lnTo>
                    <a:lnTo>
                      <a:pt x="575" y="2421"/>
                    </a:lnTo>
                    <a:lnTo>
                      <a:pt x="551" y="2357"/>
                    </a:lnTo>
                    <a:lnTo>
                      <a:pt x="524" y="2296"/>
                    </a:lnTo>
                    <a:lnTo>
                      <a:pt x="493" y="2234"/>
                    </a:lnTo>
                    <a:lnTo>
                      <a:pt x="461" y="2172"/>
                    </a:lnTo>
                    <a:lnTo>
                      <a:pt x="425" y="2112"/>
                    </a:lnTo>
                    <a:lnTo>
                      <a:pt x="389" y="2052"/>
                    </a:lnTo>
                    <a:lnTo>
                      <a:pt x="351" y="1991"/>
                    </a:lnTo>
                    <a:lnTo>
                      <a:pt x="312" y="1930"/>
                    </a:lnTo>
                    <a:lnTo>
                      <a:pt x="311" y="1928"/>
                    </a:lnTo>
                    <a:lnTo>
                      <a:pt x="301" y="1912"/>
                    </a:lnTo>
                    <a:lnTo>
                      <a:pt x="293" y="1901"/>
                    </a:lnTo>
                    <a:lnTo>
                      <a:pt x="285" y="1887"/>
                    </a:lnTo>
                    <a:lnTo>
                      <a:pt x="277" y="1872"/>
                    </a:lnTo>
                    <a:lnTo>
                      <a:pt x="258" y="1843"/>
                    </a:lnTo>
                    <a:lnTo>
                      <a:pt x="249" y="1831"/>
                    </a:lnTo>
                    <a:lnTo>
                      <a:pt x="242" y="1819"/>
                    </a:lnTo>
                    <a:lnTo>
                      <a:pt x="237" y="1810"/>
                    </a:lnTo>
                    <a:lnTo>
                      <a:pt x="234" y="1804"/>
                    </a:lnTo>
                    <a:lnTo>
                      <a:pt x="233" y="1802"/>
                    </a:lnTo>
                    <a:lnTo>
                      <a:pt x="221" y="1783"/>
                    </a:lnTo>
                    <a:lnTo>
                      <a:pt x="207" y="1761"/>
                    </a:lnTo>
                    <a:lnTo>
                      <a:pt x="191" y="1733"/>
                    </a:lnTo>
                    <a:lnTo>
                      <a:pt x="173" y="1703"/>
                    </a:lnTo>
                    <a:lnTo>
                      <a:pt x="154" y="1667"/>
                    </a:lnTo>
                    <a:lnTo>
                      <a:pt x="135" y="1629"/>
                    </a:lnTo>
                    <a:lnTo>
                      <a:pt x="115" y="1587"/>
                    </a:lnTo>
                    <a:lnTo>
                      <a:pt x="95" y="1543"/>
                    </a:lnTo>
                    <a:lnTo>
                      <a:pt x="76" y="1497"/>
                    </a:lnTo>
                    <a:lnTo>
                      <a:pt x="60" y="1449"/>
                    </a:lnTo>
                    <a:lnTo>
                      <a:pt x="43" y="1399"/>
                    </a:lnTo>
                    <a:lnTo>
                      <a:pt x="28" y="1348"/>
                    </a:lnTo>
                    <a:lnTo>
                      <a:pt x="17" y="1295"/>
                    </a:lnTo>
                    <a:lnTo>
                      <a:pt x="7" y="1242"/>
                    </a:lnTo>
                    <a:lnTo>
                      <a:pt x="2" y="1188"/>
                    </a:lnTo>
                    <a:lnTo>
                      <a:pt x="0" y="1135"/>
                    </a:lnTo>
                    <a:lnTo>
                      <a:pt x="3" y="1050"/>
                    </a:lnTo>
                    <a:lnTo>
                      <a:pt x="13" y="967"/>
                    </a:lnTo>
                    <a:lnTo>
                      <a:pt x="27" y="887"/>
                    </a:lnTo>
                    <a:lnTo>
                      <a:pt x="48" y="808"/>
                    </a:lnTo>
                    <a:lnTo>
                      <a:pt x="74" y="732"/>
                    </a:lnTo>
                    <a:lnTo>
                      <a:pt x="106" y="657"/>
                    </a:lnTo>
                    <a:lnTo>
                      <a:pt x="142" y="586"/>
                    </a:lnTo>
                    <a:lnTo>
                      <a:pt x="183" y="518"/>
                    </a:lnTo>
                    <a:lnTo>
                      <a:pt x="228" y="453"/>
                    </a:lnTo>
                    <a:lnTo>
                      <a:pt x="279" y="391"/>
                    </a:lnTo>
                    <a:lnTo>
                      <a:pt x="333" y="334"/>
                    </a:lnTo>
                    <a:lnTo>
                      <a:pt x="391" y="279"/>
                    </a:lnTo>
                    <a:lnTo>
                      <a:pt x="453" y="229"/>
                    </a:lnTo>
                    <a:lnTo>
                      <a:pt x="518" y="184"/>
                    </a:lnTo>
                    <a:lnTo>
                      <a:pt x="586" y="143"/>
                    </a:lnTo>
                    <a:lnTo>
                      <a:pt x="657" y="106"/>
                    </a:lnTo>
                    <a:lnTo>
                      <a:pt x="731" y="75"/>
                    </a:lnTo>
                    <a:lnTo>
                      <a:pt x="808" y="49"/>
                    </a:lnTo>
                    <a:lnTo>
                      <a:pt x="887" y="28"/>
                    </a:lnTo>
                    <a:lnTo>
                      <a:pt x="968" y="13"/>
                    </a:lnTo>
                    <a:lnTo>
                      <a:pt x="1051" y="4"/>
                    </a:lnTo>
                    <a:lnTo>
                      <a:pt x="1136" y="0"/>
                    </a:lnTo>
                    <a:close/>
                  </a:path>
                </a:pathLst>
              </a:custGeom>
              <a:solidFill>
                <a:srgbClr val="F2C74E"/>
              </a:solidFill>
              <a:ln w="9525">
                <a:noFill/>
                <a:round/>
              </a:ln>
              <a:scene3d>
                <a:camera prst="orthographicFront"/>
                <a:lightRig rig="threePt" dir="t"/>
              </a:scene3d>
              <a:sp3d prstMaterial="matte">
                <a:extrusionClr>
                  <a:srgbClr val="FF9966"/>
                </a:extrusionClr>
              </a:sp3d>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just" eaLnBrk="1" hangingPunct="1">
                  <a:lnSpc>
                    <a:spcPct val="120000"/>
                  </a:lnSpc>
                  <a:spcBef>
                    <a:spcPts val="0"/>
                  </a:spcBef>
                  <a:spcAft>
                    <a:spcPts val="0"/>
                  </a:spcAft>
                </a:pPr>
                <a:endParaRPr lang="en-US" sz="900">
                  <a:solidFill>
                    <a:schemeClr val="bg2">
                      <a:lumMod val="75000"/>
                    </a:schemeClr>
                  </a:solidFill>
                  <a:ea typeface="微软雅黑" panose="020B0503020204020204" pitchFamily="34" charset="-122"/>
                  <a:cs typeface="+mn-ea"/>
                  <a:sym typeface="Arial" panose="020B0604020202020204" pitchFamily="34" charset="0"/>
                </a:endParaRPr>
              </a:p>
            </p:txBody>
          </p:sp>
        </p:grpSp>
        <p:sp>
          <p:nvSpPr>
            <p:cNvPr id="16" name="TextBox 65"/>
            <p:cNvSpPr txBox="1"/>
            <p:nvPr/>
          </p:nvSpPr>
          <p:spPr>
            <a:xfrm>
              <a:off x="5515487" y="4239185"/>
              <a:ext cx="1896556" cy="328551"/>
            </a:xfrm>
            <a:prstGeom prst="rect">
              <a:avLst/>
            </a:prstGeom>
            <a:noFill/>
          </p:spPr>
          <p:txBody>
            <a:bodyPr wrap="square" rtlCol="0">
              <a:spAutoFit/>
            </a:bodyPr>
            <a:lstStyle/>
            <a:p>
              <a:pPr algn="ctr">
                <a:lnSpc>
                  <a:spcPct val="120000"/>
                </a:lnSpc>
                <a:spcBef>
                  <a:spcPts val="0"/>
                </a:spcBef>
                <a:spcAft>
                  <a:spcPts val="0"/>
                </a:spcAft>
              </a:pPr>
              <a:r>
                <a:rPr lang="zh-CN" altLang="en-US"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id-ID"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TextBox 66"/>
            <p:cNvSpPr txBox="1"/>
            <p:nvPr/>
          </p:nvSpPr>
          <p:spPr>
            <a:xfrm>
              <a:off x="5661170" y="4797226"/>
              <a:ext cx="1605190" cy="328551"/>
            </a:xfrm>
            <a:prstGeom prst="rect">
              <a:avLst/>
            </a:prstGeom>
            <a:noFill/>
          </p:spPr>
          <p:txBody>
            <a:bodyPr wrap="square" rtlCol="0">
              <a:spAutoFit/>
            </a:bodyPr>
            <a:lstStyle/>
            <a:p>
              <a:pPr algn="ctr">
                <a:lnSpc>
                  <a:spcPct val="120000"/>
                </a:lnSpc>
                <a:spcBef>
                  <a:spcPts val="0"/>
                </a:spcBef>
                <a:spcAft>
                  <a:spcPts val="0"/>
                </a:spcAft>
              </a:pPr>
              <a:r>
                <a:rPr lang="zh-CN" altLang="en-US"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id-ID"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TextBox 67"/>
            <p:cNvSpPr txBox="1"/>
            <p:nvPr/>
          </p:nvSpPr>
          <p:spPr>
            <a:xfrm>
              <a:off x="5476121" y="5471863"/>
              <a:ext cx="1975288" cy="328551"/>
            </a:xfrm>
            <a:prstGeom prst="rect">
              <a:avLst/>
            </a:prstGeom>
            <a:noFill/>
          </p:spPr>
          <p:txBody>
            <a:bodyPr wrap="square" rtlCol="0">
              <a:spAutoFit/>
            </a:bodyPr>
            <a:lstStyle/>
            <a:p>
              <a:pPr algn="ctr">
                <a:lnSpc>
                  <a:spcPct val="120000"/>
                </a:lnSpc>
                <a:spcBef>
                  <a:spcPts val="0"/>
                </a:spcBef>
                <a:spcAft>
                  <a:spcPts val="0"/>
                </a:spcAft>
              </a:pPr>
              <a:r>
                <a:rPr lang="zh-CN" altLang="en-US"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id-ID"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TextBox 68"/>
            <p:cNvSpPr txBox="1"/>
            <p:nvPr/>
          </p:nvSpPr>
          <p:spPr>
            <a:xfrm>
              <a:off x="5639704" y="6088203"/>
              <a:ext cx="1648122" cy="328551"/>
            </a:xfrm>
            <a:prstGeom prst="rect">
              <a:avLst/>
            </a:prstGeom>
            <a:noFill/>
          </p:spPr>
          <p:txBody>
            <a:bodyPr wrap="square" rtlCol="0">
              <a:spAutoFit/>
            </a:bodyPr>
            <a:lstStyle/>
            <a:p>
              <a:pPr algn="ctr">
                <a:lnSpc>
                  <a:spcPct val="120000"/>
                </a:lnSpc>
                <a:spcBef>
                  <a:spcPts val="0"/>
                </a:spcBef>
                <a:spcAft>
                  <a:spcPts val="0"/>
                </a:spcAft>
              </a:pPr>
              <a:r>
                <a:rPr lang="zh-CN" altLang="en-US"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id-ID"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198688" y="1781026"/>
            <a:ext cx="9993312" cy="3526335"/>
            <a:chOff x="1322388" y="1585913"/>
            <a:chExt cx="7821612" cy="2760008"/>
          </a:xfrm>
        </p:grpSpPr>
        <p:sp>
          <p:nvSpPr>
            <p:cNvPr id="3" name="Oval 28"/>
            <p:cNvSpPr>
              <a:spLocks noChangeArrowheads="1"/>
            </p:cNvSpPr>
            <p:nvPr/>
          </p:nvSpPr>
          <p:spPr bwMode="auto">
            <a:xfrm>
              <a:off x="1322388" y="2570163"/>
              <a:ext cx="596900" cy="600075"/>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4" name="Line 29"/>
            <p:cNvSpPr>
              <a:spLocks noChangeShapeType="1"/>
            </p:cNvSpPr>
            <p:nvPr/>
          </p:nvSpPr>
          <p:spPr bwMode="auto">
            <a:xfrm>
              <a:off x="2303463" y="2870200"/>
              <a:ext cx="6840537" cy="0"/>
            </a:xfrm>
            <a:prstGeom prst="line">
              <a:avLst/>
            </a:prstGeom>
            <a:noFill/>
            <a:ln w="12700">
              <a:solidFill>
                <a:srgbClr val="FFFFFF"/>
              </a:solidFill>
              <a:miter lim="800000"/>
              <a:headEnd type="oval" w="med" len="med"/>
            </a:ln>
            <a:extLst>
              <a:ext uri="{909E8E84-426E-40DD-AFC4-6F175D3DCCD1}">
                <a14:hiddenFill xmlns:a14="http://schemas.microsoft.com/office/drawing/2010/main">
                  <a:noFill/>
                </a14:hiddenFill>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5" name="Oval 30"/>
            <p:cNvSpPr>
              <a:spLocks noChangeArrowheads="1"/>
            </p:cNvSpPr>
            <p:nvPr/>
          </p:nvSpPr>
          <p:spPr bwMode="auto">
            <a:xfrm>
              <a:off x="3622675" y="2781300"/>
              <a:ext cx="177800" cy="177800"/>
            </a:xfrm>
            <a:prstGeom prst="ellipse">
              <a:avLst/>
            </a:prstGeom>
            <a:solidFill>
              <a:srgbClr val="EF6541"/>
            </a:solidFill>
            <a:ln w="12700">
              <a:solidFill>
                <a:srgbClr val="FFFFFF"/>
              </a:solidFill>
              <a:round/>
            </a:ln>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6" name="Oval 31"/>
            <p:cNvSpPr>
              <a:spLocks noChangeArrowheads="1"/>
            </p:cNvSpPr>
            <p:nvPr/>
          </p:nvSpPr>
          <p:spPr bwMode="auto">
            <a:xfrm>
              <a:off x="3467100" y="1709738"/>
              <a:ext cx="488950" cy="493712"/>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7" name="Oval 32"/>
            <p:cNvSpPr>
              <a:spLocks noChangeArrowheads="1"/>
            </p:cNvSpPr>
            <p:nvPr/>
          </p:nvSpPr>
          <p:spPr bwMode="auto">
            <a:xfrm>
              <a:off x="5557838" y="2781300"/>
              <a:ext cx="177800" cy="177800"/>
            </a:xfrm>
            <a:prstGeom prst="ellipse">
              <a:avLst/>
            </a:prstGeom>
            <a:solidFill>
              <a:srgbClr val="EF6541"/>
            </a:solidFill>
            <a:ln w="12700">
              <a:solidFill>
                <a:srgbClr val="FFFFFF"/>
              </a:solidFill>
              <a:round/>
            </a:ln>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8" name="Oval 33"/>
            <p:cNvSpPr>
              <a:spLocks noChangeArrowheads="1"/>
            </p:cNvSpPr>
            <p:nvPr/>
          </p:nvSpPr>
          <p:spPr bwMode="auto">
            <a:xfrm>
              <a:off x="5399088" y="3571875"/>
              <a:ext cx="492125" cy="493713"/>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9" name="Oval 34"/>
            <p:cNvSpPr>
              <a:spLocks noChangeArrowheads="1"/>
            </p:cNvSpPr>
            <p:nvPr/>
          </p:nvSpPr>
          <p:spPr bwMode="auto">
            <a:xfrm>
              <a:off x="7535863" y="2781300"/>
              <a:ext cx="177800" cy="177800"/>
            </a:xfrm>
            <a:prstGeom prst="ellipse">
              <a:avLst/>
            </a:prstGeom>
            <a:solidFill>
              <a:srgbClr val="EF6541"/>
            </a:solidFill>
            <a:ln w="12700">
              <a:solidFill>
                <a:srgbClr val="FFFFFF"/>
              </a:solidFill>
              <a:round/>
            </a:ln>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10" name="Oval 35"/>
            <p:cNvSpPr>
              <a:spLocks noChangeArrowheads="1"/>
            </p:cNvSpPr>
            <p:nvPr/>
          </p:nvSpPr>
          <p:spPr bwMode="auto">
            <a:xfrm>
              <a:off x="7380288" y="1709738"/>
              <a:ext cx="488950" cy="493712"/>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11" name="Freeform 45"/>
            <p:cNvSpPr>
              <a:spLocks noEditPoints="1"/>
            </p:cNvSpPr>
            <p:nvPr/>
          </p:nvSpPr>
          <p:spPr bwMode="auto">
            <a:xfrm>
              <a:off x="1500188" y="2749550"/>
              <a:ext cx="241300" cy="241300"/>
            </a:xfrm>
            <a:custGeom>
              <a:avLst/>
              <a:gdLst>
                <a:gd name="T0" fmla="*/ 4 w 76"/>
                <a:gd name="T1" fmla="*/ 0 h 76"/>
                <a:gd name="T2" fmla="*/ 74 w 76"/>
                <a:gd name="T3" fmla="*/ 23 h 76"/>
                <a:gd name="T4" fmla="*/ 76 w 76"/>
                <a:gd name="T5" fmla="*/ 27 h 76"/>
                <a:gd name="T6" fmla="*/ 74 w 76"/>
                <a:gd name="T7" fmla="*/ 29 h 76"/>
                <a:gd name="T8" fmla="*/ 56 w 76"/>
                <a:gd name="T9" fmla="*/ 39 h 76"/>
                <a:gd name="T10" fmla="*/ 72 w 76"/>
                <a:gd name="T11" fmla="*/ 55 h 76"/>
                <a:gd name="T12" fmla="*/ 72 w 76"/>
                <a:gd name="T13" fmla="*/ 59 h 76"/>
                <a:gd name="T14" fmla="*/ 72 w 76"/>
                <a:gd name="T15" fmla="*/ 59 h 76"/>
                <a:gd name="T16" fmla="*/ 59 w 76"/>
                <a:gd name="T17" fmla="*/ 72 h 76"/>
                <a:gd name="T18" fmla="*/ 55 w 76"/>
                <a:gd name="T19" fmla="*/ 72 h 76"/>
                <a:gd name="T20" fmla="*/ 55 w 76"/>
                <a:gd name="T21" fmla="*/ 72 h 76"/>
                <a:gd name="T22" fmla="*/ 39 w 76"/>
                <a:gd name="T23" fmla="*/ 56 h 76"/>
                <a:gd name="T24" fmla="*/ 29 w 76"/>
                <a:gd name="T25" fmla="*/ 74 h 76"/>
                <a:gd name="T26" fmla="*/ 25 w 76"/>
                <a:gd name="T27" fmla="*/ 75 h 76"/>
                <a:gd name="T28" fmla="*/ 23 w 76"/>
                <a:gd name="T29" fmla="*/ 74 h 76"/>
                <a:gd name="T30" fmla="*/ 0 w 76"/>
                <a:gd name="T31" fmla="*/ 4 h 76"/>
                <a:gd name="T32" fmla="*/ 2 w 76"/>
                <a:gd name="T33" fmla="*/ 0 h 76"/>
                <a:gd name="T34" fmla="*/ 4 w 76"/>
                <a:gd name="T35" fmla="*/ 0 h 76"/>
                <a:gd name="T36" fmla="*/ 4 w 76"/>
                <a:gd name="T37" fmla="*/ 0 h 76"/>
                <a:gd name="T38" fmla="*/ 8 w 76"/>
                <a:gd name="T39" fmla="*/ 7 h 76"/>
                <a:gd name="T40" fmla="*/ 8 w 76"/>
                <a:gd name="T41" fmla="*/ 7 h 76"/>
                <a:gd name="T42" fmla="*/ 27 w 76"/>
                <a:gd name="T43" fmla="*/ 66 h 76"/>
                <a:gd name="T44" fmla="*/ 36 w 76"/>
                <a:gd name="T45" fmla="*/ 50 h 76"/>
                <a:gd name="T46" fmla="*/ 37 w 76"/>
                <a:gd name="T47" fmla="*/ 49 h 76"/>
                <a:gd name="T48" fmla="*/ 41 w 76"/>
                <a:gd name="T49" fmla="*/ 49 h 76"/>
                <a:gd name="T50" fmla="*/ 57 w 76"/>
                <a:gd name="T51" fmla="*/ 66 h 76"/>
                <a:gd name="T52" fmla="*/ 66 w 76"/>
                <a:gd name="T53" fmla="*/ 57 h 76"/>
                <a:gd name="T54" fmla="*/ 50 w 76"/>
                <a:gd name="T55" fmla="*/ 41 h 76"/>
                <a:gd name="T56" fmla="*/ 50 w 76"/>
                <a:gd name="T57" fmla="*/ 41 h 76"/>
                <a:gd name="T58" fmla="*/ 49 w 76"/>
                <a:gd name="T59" fmla="*/ 40 h 76"/>
                <a:gd name="T60" fmla="*/ 50 w 76"/>
                <a:gd name="T61" fmla="*/ 36 h 76"/>
                <a:gd name="T62" fmla="*/ 66 w 76"/>
                <a:gd name="T63" fmla="*/ 27 h 76"/>
                <a:gd name="T64" fmla="*/ 8 w 76"/>
                <a:gd name="T65" fmla="*/ 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6" h="76">
                  <a:moveTo>
                    <a:pt x="4" y="0"/>
                  </a:moveTo>
                  <a:cubicBezTo>
                    <a:pt x="74" y="23"/>
                    <a:pt x="74" y="23"/>
                    <a:pt x="74" y="23"/>
                  </a:cubicBezTo>
                  <a:cubicBezTo>
                    <a:pt x="75" y="24"/>
                    <a:pt x="76" y="26"/>
                    <a:pt x="76" y="27"/>
                  </a:cubicBezTo>
                  <a:cubicBezTo>
                    <a:pt x="76" y="28"/>
                    <a:pt x="75" y="28"/>
                    <a:pt x="74" y="29"/>
                  </a:cubicBezTo>
                  <a:cubicBezTo>
                    <a:pt x="56" y="39"/>
                    <a:pt x="56" y="39"/>
                    <a:pt x="56" y="39"/>
                  </a:cubicBezTo>
                  <a:cubicBezTo>
                    <a:pt x="72" y="55"/>
                    <a:pt x="72" y="55"/>
                    <a:pt x="72" y="55"/>
                  </a:cubicBezTo>
                  <a:cubicBezTo>
                    <a:pt x="73" y="56"/>
                    <a:pt x="73" y="58"/>
                    <a:pt x="72" y="59"/>
                  </a:cubicBezTo>
                  <a:cubicBezTo>
                    <a:pt x="72" y="59"/>
                    <a:pt x="72" y="59"/>
                    <a:pt x="72" y="59"/>
                  </a:cubicBezTo>
                  <a:cubicBezTo>
                    <a:pt x="59" y="72"/>
                    <a:pt x="59" y="72"/>
                    <a:pt x="59" y="72"/>
                  </a:cubicBezTo>
                  <a:cubicBezTo>
                    <a:pt x="58" y="73"/>
                    <a:pt x="56" y="73"/>
                    <a:pt x="55" y="72"/>
                  </a:cubicBezTo>
                  <a:cubicBezTo>
                    <a:pt x="55" y="72"/>
                    <a:pt x="55" y="72"/>
                    <a:pt x="55" y="72"/>
                  </a:cubicBezTo>
                  <a:cubicBezTo>
                    <a:pt x="39" y="56"/>
                    <a:pt x="39" y="56"/>
                    <a:pt x="39" y="56"/>
                  </a:cubicBezTo>
                  <a:cubicBezTo>
                    <a:pt x="29" y="74"/>
                    <a:pt x="29" y="74"/>
                    <a:pt x="29" y="74"/>
                  </a:cubicBezTo>
                  <a:cubicBezTo>
                    <a:pt x="28" y="76"/>
                    <a:pt x="26" y="76"/>
                    <a:pt x="25" y="75"/>
                  </a:cubicBezTo>
                  <a:cubicBezTo>
                    <a:pt x="24" y="75"/>
                    <a:pt x="24" y="74"/>
                    <a:pt x="23" y="74"/>
                  </a:cubicBezTo>
                  <a:cubicBezTo>
                    <a:pt x="0" y="4"/>
                    <a:pt x="0" y="4"/>
                    <a:pt x="0" y="4"/>
                  </a:cubicBezTo>
                  <a:cubicBezTo>
                    <a:pt x="0" y="2"/>
                    <a:pt x="0" y="1"/>
                    <a:pt x="2" y="0"/>
                  </a:cubicBezTo>
                  <a:cubicBezTo>
                    <a:pt x="3" y="0"/>
                    <a:pt x="3" y="0"/>
                    <a:pt x="4" y="0"/>
                  </a:cubicBezTo>
                  <a:cubicBezTo>
                    <a:pt x="4" y="0"/>
                    <a:pt x="4" y="0"/>
                    <a:pt x="4" y="0"/>
                  </a:cubicBezTo>
                  <a:close/>
                  <a:moveTo>
                    <a:pt x="8" y="7"/>
                  </a:moveTo>
                  <a:cubicBezTo>
                    <a:pt x="8" y="7"/>
                    <a:pt x="8" y="7"/>
                    <a:pt x="8" y="7"/>
                  </a:cubicBezTo>
                  <a:cubicBezTo>
                    <a:pt x="27" y="66"/>
                    <a:pt x="27" y="66"/>
                    <a:pt x="27" y="66"/>
                  </a:cubicBezTo>
                  <a:cubicBezTo>
                    <a:pt x="36" y="50"/>
                    <a:pt x="36" y="50"/>
                    <a:pt x="36" y="50"/>
                  </a:cubicBezTo>
                  <a:cubicBezTo>
                    <a:pt x="36" y="50"/>
                    <a:pt x="36" y="50"/>
                    <a:pt x="37" y="49"/>
                  </a:cubicBezTo>
                  <a:cubicBezTo>
                    <a:pt x="38" y="48"/>
                    <a:pt x="40" y="48"/>
                    <a:pt x="41" y="49"/>
                  </a:cubicBezTo>
                  <a:cubicBezTo>
                    <a:pt x="57" y="66"/>
                    <a:pt x="57" y="66"/>
                    <a:pt x="57" y="66"/>
                  </a:cubicBezTo>
                  <a:cubicBezTo>
                    <a:pt x="66" y="57"/>
                    <a:pt x="66" y="57"/>
                    <a:pt x="66" y="57"/>
                  </a:cubicBezTo>
                  <a:cubicBezTo>
                    <a:pt x="50" y="41"/>
                    <a:pt x="50" y="41"/>
                    <a:pt x="50" y="41"/>
                  </a:cubicBezTo>
                  <a:cubicBezTo>
                    <a:pt x="50" y="41"/>
                    <a:pt x="50" y="41"/>
                    <a:pt x="50" y="41"/>
                  </a:cubicBezTo>
                  <a:cubicBezTo>
                    <a:pt x="49" y="41"/>
                    <a:pt x="49" y="40"/>
                    <a:pt x="49" y="40"/>
                  </a:cubicBezTo>
                  <a:cubicBezTo>
                    <a:pt x="48" y="39"/>
                    <a:pt x="49" y="37"/>
                    <a:pt x="50" y="36"/>
                  </a:cubicBezTo>
                  <a:cubicBezTo>
                    <a:pt x="66" y="27"/>
                    <a:pt x="66" y="27"/>
                    <a:pt x="66" y="27"/>
                  </a:cubicBezTo>
                  <a:cubicBezTo>
                    <a:pt x="8" y="7"/>
                    <a:pt x="8" y="7"/>
                    <a:pt x="8" y="7"/>
                  </a:cubicBez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12" name="Freeform 46"/>
            <p:cNvSpPr>
              <a:spLocks noEditPoints="1"/>
            </p:cNvSpPr>
            <p:nvPr/>
          </p:nvSpPr>
          <p:spPr bwMode="auto">
            <a:xfrm>
              <a:off x="5519738" y="3698875"/>
              <a:ext cx="238125" cy="239713"/>
            </a:xfrm>
            <a:custGeom>
              <a:avLst/>
              <a:gdLst>
                <a:gd name="T0" fmla="*/ 40 w 75"/>
                <a:gd name="T1" fmla="*/ 12 h 75"/>
                <a:gd name="T2" fmla="*/ 41 w 75"/>
                <a:gd name="T3" fmla="*/ 18 h 75"/>
                <a:gd name="T4" fmla="*/ 38 w 75"/>
                <a:gd name="T5" fmla="*/ 18 h 75"/>
                <a:gd name="T6" fmla="*/ 40 w 75"/>
                <a:gd name="T7" fmla="*/ 11 h 75"/>
                <a:gd name="T8" fmla="*/ 28 w 75"/>
                <a:gd name="T9" fmla="*/ 13 h 75"/>
                <a:gd name="T10" fmla="*/ 13 w 75"/>
                <a:gd name="T11" fmla="*/ 29 h 75"/>
                <a:gd name="T12" fmla="*/ 19 w 75"/>
                <a:gd name="T13" fmla="*/ 61 h 75"/>
                <a:gd name="T14" fmla="*/ 40 w 75"/>
                <a:gd name="T15" fmla="*/ 69 h 75"/>
                <a:gd name="T16" fmla="*/ 67 w 75"/>
                <a:gd name="T17" fmla="*/ 51 h 75"/>
                <a:gd name="T18" fmla="*/ 67 w 75"/>
                <a:gd name="T19" fmla="*/ 51 h 75"/>
                <a:gd name="T20" fmla="*/ 67 w 75"/>
                <a:gd name="T21" fmla="*/ 29 h 75"/>
                <a:gd name="T22" fmla="*/ 40 w 75"/>
                <a:gd name="T23" fmla="*/ 11 h 75"/>
                <a:gd name="T24" fmla="*/ 26 w 75"/>
                <a:gd name="T25" fmla="*/ 8 h 75"/>
                <a:gd name="T26" fmla="*/ 64 w 75"/>
                <a:gd name="T27" fmla="*/ 15 h 75"/>
                <a:gd name="T28" fmla="*/ 75 w 75"/>
                <a:gd name="T29" fmla="*/ 40 h 75"/>
                <a:gd name="T30" fmla="*/ 72 w 75"/>
                <a:gd name="T31" fmla="*/ 53 h 75"/>
                <a:gd name="T32" fmla="*/ 40 w 75"/>
                <a:gd name="T33" fmla="*/ 75 h 75"/>
                <a:gd name="T34" fmla="*/ 15 w 75"/>
                <a:gd name="T35" fmla="*/ 65 h 75"/>
                <a:gd name="T36" fmla="*/ 7 w 75"/>
                <a:gd name="T37" fmla="*/ 27 h 75"/>
                <a:gd name="T38" fmla="*/ 10 w 75"/>
                <a:gd name="T39" fmla="*/ 21 h 75"/>
                <a:gd name="T40" fmla="*/ 1 w 75"/>
                <a:gd name="T41" fmla="*/ 7 h 75"/>
                <a:gd name="T42" fmla="*/ 6 w 75"/>
                <a:gd name="T43" fmla="*/ 1 h 75"/>
                <a:gd name="T44" fmla="*/ 17 w 75"/>
                <a:gd name="T45" fmla="*/ 4 h 75"/>
                <a:gd name="T46" fmla="*/ 20 w 75"/>
                <a:gd name="T47" fmla="*/ 11 h 75"/>
                <a:gd name="T48" fmla="*/ 14 w 75"/>
                <a:gd name="T49" fmla="*/ 16 h 75"/>
                <a:gd name="T50" fmla="*/ 15 w 75"/>
                <a:gd name="T51" fmla="*/ 15 h 75"/>
                <a:gd name="T52" fmla="*/ 16 w 75"/>
                <a:gd name="T53" fmla="*/ 13 h 75"/>
                <a:gd name="T54" fmla="*/ 16 w 75"/>
                <a:gd name="T55" fmla="*/ 8 h 75"/>
                <a:gd name="T56" fmla="*/ 5 w 75"/>
                <a:gd name="T57" fmla="*/ 6 h 75"/>
                <a:gd name="T58" fmla="*/ 3 w 75"/>
                <a:gd name="T59" fmla="*/ 11 h 75"/>
                <a:gd name="T60" fmla="*/ 10 w 75"/>
                <a:gd name="T61" fmla="*/ 17 h 75"/>
                <a:gd name="T62" fmla="*/ 14 w 75"/>
                <a:gd name="T63" fmla="*/ 16 h 75"/>
                <a:gd name="T64" fmla="*/ 27 w 75"/>
                <a:gd name="T65" fmla="*/ 25 h 75"/>
                <a:gd name="T66" fmla="*/ 46 w 75"/>
                <a:gd name="T67" fmla="*/ 33 h 75"/>
                <a:gd name="T68" fmla="*/ 47 w 75"/>
                <a:gd name="T69" fmla="*/ 33 h 75"/>
                <a:gd name="T70" fmla="*/ 47 w 75"/>
                <a:gd name="T71" fmla="*/ 33 h 75"/>
                <a:gd name="T72" fmla="*/ 47 w 75"/>
                <a:gd name="T73" fmla="*/ 33 h 75"/>
                <a:gd name="T74" fmla="*/ 47 w 75"/>
                <a:gd name="T75" fmla="*/ 34 h 75"/>
                <a:gd name="T76" fmla="*/ 54 w 75"/>
                <a:gd name="T77" fmla="*/ 55 h 75"/>
                <a:gd name="T78" fmla="*/ 33 w 75"/>
                <a:gd name="T79" fmla="*/ 48 h 75"/>
                <a:gd name="T80" fmla="*/ 33 w 75"/>
                <a:gd name="T81" fmla="*/ 47 h 75"/>
                <a:gd name="T82" fmla="*/ 32 w 75"/>
                <a:gd name="T83" fmla="*/ 47 h 75"/>
                <a:gd name="T84" fmla="*/ 32 w 75"/>
                <a:gd name="T85" fmla="*/ 47 h 75"/>
                <a:gd name="T86" fmla="*/ 32 w 75"/>
                <a:gd name="T87" fmla="*/ 46 h 75"/>
                <a:gd name="T88" fmla="*/ 25 w 75"/>
                <a:gd name="T89" fmla="*/ 25 h 75"/>
                <a:gd name="T90" fmla="*/ 42 w 75"/>
                <a:gd name="T91" fmla="*/ 35 h 75"/>
                <a:gd name="T92" fmla="*/ 29 w 75"/>
                <a:gd name="T93" fmla="*/ 30 h 75"/>
                <a:gd name="T94" fmla="*/ 42 w 75"/>
                <a:gd name="T95" fmla="*/ 35 h 75"/>
                <a:gd name="T96" fmla="*/ 37 w 75"/>
                <a:gd name="T97" fmla="*/ 45 h 75"/>
                <a:gd name="T98" fmla="*/ 45 w 75"/>
                <a:gd name="T99" fmla="*/ 37 h 75"/>
                <a:gd name="T100" fmla="*/ 14 w 75"/>
                <a:gd name="T101" fmla="*/ 42 h 75"/>
                <a:gd name="T102" fmla="*/ 12 w 75"/>
                <a:gd name="T103" fmla="*/ 40 h 75"/>
                <a:gd name="T104" fmla="*/ 18 w 75"/>
                <a:gd name="T105" fmla="*/ 38 h 75"/>
                <a:gd name="T106" fmla="*/ 18 w 75"/>
                <a:gd name="T107" fmla="*/ 42 h 75"/>
                <a:gd name="T108" fmla="*/ 41 w 75"/>
                <a:gd name="T109" fmla="*/ 66 h 75"/>
                <a:gd name="T110" fmla="*/ 40 w 75"/>
                <a:gd name="T111" fmla="*/ 68 h 75"/>
                <a:gd name="T112" fmla="*/ 38 w 75"/>
                <a:gd name="T113" fmla="*/ 62 h 75"/>
                <a:gd name="T114" fmla="*/ 41 w 75"/>
                <a:gd name="T115" fmla="*/ 62 h 75"/>
                <a:gd name="T116" fmla="*/ 66 w 75"/>
                <a:gd name="T117" fmla="*/ 38 h 75"/>
                <a:gd name="T118" fmla="*/ 67 w 75"/>
                <a:gd name="T119" fmla="*/ 40 h 75"/>
                <a:gd name="T120" fmla="*/ 61 w 75"/>
                <a:gd name="T121" fmla="*/ 42 h 75"/>
                <a:gd name="T122" fmla="*/ 61 w 75"/>
                <a:gd name="T123" fmla="*/ 3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5" h="75">
                  <a:moveTo>
                    <a:pt x="38" y="14"/>
                  </a:moveTo>
                  <a:cubicBezTo>
                    <a:pt x="38" y="13"/>
                    <a:pt x="39" y="12"/>
                    <a:pt x="40" y="12"/>
                  </a:cubicBezTo>
                  <a:cubicBezTo>
                    <a:pt x="41" y="12"/>
                    <a:pt x="41" y="13"/>
                    <a:pt x="41" y="14"/>
                  </a:cubicBezTo>
                  <a:cubicBezTo>
                    <a:pt x="41" y="18"/>
                    <a:pt x="41" y="18"/>
                    <a:pt x="41" y="18"/>
                  </a:cubicBezTo>
                  <a:cubicBezTo>
                    <a:pt x="41" y="19"/>
                    <a:pt x="41" y="20"/>
                    <a:pt x="40" y="20"/>
                  </a:cubicBezTo>
                  <a:cubicBezTo>
                    <a:pt x="39" y="20"/>
                    <a:pt x="38" y="19"/>
                    <a:pt x="38" y="18"/>
                  </a:cubicBezTo>
                  <a:cubicBezTo>
                    <a:pt x="38" y="14"/>
                    <a:pt x="38" y="14"/>
                    <a:pt x="38" y="14"/>
                  </a:cubicBezTo>
                  <a:close/>
                  <a:moveTo>
                    <a:pt x="40" y="11"/>
                  </a:moveTo>
                  <a:cubicBezTo>
                    <a:pt x="40" y="11"/>
                    <a:pt x="40" y="11"/>
                    <a:pt x="40" y="11"/>
                  </a:cubicBezTo>
                  <a:cubicBezTo>
                    <a:pt x="36" y="11"/>
                    <a:pt x="32" y="12"/>
                    <a:pt x="28" y="13"/>
                  </a:cubicBezTo>
                  <a:cubicBezTo>
                    <a:pt x="25" y="14"/>
                    <a:pt x="22" y="17"/>
                    <a:pt x="19" y="19"/>
                  </a:cubicBezTo>
                  <a:cubicBezTo>
                    <a:pt x="16" y="22"/>
                    <a:pt x="14" y="25"/>
                    <a:pt x="13" y="29"/>
                  </a:cubicBezTo>
                  <a:cubicBezTo>
                    <a:pt x="11" y="32"/>
                    <a:pt x="10" y="36"/>
                    <a:pt x="10" y="40"/>
                  </a:cubicBezTo>
                  <a:cubicBezTo>
                    <a:pt x="10" y="48"/>
                    <a:pt x="13" y="55"/>
                    <a:pt x="19" y="61"/>
                  </a:cubicBezTo>
                  <a:cubicBezTo>
                    <a:pt x="22" y="63"/>
                    <a:pt x="25" y="66"/>
                    <a:pt x="28" y="67"/>
                  </a:cubicBezTo>
                  <a:cubicBezTo>
                    <a:pt x="32" y="68"/>
                    <a:pt x="36" y="69"/>
                    <a:pt x="40" y="69"/>
                  </a:cubicBezTo>
                  <a:cubicBezTo>
                    <a:pt x="47" y="69"/>
                    <a:pt x="55" y="66"/>
                    <a:pt x="60" y="61"/>
                  </a:cubicBezTo>
                  <a:cubicBezTo>
                    <a:pt x="63" y="58"/>
                    <a:pt x="65" y="55"/>
                    <a:pt x="67" y="51"/>
                  </a:cubicBezTo>
                  <a:cubicBezTo>
                    <a:pt x="67" y="51"/>
                    <a:pt x="67" y="51"/>
                    <a:pt x="67" y="51"/>
                  </a:cubicBezTo>
                  <a:cubicBezTo>
                    <a:pt x="67" y="51"/>
                    <a:pt x="67" y="51"/>
                    <a:pt x="67" y="51"/>
                  </a:cubicBezTo>
                  <a:cubicBezTo>
                    <a:pt x="68" y="48"/>
                    <a:pt x="69" y="44"/>
                    <a:pt x="69" y="40"/>
                  </a:cubicBezTo>
                  <a:cubicBezTo>
                    <a:pt x="69" y="36"/>
                    <a:pt x="68" y="32"/>
                    <a:pt x="67" y="29"/>
                  </a:cubicBezTo>
                  <a:cubicBezTo>
                    <a:pt x="65" y="25"/>
                    <a:pt x="63" y="22"/>
                    <a:pt x="60" y="19"/>
                  </a:cubicBezTo>
                  <a:cubicBezTo>
                    <a:pt x="55" y="14"/>
                    <a:pt x="48" y="11"/>
                    <a:pt x="40" y="11"/>
                  </a:cubicBezTo>
                  <a:close/>
                  <a:moveTo>
                    <a:pt x="26" y="8"/>
                  </a:moveTo>
                  <a:cubicBezTo>
                    <a:pt x="26" y="8"/>
                    <a:pt x="26" y="8"/>
                    <a:pt x="26" y="8"/>
                  </a:cubicBezTo>
                  <a:cubicBezTo>
                    <a:pt x="30" y="6"/>
                    <a:pt x="35" y="5"/>
                    <a:pt x="40" y="5"/>
                  </a:cubicBezTo>
                  <a:cubicBezTo>
                    <a:pt x="49" y="5"/>
                    <a:pt x="58" y="9"/>
                    <a:pt x="64" y="15"/>
                  </a:cubicBezTo>
                  <a:cubicBezTo>
                    <a:pt x="68" y="18"/>
                    <a:pt x="70" y="22"/>
                    <a:pt x="72" y="27"/>
                  </a:cubicBezTo>
                  <a:cubicBezTo>
                    <a:pt x="74" y="31"/>
                    <a:pt x="75" y="35"/>
                    <a:pt x="75" y="40"/>
                  </a:cubicBezTo>
                  <a:cubicBezTo>
                    <a:pt x="75" y="45"/>
                    <a:pt x="74" y="49"/>
                    <a:pt x="72" y="53"/>
                  </a:cubicBezTo>
                  <a:cubicBezTo>
                    <a:pt x="72" y="53"/>
                    <a:pt x="72" y="53"/>
                    <a:pt x="72" y="53"/>
                  </a:cubicBezTo>
                  <a:cubicBezTo>
                    <a:pt x="70" y="58"/>
                    <a:pt x="68" y="62"/>
                    <a:pt x="64" y="65"/>
                  </a:cubicBezTo>
                  <a:cubicBezTo>
                    <a:pt x="58" y="71"/>
                    <a:pt x="49" y="75"/>
                    <a:pt x="40" y="75"/>
                  </a:cubicBezTo>
                  <a:cubicBezTo>
                    <a:pt x="35" y="75"/>
                    <a:pt x="30" y="74"/>
                    <a:pt x="26" y="72"/>
                  </a:cubicBezTo>
                  <a:cubicBezTo>
                    <a:pt x="22" y="71"/>
                    <a:pt x="18" y="68"/>
                    <a:pt x="15" y="65"/>
                  </a:cubicBezTo>
                  <a:cubicBezTo>
                    <a:pt x="8" y="58"/>
                    <a:pt x="5" y="49"/>
                    <a:pt x="5" y="40"/>
                  </a:cubicBezTo>
                  <a:cubicBezTo>
                    <a:pt x="5" y="35"/>
                    <a:pt x="6" y="31"/>
                    <a:pt x="7" y="27"/>
                  </a:cubicBezTo>
                  <a:cubicBezTo>
                    <a:pt x="8" y="25"/>
                    <a:pt x="9" y="23"/>
                    <a:pt x="10" y="21"/>
                  </a:cubicBezTo>
                  <a:cubicBezTo>
                    <a:pt x="10" y="21"/>
                    <a:pt x="10" y="21"/>
                    <a:pt x="10" y="21"/>
                  </a:cubicBezTo>
                  <a:cubicBezTo>
                    <a:pt x="4" y="21"/>
                    <a:pt x="0" y="16"/>
                    <a:pt x="0" y="11"/>
                  </a:cubicBezTo>
                  <a:cubicBezTo>
                    <a:pt x="0" y="9"/>
                    <a:pt x="0" y="8"/>
                    <a:pt x="1" y="7"/>
                  </a:cubicBezTo>
                  <a:cubicBezTo>
                    <a:pt x="1" y="6"/>
                    <a:pt x="2" y="5"/>
                    <a:pt x="3" y="4"/>
                  </a:cubicBezTo>
                  <a:cubicBezTo>
                    <a:pt x="4" y="3"/>
                    <a:pt x="5" y="2"/>
                    <a:pt x="6" y="1"/>
                  </a:cubicBezTo>
                  <a:cubicBezTo>
                    <a:pt x="6" y="1"/>
                    <a:pt x="6" y="1"/>
                    <a:pt x="6" y="1"/>
                  </a:cubicBezTo>
                  <a:cubicBezTo>
                    <a:pt x="10" y="0"/>
                    <a:pt x="14" y="1"/>
                    <a:pt x="17" y="4"/>
                  </a:cubicBezTo>
                  <a:cubicBezTo>
                    <a:pt x="18" y="5"/>
                    <a:pt x="19" y="6"/>
                    <a:pt x="19" y="7"/>
                  </a:cubicBezTo>
                  <a:cubicBezTo>
                    <a:pt x="20" y="8"/>
                    <a:pt x="20" y="9"/>
                    <a:pt x="20" y="11"/>
                  </a:cubicBezTo>
                  <a:cubicBezTo>
                    <a:pt x="22" y="10"/>
                    <a:pt x="24" y="8"/>
                    <a:pt x="26" y="8"/>
                  </a:cubicBezTo>
                  <a:close/>
                  <a:moveTo>
                    <a:pt x="14" y="16"/>
                  </a:moveTo>
                  <a:cubicBezTo>
                    <a:pt x="14" y="16"/>
                    <a:pt x="14" y="16"/>
                    <a:pt x="14" y="16"/>
                  </a:cubicBezTo>
                  <a:cubicBezTo>
                    <a:pt x="14" y="16"/>
                    <a:pt x="14" y="16"/>
                    <a:pt x="15" y="15"/>
                  </a:cubicBezTo>
                  <a:cubicBezTo>
                    <a:pt x="16" y="14"/>
                    <a:pt x="16" y="14"/>
                    <a:pt x="16" y="14"/>
                  </a:cubicBezTo>
                  <a:cubicBezTo>
                    <a:pt x="16" y="14"/>
                    <a:pt x="16" y="14"/>
                    <a:pt x="16" y="13"/>
                  </a:cubicBezTo>
                  <a:cubicBezTo>
                    <a:pt x="17" y="13"/>
                    <a:pt x="17" y="12"/>
                    <a:pt x="17" y="11"/>
                  </a:cubicBezTo>
                  <a:cubicBezTo>
                    <a:pt x="17" y="10"/>
                    <a:pt x="17" y="9"/>
                    <a:pt x="16" y="8"/>
                  </a:cubicBezTo>
                  <a:cubicBezTo>
                    <a:pt x="15" y="5"/>
                    <a:pt x="11" y="3"/>
                    <a:pt x="8" y="5"/>
                  </a:cubicBezTo>
                  <a:cubicBezTo>
                    <a:pt x="7" y="5"/>
                    <a:pt x="6" y="6"/>
                    <a:pt x="5" y="6"/>
                  </a:cubicBezTo>
                  <a:cubicBezTo>
                    <a:pt x="5" y="7"/>
                    <a:pt x="4" y="7"/>
                    <a:pt x="4" y="8"/>
                  </a:cubicBezTo>
                  <a:cubicBezTo>
                    <a:pt x="4" y="9"/>
                    <a:pt x="3" y="10"/>
                    <a:pt x="3" y="11"/>
                  </a:cubicBezTo>
                  <a:cubicBezTo>
                    <a:pt x="3" y="13"/>
                    <a:pt x="5" y="16"/>
                    <a:pt x="8" y="17"/>
                  </a:cubicBezTo>
                  <a:cubicBezTo>
                    <a:pt x="8" y="17"/>
                    <a:pt x="9" y="17"/>
                    <a:pt x="10" y="17"/>
                  </a:cubicBezTo>
                  <a:cubicBezTo>
                    <a:pt x="11" y="17"/>
                    <a:pt x="12" y="17"/>
                    <a:pt x="13" y="17"/>
                  </a:cubicBezTo>
                  <a:cubicBezTo>
                    <a:pt x="13" y="17"/>
                    <a:pt x="13" y="17"/>
                    <a:pt x="14" y="16"/>
                  </a:cubicBezTo>
                  <a:close/>
                  <a:moveTo>
                    <a:pt x="27" y="25"/>
                  </a:moveTo>
                  <a:cubicBezTo>
                    <a:pt x="27" y="25"/>
                    <a:pt x="27" y="25"/>
                    <a:pt x="27" y="25"/>
                  </a:cubicBezTo>
                  <a:cubicBezTo>
                    <a:pt x="46" y="33"/>
                    <a:pt x="46" y="33"/>
                    <a:pt x="46" y="33"/>
                  </a:cubicBezTo>
                  <a:cubicBezTo>
                    <a:pt x="46" y="33"/>
                    <a:pt x="46" y="33"/>
                    <a:pt x="46" y="33"/>
                  </a:cubicBezTo>
                  <a:cubicBezTo>
                    <a:pt x="46" y="33"/>
                    <a:pt x="46" y="33"/>
                    <a:pt x="46" y="33"/>
                  </a:cubicBezTo>
                  <a:cubicBezTo>
                    <a:pt x="46" y="33"/>
                    <a:pt x="47" y="33"/>
                    <a:pt x="47" y="33"/>
                  </a:cubicBezTo>
                  <a:cubicBezTo>
                    <a:pt x="47" y="33"/>
                    <a:pt x="47" y="33"/>
                    <a:pt x="47" y="33"/>
                  </a:cubicBezTo>
                  <a:cubicBezTo>
                    <a:pt x="47" y="33"/>
                    <a:pt x="47" y="33"/>
                    <a:pt x="47" y="33"/>
                  </a:cubicBezTo>
                  <a:cubicBezTo>
                    <a:pt x="47" y="33"/>
                    <a:pt x="47" y="33"/>
                    <a:pt x="47" y="33"/>
                  </a:cubicBezTo>
                  <a:cubicBezTo>
                    <a:pt x="47" y="33"/>
                    <a:pt x="47" y="33"/>
                    <a:pt x="47" y="33"/>
                  </a:cubicBezTo>
                  <a:cubicBezTo>
                    <a:pt x="47" y="33"/>
                    <a:pt x="47" y="34"/>
                    <a:pt x="47" y="34"/>
                  </a:cubicBezTo>
                  <a:cubicBezTo>
                    <a:pt x="47" y="34"/>
                    <a:pt x="47" y="34"/>
                    <a:pt x="47" y="34"/>
                  </a:cubicBezTo>
                  <a:cubicBezTo>
                    <a:pt x="55" y="53"/>
                    <a:pt x="55" y="53"/>
                    <a:pt x="55" y="53"/>
                  </a:cubicBezTo>
                  <a:cubicBezTo>
                    <a:pt x="55" y="54"/>
                    <a:pt x="55" y="55"/>
                    <a:pt x="54" y="55"/>
                  </a:cubicBezTo>
                  <a:cubicBezTo>
                    <a:pt x="53" y="55"/>
                    <a:pt x="53" y="55"/>
                    <a:pt x="53" y="55"/>
                  </a:cubicBezTo>
                  <a:cubicBezTo>
                    <a:pt x="33" y="48"/>
                    <a:pt x="33" y="48"/>
                    <a:pt x="33" y="48"/>
                  </a:cubicBezTo>
                  <a:cubicBezTo>
                    <a:pt x="33" y="48"/>
                    <a:pt x="33" y="48"/>
                    <a:pt x="33" y="48"/>
                  </a:cubicBezTo>
                  <a:cubicBezTo>
                    <a:pt x="33" y="47"/>
                    <a:pt x="33" y="47"/>
                    <a:pt x="33" y="47"/>
                  </a:cubicBezTo>
                  <a:cubicBezTo>
                    <a:pt x="32" y="47"/>
                    <a:pt x="32" y="47"/>
                    <a:pt x="32" y="47"/>
                  </a:cubicBezTo>
                  <a:cubicBezTo>
                    <a:pt x="32" y="47"/>
                    <a:pt x="32" y="47"/>
                    <a:pt x="32" y="47"/>
                  </a:cubicBezTo>
                  <a:cubicBezTo>
                    <a:pt x="32" y="47"/>
                    <a:pt x="32" y="47"/>
                    <a:pt x="32" y="47"/>
                  </a:cubicBezTo>
                  <a:cubicBezTo>
                    <a:pt x="32" y="47"/>
                    <a:pt x="32" y="47"/>
                    <a:pt x="32" y="47"/>
                  </a:cubicBezTo>
                  <a:cubicBezTo>
                    <a:pt x="32" y="47"/>
                    <a:pt x="32" y="47"/>
                    <a:pt x="32" y="46"/>
                  </a:cubicBezTo>
                  <a:cubicBezTo>
                    <a:pt x="32" y="46"/>
                    <a:pt x="32" y="46"/>
                    <a:pt x="32" y="46"/>
                  </a:cubicBezTo>
                  <a:cubicBezTo>
                    <a:pt x="24" y="27"/>
                    <a:pt x="24" y="27"/>
                    <a:pt x="24" y="27"/>
                  </a:cubicBezTo>
                  <a:cubicBezTo>
                    <a:pt x="24" y="26"/>
                    <a:pt x="25" y="25"/>
                    <a:pt x="25" y="25"/>
                  </a:cubicBezTo>
                  <a:cubicBezTo>
                    <a:pt x="26" y="25"/>
                    <a:pt x="26" y="25"/>
                    <a:pt x="27" y="25"/>
                  </a:cubicBezTo>
                  <a:close/>
                  <a:moveTo>
                    <a:pt x="42" y="35"/>
                  </a:moveTo>
                  <a:cubicBezTo>
                    <a:pt x="42" y="35"/>
                    <a:pt x="42" y="35"/>
                    <a:pt x="42" y="35"/>
                  </a:cubicBezTo>
                  <a:cubicBezTo>
                    <a:pt x="29" y="30"/>
                    <a:pt x="29" y="30"/>
                    <a:pt x="29" y="30"/>
                  </a:cubicBezTo>
                  <a:cubicBezTo>
                    <a:pt x="34" y="43"/>
                    <a:pt x="34" y="43"/>
                    <a:pt x="34" y="43"/>
                  </a:cubicBezTo>
                  <a:cubicBezTo>
                    <a:pt x="42" y="35"/>
                    <a:pt x="42" y="35"/>
                    <a:pt x="42" y="35"/>
                  </a:cubicBezTo>
                  <a:close/>
                  <a:moveTo>
                    <a:pt x="37" y="45"/>
                  </a:moveTo>
                  <a:cubicBezTo>
                    <a:pt x="37" y="45"/>
                    <a:pt x="37" y="45"/>
                    <a:pt x="37" y="45"/>
                  </a:cubicBezTo>
                  <a:cubicBezTo>
                    <a:pt x="50" y="50"/>
                    <a:pt x="50" y="50"/>
                    <a:pt x="50" y="50"/>
                  </a:cubicBezTo>
                  <a:cubicBezTo>
                    <a:pt x="45" y="37"/>
                    <a:pt x="45" y="37"/>
                    <a:pt x="45" y="37"/>
                  </a:cubicBezTo>
                  <a:cubicBezTo>
                    <a:pt x="37" y="45"/>
                    <a:pt x="37" y="45"/>
                    <a:pt x="37" y="45"/>
                  </a:cubicBezTo>
                  <a:close/>
                  <a:moveTo>
                    <a:pt x="14" y="42"/>
                  </a:moveTo>
                  <a:cubicBezTo>
                    <a:pt x="14" y="42"/>
                    <a:pt x="14" y="42"/>
                    <a:pt x="14" y="42"/>
                  </a:cubicBezTo>
                  <a:cubicBezTo>
                    <a:pt x="13" y="42"/>
                    <a:pt x="12" y="41"/>
                    <a:pt x="12" y="40"/>
                  </a:cubicBezTo>
                  <a:cubicBezTo>
                    <a:pt x="12" y="39"/>
                    <a:pt x="13" y="38"/>
                    <a:pt x="14" y="38"/>
                  </a:cubicBezTo>
                  <a:cubicBezTo>
                    <a:pt x="18" y="38"/>
                    <a:pt x="18" y="38"/>
                    <a:pt x="18" y="38"/>
                  </a:cubicBezTo>
                  <a:cubicBezTo>
                    <a:pt x="19" y="38"/>
                    <a:pt x="20" y="39"/>
                    <a:pt x="20" y="40"/>
                  </a:cubicBezTo>
                  <a:cubicBezTo>
                    <a:pt x="20" y="41"/>
                    <a:pt x="19" y="42"/>
                    <a:pt x="18" y="42"/>
                  </a:cubicBezTo>
                  <a:cubicBezTo>
                    <a:pt x="14" y="42"/>
                    <a:pt x="14" y="42"/>
                    <a:pt x="14" y="42"/>
                  </a:cubicBezTo>
                  <a:close/>
                  <a:moveTo>
                    <a:pt x="41" y="66"/>
                  </a:moveTo>
                  <a:cubicBezTo>
                    <a:pt x="41" y="66"/>
                    <a:pt x="41" y="66"/>
                    <a:pt x="41" y="66"/>
                  </a:cubicBezTo>
                  <a:cubicBezTo>
                    <a:pt x="41" y="67"/>
                    <a:pt x="41" y="68"/>
                    <a:pt x="40" y="68"/>
                  </a:cubicBezTo>
                  <a:cubicBezTo>
                    <a:pt x="39" y="68"/>
                    <a:pt x="38" y="67"/>
                    <a:pt x="38" y="66"/>
                  </a:cubicBezTo>
                  <a:cubicBezTo>
                    <a:pt x="38" y="62"/>
                    <a:pt x="38" y="62"/>
                    <a:pt x="38" y="62"/>
                  </a:cubicBezTo>
                  <a:cubicBezTo>
                    <a:pt x="38" y="61"/>
                    <a:pt x="39" y="60"/>
                    <a:pt x="40" y="60"/>
                  </a:cubicBezTo>
                  <a:cubicBezTo>
                    <a:pt x="41" y="60"/>
                    <a:pt x="41" y="61"/>
                    <a:pt x="41" y="62"/>
                  </a:cubicBezTo>
                  <a:cubicBezTo>
                    <a:pt x="41" y="66"/>
                    <a:pt x="41" y="66"/>
                    <a:pt x="41" y="66"/>
                  </a:cubicBezTo>
                  <a:close/>
                  <a:moveTo>
                    <a:pt x="66" y="38"/>
                  </a:moveTo>
                  <a:cubicBezTo>
                    <a:pt x="66" y="38"/>
                    <a:pt x="66" y="38"/>
                    <a:pt x="66" y="38"/>
                  </a:cubicBezTo>
                  <a:cubicBezTo>
                    <a:pt x="67" y="38"/>
                    <a:pt x="67" y="39"/>
                    <a:pt x="67" y="40"/>
                  </a:cubicBezTo>
                  <a:cubicBezTo>
                    <a:pt x="67" y="41"/>
                    <a:pt x="67" y="42"/>
                    <a:pt x="66" y="42"/>
                  </a:cubicBezTo>
                  <a:cubicBezTo>
                    <a:pt x="61" y="42"/>
                    <a:pt x="61" y="42"/>
                    <a:pt x="61" y="42"/>
                  </a:cubicBezTo>
                  <a:cubicBezTo>
                    <a:pt x="60" y="42"/>
                    <a:pt x="59" y="41"/>
                    <a:pt x="59" y="40"/>
                  </a:cubicBezTo>
                  <a:cubicBezTo>
                    <a:pt x="59" y="39"/>
                    <a:pt x="60" y="38"/>
                    <a:pt x="61" y="38"/>
                  </a:cubicBezTo>
                  <a:cubicBezTo>
                    <a:pt x="66" y="38"/>
                    <a:pt x="66" y="38"/>
                    <a:pt x="66" y="3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13" name="Freeform 49"/>
            <p:cNvSpPr>
              <a:spLocks noEditPoints="1"/>
            </p:cNvSpPr>
            <p:nvPr/>
          </p:nvSpPr>
          <p:spPr bwMode="auto">
            <a:xfrm>
              <a:off x="3568700" y="1824038"/>
              <a:ext cx="285750" cy="236537"/>
            </a:xfrm>
            <a:custGeom>
              <a:avLst/>
              <a:gdLst>
                <a:gd name="T0" fmla="*/ 65 w 90"/>
                <a:gd name="T1" fmla="*/ 17 h 74"/>
                <a:gd name="T2" fmla="*/ 81 w 90"/>
                <a:gd name="T3" fmla="*/ 21 h 74"/>
                <a:gd name="T4" fmla="*/ 81 w 90"/>
                <a:gd name="T5" fmla="*/ 43 h 74"/>
                <a:gd name="T6" fmla="*/ 89 w 90"/>
                <a:gd name="T7" fmla="*/ 52 h 74"/>
                <a:gd name="T8" fmla="*/ 90 w 90"/>
                <a:gd name="T9" fmla="*/ 64 h 74"/>
                <a:gd name="T10" fmla="*/ 85 w 90"/>
                <a:gd name="T11" fmla="*/ 69 h 74"/>
                <a:gd name="T12" fmla="*/ 81 w 90"/>
                <a:gd name="T13" fmla="*/ 69 h 74"/>
                <a:gd name="T14" fmla="*/ 78 w 90"/>
                <a:gd name="T15" fmla="*/ 74 h 74"/>
                <a:gd name="T16" fmla="*/ 12 w 90"/>
                <a:gd name="T17" fmla="*/ 74 h 74"/>
                <a:gd name="T18" fmla="*/ 9 w 90"/>
                <a:gd name="T19" fmla="*/ 69 h 74"/>
                <a:gd name="T20" fmla="*/ 5 w 90"/>
                <a:gd name="T21" fmla="*/ 69 h 74"/>
                <a:gd name="T22" fmla="*/ 0 w 90"/>
                <a:gd name="T23" fmla="*/ 64 h 74"/>
                <a:gd name="T24" fmla="*/ 1 w 90"/>
                <a:gd name="T25" fmla="*/ 52 h 74"/>
                <a:gd name="T26" fmla="*/ 9 w 90"/>
                <a:gd name="T27" fmla="*/ 43 h 74"/>
                <a:gd name="T28" fmla="*/ 9 w 90"/>
                <a:gd name="T29" fmla="*/ 21 h 74"/>
                <a:gd name="T30" fmla="*/ 25 w 90"/>
                <a:gd name="T31" fmla="*/ 17 h 74"/>
                <a:gd name="T32" fmla="*/ 45 w 90"/>
                <a:gd name="T33" fmla="*/ 68 h 74"/>
                <a:gd name="T34" fmla="*/ 54 w 90"/>
                <a:gd name="T35" fmla="*/ 68 h 74"/>
                <a:gd name="T36" fmla="*/ 56 w 90"/>
                <a:gd name="T37" fmla="*/ 53 h 74"/>
                <a:gd name="T38" fmla="*/ 57 w 90"/>
                <a:gd name="T39" fmla="*/ 62 h 74"/>
                <a:gd name="T40" fmla="*/ 65 w 90"/>
                <a:gd name="T41" fmla="*/ 62 h 74"/>
                <a:gd name="T42" fmla="*/ 54 w 90"/>
                <a:gd name="T43" fmla="*/ 38 h 74"/>
                <a:gd name="T44" fmla="*/ 36 w 90"/>
                <a:gd name="T45" fmla="*/ 38 h 74"/>
                <a:gd name="T46" fmla="*/ 25 w 90"/>
                <a:gd name="T47" fmla="*/ 62 h 74"/>
                <a:gd name="T48" fmla="*/ 32 w 90"/>
                <a:gd name="T49" fmla="*/ 62 h 74"/>
                <a:gd name="T50" fmla="*/ 34 w 90"/>
                <a:gd name="T51" fmla="*/ 53 h 74"/>
                <a:gd name="T52" fmla="*/ 36 w 90"/>
                <a:gd name="T53" fmla="*/ 68 h 74"/>
                <a:gd name="T54" fmla="*/ 45 w 90"/>
                <a:gd name="T55" fmla="*/ 34 h 74"/>
                <a:gd name="T56" fmla="*/ 59 w 90"/>
                <a:gd name="T57" fmla="*/ 20 h 74"/>
                <a:gd name="T58" fmla="*/ 31 w 90"/>
                <a:gd name="T59" fmla="*/ 20 h 74"/>
                <a:gd name="T60" fmla="*/ 14 w 90"/>
                <a:gd name="T61" fmla="*/ 68 h 74"/>
                <a:gd name="T62" fmla="*/ 23 w 90"/>
                <a:gd name="T63" fmla="*/ 68 h 74"/>
                <a:gd name="T64" fmla="*/ 19 w 90"/>
                <a:gd name="T65" fmla="*/ 62 h 74"/>
                <a:gd name="T66" fmla="*/ 20 w 90"/>
                <a:gd name="T67" fmla="*/ 48 h 74"/>
                <a:gd name="T68" fmla="*/ 7 w 90"/>
                <a:gd name="T69" fmla="*/ 55 h 74"/>
                <a:gd name="T70" fmla="*/ 7 w 90"/>
                <a:gd name="T71" fmla="*/ 55 h 74"/>
                <a:gd name="T72" fmla="*/ 6 w 90"/>
                <a:gd name="T73" fmla="*/ 64 h 74"/>
                <a:gd name="T74" fmla="*/ 11 w 90"/>
                <a:gd name="T75" fmla="*/ 59 h 74"/>
                <a:gd name="T76" fmla="*/ 14 w 90"/>
                <a:gd name="T77" fmla="*/ 59 h 74"/>
                <a:gd name="T78" fmla="*/ 25 w 90"/>
                <a:gd name="T79" fmla="*/ 23 h 74"/>
                <a:gd name="T80" fmla="*/ 24 w 90"/>
                <a:gd name="T81" fmla="*/ 23 h 74"/>
                <a:gd name="T82" fmla="*/ 13 w 90"/>
                <a:gd name="T83" fmla="*/ 25 h 74"/>
                <a:gd name="T84" fmla="*/ 13 w 90"/>
                <a:gd name="T85" fmla="*/ 39 h 74"/>
                <a:gd name="T86" fmla="*/ 24 w 90"/>
                <a:gd name="T87" fmla="*/ 42 h 74"/>
                <a:gd name="T88" fmla="*/ 25 w 90"/>
                <a:gd name="T89" fmla="*/ 23 h 74"/>
                <a:gd name="T90" fmla="*/ 76 w 90"/>
                <a:gd name="T91" fmla="*/ 68 h 74"/>
                <a:gd name="T92" fmla="*/ 77 w 90"/>
                <a:gd name="T93" fmla="*/ 57 h 74"/>
                <a:gd name="T94" fmla="*/ 79 w 90"/>
                <a:gd name="T95" fmla="*/ 64 h 74"/>
                <a:gd name="T96" fmla="*/ 84 w 90"/>
                <a:gd name="T97" fmla="*/ 59 h 74"/>
                <a:gd name="T98" fmla="*/ 81 w 90"/>
                <a:gd name="T99" fmla="*/ 51 h 74"/>
                <a:gd name="T100" fmla="*/ 70 w 90"/>
                <a:gd name="T101" fmla="*/ 48 h 74"/>
                <a:gd name="T102" fmla="*/ 71 w 90"/>
                <a:gd name="T103" fmla="*/ 62 h 74"/>
                <a:gd name="T104" fmla="*/ 67 w 90"/>
                <a:gd name="T105" fmla="*/ 68 h 74"/>
                <a:gd name="T106" fmla="*/ 65 w 90"/>
                <a:gd name="T107" fmla="*/ 23 h 74"/>
                <a:gd name="T108" fmla="*/ 59 w 90"/>
                <a:gd name="T109" fmla="*/ 34 h 74"/>
                <a:gd name="T110" fmla="*/ 67 w 90"/>
                <a:gd name="T111" fmla="*/ 42 h 74"/>
                <a:gd name="T112" fmla="*/ 77 w 90"/>
                <a:gd name="T113" fmla="*/ 39 h 74"/>
                <a:gd name="T114" fmla="*/ 77 w 90"/>
                <a:gd name="T115" fmla="*/ 25 h 74"/>
                <a:gd name="T116" fmla="*/ 66 w 90"/>
                <a:gd name="T117" fmla="*/ 2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 h="74">
                  <a:moveTo>
                    <a:pt x="45" y="0"/>
                  </a:moveTo>
                  <a:cubicBezTo>
                    <a:pt x="55" y="0"/>
                    <a:pt x="63" y="7"/>
                    <a:pt x="65" y="17"/>
                  </a:cubicBezTo>
                  <a:cubicBezTo>
                    <a:pt x="66" y="17"/>
                    <a:pt x="68" y="16"/>
                    <a:pt x="69" y="16"/>
                  </a:cubicBezTo>
                  <a:cubicBezTo>
                    <a:pt x="74" y="16"/>
                    <a:pt x="78" y="18"/>
                    <a:pt x="81" y="21"/>
                  </a:cubicBezTo>
                  <a:cubicBezTo>
                    <a:pt x="84" y="24"/>
                    <a:pt x="85" y="28"/>
                    <a:pt x="85" y="32"/>
                  </a:cubicBezTo>
                  <a:cubicBezTo>
                    <a:pt x="85" y="36"/>
                    <a:pt x="84" y="40"/>
                    <a:pt x="81" y="43"/>
                  </a:cubicBezTo>
                  <a:cubicBezTo>
                    <a:pt x="85" y="47"/>
                    <a:pt x="85" y="47"/>
                    <a:pt x="85" y="47"/>
                  </a:cubicBezTo>
                  <a:cubicBezTo>
                    <a:pt x="86" y="49"/>
                    <a:pt x="88" y="50"/>
                    <a:pt x="89" y="52"/>
                  </a:cubicBezTo>
                  <a:cubicBezTo>
                    <a:pt x="89" y="55"/>
                    <a:pt x="90" y="57"/>
                    <a:pt x="90" y="59"/>
                  </a:cubicBezTo>
                  <a:cubicBezTo>
                    <a:pt x="90" y="64"/>
                    <a:pt x="90" y="64"/>
                    <a:pt x="90" y="64"/>
                  </a:cubicBezTo>
                  <a:cubicBezTo>
                    <a:pt x="90" y="65"/>
                    <a:pt x="90" y="66"/>
                    <a:pt x="89" y="67"/>
                  </a:cubicBezTo>
                  <a:cubicBezTo>
                    <a:pt x="88" y="69"/>
                    <a:pt x="87" y="69"/>
                    <a:pt x="85" y="69"/>
                  </a:cubicBezTo>
                  <a:cubicBezTo>
                    <a:pt x="85" y="69"/>
                    <a:pt x="85" y="69"/>
                    <a:pt x="85" y="69"/>
                  </a:cubicBezTo>
                  <a:cubicBezTo>
                    <a:pt x="81" y="69"/>
                    <a:pt x="81" y="69"/>
                    <a:pt x="81" y="69"/>
                  </a:cubicBezTo>
                  <a:cubicBezTo>
                    <a:pt x="81" y="71"/>
                    <a:pt x="81" y="71"/>
                    <a:pt x="81" y="71"/>
                  </a:cubicBezTo>
                  <a:cubicBezTo>
                    <a:pt x="81" y="72"/>
                    <a:pt x="80" y="74"/>
                    <a:pt x="78" y="74"/>
                  </a:cubicBezTo>
                  <a:cubicBezTo>
                    <a:pt x="45" y="74"/>
                    <a:pt x="45" y="74"/>
                    <a:pt x="45" y="74"/>
                  </a:cubicBezTo>
                  <a:cubicBezTo>
                    <a:pt x="12" y="74"/>
                    <a:pt x="12" y="74"/>
                    <a:pt x="12" y="74"/>
                  </a:cubicBezTo>
                  <a:cubicBezTo>
                    <a:pt x="10" y="74"/>
                    <a:pt x="9" y="72"/>
                    <a:pt x="9" y="71"/>
                  </a:cubicBezTo>
                  <a:cubicBezTo>
                    <a:pt x="9" y="69"/>
                    <a:pt x="9" y="69"/>
                    <a:pt x="9" y="69"/>
                  </a:cubicBezTo>
                  <a:cubicBezTo>
                    <a:pt x="5" y="69"/>
                    <a:pt x="5" y="69"/>
                    <a:pt x="5" y="69"/>
                  </a:cubicBezTo>
                  <a:cubicBezTo>
                    <a:pt x="5" y="69"/>
                    <a:pt x="5" y="69"/>
                    <a:pt x="5" y="69"/>
                  </a:cubicBezTo>
                  <a:cubicBezTo>
                    <a:pt x="3" y="69"/>
                    <a:pt x="2" y="69"/>
                    <a:pt x="1" y="67"/>
                  </a:cubicBezTo>
                  <a:cubicBezTo>
                    <a:pt x="1" y="66"/>
                    <a:pt x="0" y="65"/>
                    <a:pt x="0" y="64"/>
                  </a:cubicBezTo>
                  <a:cubicBezTo>
                    <a:pt x="0" y="59"/>
                    <a:pt x="0" y="59"/>
                    <a:pt x="0" y="59"/>
                  </a:cubicBezTo>
                  <a:cubicBezTo>
                    <a:pt x="0" y="57"/>
                    <a:pt x="1" y="55"/>
                    <a:pt x="1" y="52"/>
                  </a:cubicBezTo>
                  <a:cubicBezTo>
                    <a:pt x="1" y="52"/>
                    <a:pt x="1" y="52"/>
                    <a:pt x="1" y="52"/>
                  </a:cubicBezTo>
                  <a:cubicBezTo>
                    <a:pt x="3" y="49"/>
                    <a:pt x="6" y="46"/>
                    <a:pt x="9" y="43"/>
                  </a:cubicBezTo>
                  <a:cubicBezTo>
                    <a:pt x="6" y="40"/>
                    <a:pt x="5" y="36"/>
                    <a:pt x="5" y="32"/>
                  </a:cubicBezTo>
                  <a:cubicBezTo>
                    <a:pt x="5" y="28"/>
                    <a:pt x="6" y="24"/>
                    <a:pt x="9" y="21"/>
                  </a:cubicBezTo>
                  <a:cubicBezTo>
                    <a:pt x="12" y="18"/>
                    <a:pt x="16" y="16"/>
                    <a:pt x="21" y="16"/>
                  </a:cubicBezTo>
                  <a:cubicBezTo>
                    <a:pt x="22" y="16"/>
                    <a:pt x="24" y="17"/>
                    <a:pt x="25" y="17"/>
                  </a:cubicBezTo>
                  <a:cubicBezTo>
                    <a:pt x="27" y="7"/>
                    <a:pt x="35" y="0"/>
                    <a:pt x="45" y="0"/>
                  </a:cubicBezTo>
                  <a:close/>
                  <a:moveTo>
                    <a:pt x="45" y="68"/>
                  </a:moveTo>
                  <a:cubicBezTo>
                    <a:pt x="45" y="68"/>
                    <a:pt x="45" y="68"/>
                    <a:pt x="45" y="68"/>
                  </a:cubicBezTo>
                  <a:cubicBezTo>
                    <a:pt x="54" y="68"/>
                    <a:pt x="54" y="68"/>
                    <a:pt x="54" y="68"/>
                  </a:cubicBezTo>
                  <a:cubicBezTo>
                    <a:pt x="54" y="63"/>
                    <a:pt x="54" y="59"/>
                    <a:pt x="54" y="55"/>
                  </a:cubicBezTo>
                  <a:cubicBezTo>
                    <a:pt x="54" y="54"/>
                    <a:pt x="55" y="53"/>
                    <a:pt x="56" y="53"/>
                  </a:cubicBezTo>
                  <a:cubicBezTo>
                    <a:pt x="57" y="53"/>
                    <a:pt x="57" y="54"/>
                    <a:pt x="57" y="55"/>
                  </a:cubicBezTo>
                  <a:cubicBezTo>
                    <a:pt x="57" y="62"/>
                    <a:pt x="57" y="62"/>
                    <a:pt x="57" y="62"/>
                  </a:cubicBezTo>
                  <a:cubicBezTo>
                    <a:pt x="65" y="62"/>
                    <a:pt x="65" y="62"/>
                    <a:pt x="65" y="62"/>
                  </a:cubicBezTo>
                  <a:cubicBezTo>
                    <a:pt x="65" y="62"/>
                    <a:pt x="65" y="62"/>
                    <a:pt x="65" y="62"/>
                  </a:cubicBezTo>
                  <a:cubicBezTo>
                    <a:pt x="65" y="55"/>
                    <a:pt x="65" y="55"/>
                    <a:pt x="65" y="55"/>
                  </a:cubicBezTo>
                  <a:cubicBezTo>
                    <a:pt x="65" y="47"/>
                    <a:pt x="60" y="43"/>
                    <a:pt x="54" y="38"/>
                  </a:cubicBezTo>
                  <a:cubicBezTo>
                    <a:pt x="51" y="39"/>
                    <a:pt x="48" y="40"/>
                    <a:pt x="45" y="40"/>
                  </a:cubicBezTo>
                  <a:cubicBezTo>
                    <a:pt x="42" y="40"/>
                    <a:pt x="39" y="39"/>
                    <a:pt x="36" y="38"/>
                  </a:cubicBezTo>
                  <a:cubicBezTo>
                    <a:pt x="30" y="43"/>
                    <a:pt x="25" y="47"/>
                    <a:pt x="25" y="55"/>
                  </a:cubicBezTo>
                  <a:cubicBezTo>
                    <a:pt x="25" y="62"/>
                    <a:pt x="25" y="62"/>
                    <a:pt x="25" y="62"/>
                  </a:cubicBezTo>
                  <a:cubicBezTo>
                    <a:pt x="25" y="62"/>
                    <a:pt x="25" y="62"/>
                    <a:pt x="25" y="62"/>
                  </a:cubicBezTo>
                  <a:cubicBezTo>
                    <a:pt x="32" y="62"/>
                    <a:pt x="32" y="62"/>
                    <a:pt x="32" y="62"/>
                  </a:cubicBezTo>
                  <a:cubicBezTo>
                    <a:pt x="32" y="55"/>
                    <a:pt x="32" y="55"/>
                    <a:pt x="32" y="55"/>
                  </a:cubicBezTo>
                  <a:cubicBezTo>
                    <a:pt x="32" y="54"/>
                    <a:pt x="33" y="53"/>
                    <a:pt x="34" y="53"/>
                  </a:cubicBezTo>
                  <a:cubicBezTo>
                    <a:pt x="35" y="53"/>
                    <a:pt x="36" y="54"/>
                    <a:pt x="36" y="55"/>
                  </a:cubicBezTo>
                  <a:cubicBezTo>
                    <a:pt x="36" y="59"/>
                    <a:pt x="36" y="63"/>
                    <a:pt x="36" y="68"/>
                  </a:cubicBezTo>
                  <a:cubicBezTo>
                    <a:pt x="45" y="68"/>
                    <a:pt x="45" y="68"/>
                    <a:pt x="45" y="68"/>
                  </a:cubicBezTo>
                  <a:close/>
                  <a:moveTo>
                    <a:pt x="45" y="34"/>
                  </a:moveTo>
                  <a:cubicBezTo>
                    <a:pt x="45" y="34"/>
                    <a:pt x="45" y="34"/>
                    <a:pt x="45" y="34"/>
                  </a:cubicBezTo>
                  <a:cubicBezTo>
                    <a:pt x="53" y="34"/>
                    <a:pt x="59" y="28"/>
                    <a:pt x="59" y="20"/>
                  </a:cubicBezTo>
                  <a:cubicBezTo>
                    <a:pt x="59" y="12"/>
                    <a:pt x="53" y="6"/>
                    <a:pt x="45" y="6"/>
                  </a:cubicBezTo>
                  <a:cubicBezTo>
                    <a:pt x="37" y="6"/>
                    <a:pt x="31" y="12"/>
                    <a:pt x="31" y="20"/>
                  </a:cubicBezTo>
                  <a:cubicBezTo>
                    <a:pt x="31" y="28"/>
                    <a:pt x="37" y="34"/>
                    <a:pt x="45" y="34"/>
                  </a:cubicBezTo>
                  <a:close/>
                  <a:moveTo>
                    <a:pt x="14" y="68"/>
                  </a:moveTo>
                  <a:cubicBezTo>
                    <a:pt x="14" y="68"/>
                    <a:pt x="14" y="68"/>
                    <a:pt x="14" y="68"/>
                  </a:cubicBezTo>
                  <a:cubicBezTo>
                    <a:pt x="23" y="68"/>
                    <a:pt x="23" y="68"/>
                    <a:pt x="23" y="68"/>
                  </a:cubicBezTo>
                  <a:cubicBezTo>
                    <a:pt x="22" y="67"/>
                    <a:pt x="21" y="67"/>
                    <a:pt x="20" y="66"/>
                  </a:cubicBezTo>
                  <a:cubicBezTo>
                    <a:pt x="19" y="65"/>
                    <a:pt x="19" y="63"/>
                    <a:pt x="19" y="62"/>
                  </a:cubicBezTo>
                  <a:cubicBezTo>
                    <a:pt x="19" y="55"/>
                    <a:pt x="19" y="55"/>
                    <a:pt x="19" y="55"/>
                  </a:cubicBezTo>
                  <a:cubicBezTo>
                    <a:pt x="19" y="53"/>
                    <a:pt x="19" y="50"/>
                    <a:pt x="20" y="48"/>
                  </a:cubicBezTo>
                  <a:cubicBezTo>
                    <a:pt x="18" y="48"/>
                    <a:pt x="16" y="48"/>
                    <a:pt x="14" y="47"/>
                  </a:cubicBezTo>
                  <a:cubicBezTo>
                    <a:pt x="11" y="49"/>
                    <a:pt x="8" y="51"/>
                    <a:pt x="7" y="55"/>
                  </a:cubicBezTo>
                  <a:cubicBezTo>
                    <a:pt x="7" y="55"/>
                    <a:pt x="7" y="55"/>
                    <a:pt x="7" y="55"/>
                  </a:cubicBezTo>
                  <a:cubicBezTo>
                    <a:pt x="7" y="55"/>
                    <a:pt x="7" y="55"/>
                    <a:pt x="7" y="55"/>
                  </a:cubicBezTo>
                  <a:cubicBezTo>
                    <a:pt x="6" y="56"/>
                    <a:pt x="6" y="58"/>
                    <a:pt x="6" y="59"/>
                  </a:cubicBezTo>
                  <a:cubicBezTo>
                    <a:pt x="6" y="64"/>
                    <a:pt x="6" y="64"/>
                    <a:pt x="6" y="64"/>
                  </a:cubicBezTo>
                  <a:cubicBezTo>
                    <a:pt x="11" y="64"/>
                    <a:pt x="11" y="64"/>
                    <a:pt x="11" y="64"/>
                  </a:cubicBezTo>
                  <a:cubicBezTo>
                    <a:pt x="11" y="59"/>
                    <a:pt x="11" y="59"/>
                    <a:pt x="11" y="59"/>
                  </a:cubicBezTo>
                  <a:cubicBezTo>
                    <a:pt x="11" y="58"/>
                    <a:pt x="12" y="57"/>
                    <a:pt x="13" y="57"/>
                  </a:cubicBezTo>
                  <a:cubicBezTo>
                    <a:pt x="14" y="57"/>
                    <a:pt x="14" y="58"/>
                    <a:pt x="14" y="59"/>
                  </a:cubicBezTo>
                  <a:cubicBezTo>
                    <a:pt x="14" y="68"/>
                    <a:pt x="14" y="68"/>
                    <a:pt x="14" y="68"/>
                  </a:cubicBezTo>
                  <a:close/>
                  <a:moveTo>
                    <a:pt x="25" y="23"/>
                  </a:moveTo>
                  <a:cubicBezTo>
                    <a:pt x="25" y="23"/>
                    <a:pt x="25" y="23"/>
                    <a:pt x="25" y="23"/>
                  </a:cubicBezTo>
                  <a:cubicBezTo>
                    <a:pt x="25" y="23"/>
                    <a:pt x="24" y="23"/>
                    <a:pt x="24" y="23"/>
                  </a:cubicBezTo>
                  <a:cubicBezTo>
                    <a:pt x="23" y="22"/>
                    <a:pt x="22" y="22"/>
                    <a:pt x="21" y="22"/>
                  </a:cubicBezTo>
                  <a:cubicBezTo>
                    <a:pt x="18" y="22"/>
                    <a:pt x="15" y="23"/>
                    <a:pt x="13" y="25"/>
                  </a:cubicBezTo>
                  <a:cubicBezTo>
                    <a:pt x="12" y="27"/>
                    <a:pt x="11" y="30"/>
                    <a:pt x="11" y="32"/>
                  </a:cubicBezTo>
                  <a:cubicBezTo>
                    <a:pt x="11" y="35"/>
                    <a:pt x="12" y="38"/>
                    <a:pt x="13" y="39"/>
                  </a:cubicBezTo>
                  <a:cubicBezTo>
                    <a:pt x="15" y="41"/>
                    <a:pt x="18" y="42"/>
                    <a:pt x="21" y="42"/>
                  </a:cubicBezTo>
                  <a:cubicBezTo>
                    <a:pt x="22" y="42"/>
                    <a:pt x="23" y="42"/>
                    <a:pt x="24" y="42"/>
                  </a:cubicBezTo>
                  <a:cubicBezTo>
                    <a:pt x="26" y="39"/>
                    <a:pt x="29" y="37"/>
                    <a:pt x="31" y="34"/>
                  </a:cubicBezTo>
                  <a:cubicBezTo>
                    <a:pt x="28" y="31"/>
                    <a:pt x="26" y="28"/>
                    <a:pt x="25" y="23"/>
                  </a:cubicBezTo>
                  <a:close/>
                  <a:moveTo>
                    <a:pt x="76" y="68"/>
                  </a:moveTo>
                  <a:cubicBezTo>
                    <a:pt x="76" y="68"/>
                    <a:pt x="76" y="68"/>
                    <a:pt x="76" y="68"/>
                  </a:cubicBezTo>
                  <a:cubicBezTo>
                    <a:pt x="76" y="59"/>
                    <a:pt x="76" y="59"/>
                    <a:pt x="76" y="59"/>
                  </a:cubicBezTo>
                  <a:cubicBezTo>
                    <a:pt x="76" y="58"/>
                    <a:pt x="76" y="57"/>
                    <a:pt x="77" y="57"/>
                  </a:cubicBezTo>
                  <a:cubicBezTo>
                    <a:pt x="78" y="57"/>
                    <a:pt x="79" y="58"/>
                    <a:pt x="79" y="59"/>
                  </a:cubicBezTo>
                  <a:cubicBezTo>
                    <a:pt x="79" y="64"/>
                    <a:pt x="79" y="64"/>
                    <a:pt x="79" y="64"/>
                  </a:cubicBezTo>
                  <a:cubicBezTo>
                    <a:pt x="84" y="64"/>
                    <a:pt x="84" y="64"/>
                    <a:pt x="84" y="64"/>
                  </a:cubicBezTo>
                  <a:cubicBezTo>
                    <a:pt x="84" y="59"/>
                    <a:pt x="84" y="59"/>
                    <a:pt x="84" y="59"/>
                  </a:cubicBezTo>
                  <a:cubicBezTo>
                    <a:pt x="84" y="58"/>
                    <a:pt x="84" y="56"/>
                    <a:pt x="83" y="55"/>
                  </a:cubicBezTo>
                  <a:cubicBezTo>
                    <a:pt x="83" y="53"/>
                    <a:pt x="82" y="52"/>
                    <a:pt x="81" y="51"/>
                  </a:cubicBezTo>
                  <a:cubicBezTo>
                    <a:pt x="76" y="47"/>
                    <a:pt x="76" y="47"/>
                    <a:pt x="76" y="47"/>
                  </a:cubicBezTo>
                  <a:cubicBezTo>
                    <a:pt x="74" y="48"/>
                    <a:pt x="72" y="48"/>
                    <a:pt x="70" y="48"/>
                  </a:cubicBezTo>
                  <a:cubicBezTo>
                    <a:pt x="71" y="50"/>
                    <a:pt x="71" y="53"/>
                    <a:pt x="71" y="55"/>
                  </a:cubicBezTo>
                  <a:cubicBezTo>
                    <a:pt x="71" y="62"/>
                    <a:pt x="71" y="62"/>
                    <a:pt x="71" y="62"/>
                  </a:cubicBezTo>
                  <a:cubicBezTo>
                    <a:pt x="71" y="63"/>
                    <a:pt x="71" y="65"/>
                    <a:pt x="70" y="66"/>
                  </a:cubicBezTo>
                  <a:cubicBezTo>
                    <a:pt x="69" y="67"/>
                    <a:pt x="68" y="67"/>
                    <a:pt x="67" y="68"/>
                  </a:cubicBezTo>
                  <a:cubicBezTo>
                    <a:pt x="76" y="68"/>
                    <a:pt x="76" y="68"/>
                    <a:pt x="76" y="68"/>
                  </a:cubicBezTo>
                  <a:close/>
                  <a:moveTo>
                    <a:pt x="65" y="23"/>
                  </a:moveTo>
                  <a:cubicBezTo>
                    <a:pt x="65" y="23"/>
                    <a:pt x="65" y="23"/>
                    <a:pt x="65" y="23"/>
                  </a:cubicBezTo>
                  <a:cubicBezTo>
                    <a:pt x="64" y="28"/>
                    <a:pt x="62" y="31"/>
                    <a:pt x="59" y="34"/>
                  </a:cubicBezTo>
                  <a:cubicBezTo>
                    <a:pt x="61" y="37"/>
                    <a:pt x="64" y="39"/>
                    <a:pt x="66" y="42"/>
                  </a:cubicBezTo>
                  <a:cubicBezTo>
                    <a:pt x="66" y="42"/>
                    <a:pt x="67" y="42"/>
                    <a:pt x="67" y="42"/>
                  </a:cubicBezTo>
                  <a:cubicBezTo>
                    <a:pt x="68" y="42"/>
                    <a:pt x="69" y="42"/>
                    <a:pt x="69" y="42"/>
                  </a:cubicBezTo>
                  <a:cubicBezTo>
                    <a:pt x="72" y="42"/>
                    <a:pt x="75" y="41"/>
                    <a:pt x="77" y="39"/>
                  </a:cubicBezTo>
                  <a:cubicBezTo>
                    <a:pt x="78" y="38"/>
                    <a:pt x="79" y="35"/>
                    <a:pt x="79" y="32"/>
                  </a:cubicBezTo>
                  <a:cubicBezTo>
                    <a:pt x="79" y="30"/>
                    <a:pt x="78" y="27"/>
                    <a:pt x="77" y="25"/>
                  </a:cubicBezTo>
                  <a:cubicBezTo>
                    <a:pt x="75" y="23"/>
                    <a:pt x="72" y="22"/>
                    <a:pt x="69" y="22"/>
                  </a:cubicBezTo>
                  <a:cubicBezTo>
                    <a:pt x="68" y="22"/>
                    <a:pt x="67" y="22"/>
                    <a:pt x="66" y="23"/>
                  </a:cubicBezTo>
                  <a:cubicBezTo>
                    <a:pt x="66" y="23"/>
                    <a:pt x="65" y="23"/>
                    <a:pt x="65" y="2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14" name="Freeform 51"/>
            <p:cNvSpPr>
              <a:spLocks noEditPoints="1"/>
            </p:cNvSpPr>
            <p:nvPr/>
          </p:nvSpPr>
          <p:spPr bwMode="auto">
            <a:xfrm>
              <a:off x="7504113" y="1827213"/>
              <a:ext cx="241300" cy="230187"/>
            </a:xfrm>
            <a:custGeom>
              <a:avLst/>
              <a:gdLst>
                <a:gd name="T0" fmla="*/ 22 w 76"/>
                <a:gd name="T1" fmla="*/ 59 h 72"/>
                <a:gd name="T2" fmla="*/ 65 w 76"/>
                <a:gd name="T3" fmla="*/ 58 h 72"/>
                <a:gd name="T4" fmla="*/ 65 w 76"/>
                <a:gd name="T5" fmla="*/ 61 h 72"/>
                <a:gd name="T6" fmla="*/ 23 w 76"/>
                <a:gd name="T7" fmla="*/ 10 h 72"/>
                <a:gd name="T8" fmla="*/ 22 w 76"/>
                <a:gd name="T9" fmla="*/ 12 h 72"/>
                <a:gd name="T10" fmla="*/ 22 w 76"/>
                <a:gd name="T11" fmla="*/ 24 h 72"/>
                <a:gd name="T12" fmla="*/ 23 w 76"/>
                <a:gd name="T13" fmla="*/ 26 h 72"/>
                <a:gd name="T14" fmla="*/ 65 w 76"/>
                <a:gd name="T15" fmla="*/ 26 h 72"/>
                <a:gd name="T16" fmla="*/ 67 w 76"/>
                <a:gd name="T17" fmla="*/ 12 h 72"/>
                <a:gd name="T18" fmla="*/ 65 w 76"/>
                <a:gd name="T19" fmla="*/ 10 h 72"/>
                <a:gd name="T20" fmla="*/ 25 w 76"/>
                <a:gd name="T21" fmla="*/ 22 h 72"/>
                <a:gd name="T22" fmla="*/ 25 w 76"/>
                <a:gd name="T23" fmla="*/ 14 h 72"/>
                <a:gd name="T24" fmla="*/ 63 w 76"/>
                <a:gd name="T25" fmla="*/ 22 h 72"/>
                <a:gd name="T26" fmla="*/ 12 w 76"/>
                <a:gd name="T27" fmla="*/ 22 h 72"/>
                <a:gd name="T28" fmla="*/ 6 w 76"/>
                <a:gd name="T29" fmla="*/ 22 h 72"/>
                <a:gd name="T30" fmla="*/ 12 w 76"/>
                <a:gd name="T31" fmla="*/ 63 h 72"/>
                <a:gd name="T32" fmla="*/ 9 w 76"/>
                <a:gd name="T33" fmla="*/ 72 h 72"/>
                <a:gd name="T34" fmla="*/ 3 w 76"/>
                <a:gd name="T35" fmla="*/ 69 h 72"/>
                <a:gd name="T36" fmla="*/ 0 w 76"/>
                <a:gd name="T37" fmla="*/ 63 h 72"/>
                <a:gd name="T38" fmla="*/ 0 w 76"/>
                <a:gd name="T39" fmla="*/ 19 h 72"/>
                <a:gd name="T40" fmla="*/ 12 w 76"/>
                <a:gd name="T41" fmla="*/ 16 h 72"/>
                <a:gd name="T42" fmla="*/ 15 w 76"/>
                <a:gd name="T43" fmla="*/ 0 h 72"/>
                <a:gd name="T44" fmla="*/ 73 w 76"/>
                <a:gd name="T45" fmla="*/ 0 h 72"/>
                <a:gd name="T46" fmla="*/ 76 w 76"/>
                <a:gd name="T47" fmla="*/ 3 h 72"/>
                <a:gd name="T48" fmla="*/ 73 w 76"/>
                <a:gd name="T49" fmla="*/ 69 h 72"/>
                <a:gd name="T50" fmla="*/ 73 w 76"/>
                <a:gd name="T51" fmla="*/ 69 h 72"/>
                <a:gd name="T52" fmla="*/ 9 w 76"/>
                <a:gd name="T53" fmla="*/ 72 h 72"/>
                <a:gd name="T54" fmla="*/ 9 w 76"/>
                <a:gd name="T55" fmla="*/ 72 h 72"/>
                <a:gd name="T56" fmla="*/ 70 w 76"/>
                <a:gd name="T57" fmla="*/ 63 h 72"/>
                <a:gd name="T58" fmla="*/ 18 w 76"/>
                <a:gd name="T59" fmla="*/ 6 h 72"/>
                <a:gd name="T60" fmla="*/ 17 w 76"/>
                <a:gd name="T61" fmla="*/ 66 h 72"/>
                <a:gd name="T62" fmla="*/ 69 w 76"/>
                <a:gd name="T63" fmla="*/ 65 h 72"/>
                <a:gd name="T64" fmla="*/ 70 w 76"/>
                <a:gd name="T65" fmla="*/ 63 h 72"/>
                <a:gd name="T66" fmla="*/ 46 w 76"/>
                <a:gd name="T67" fmla="*/ 30 h 72"/>
                <a:gd name="T68" fmla="*/ 65 w 76"/>
                <a:gd name="T69" fmla="*/ 30 h 72"/>
                <a:gd name="T70" fmla="*/ 67 w 76"/>
                <a:gd name="T71" fmla="*/ 31 h 72"/>
                <a:gd name="T72" fmla="*/ 65 w 76"/>
                <a:gd name="T73" fmla="*/ 42 h 72"/>
                <a:gd name="T74" fmla="*/ 46 w 76"/>
                <a:gd name="T75" fmla="*/ 42 h 72"/>
                <a:gd name="T76" fmla="*/ 44 w 76"/>
                <a:gd name="T77" fmla="*/ 41 h 72"/>
                <a:gd name="T78" fmla="*/ 46 w 76"/>
                <a:gd name="T79" fmla="*/ 30 h 72"/>
                <a:gd name="T80" fmla="*/ 63 w 76"/>
                <a:gd name="T81" fmla="*/ 33 h 72"/>
                <a:gd name="T82" fmla="*/ 48 w 76"/>
                <a:gd name="T83" fmla="*/ 39 h 72"/>
                <a:gd name="T84" fmla="*/ 63 w 76"/>
                <a:gd name="T85" fmla="*/ 33 h 72"/>
                <a:gd name="T86" fmla="*/ 23 w 76"/>
                <a:gd name="T87" fmla="*/ 33 h 72"/>
                <a:gd name="T88" fmla="*/ 23 w 76"/>
                <a:gd name="T89" fmla="*/ 30 h 72"/>
                <a:gd name="T90" fmla="*/ 42 w 76"/>
                <a:gd name="T91" fmla="*/ 31 h 72"/>
                <a:gd name="T92" fmla="*/ 23 w 76"/>
                <a:gd name="T93" fmla="*/ 33 h 72"/>
                <a:gd name="T94" fmla="*/ 23 w 76"/>
                <a:gd name="T95" fmla="*/ 42 h 72"/>
                <a:gd name="T96" fmla="*/ 23 w 76"/>
                <a:gd name="T97" fmla="*/ 39 h 72"/>
                <a:gd name="T98" fmla="*/ 42 w 76"/>
                <a:gd name="T99" fmla="*/ 41 h 72"/>
                <a:gd name="T100" fmla="*/ 23 w 76"/>
                <a:gd name="T101" fmla="*/ 42 h 72"/>
                <a:gd name="T102" fmla="*/ 23 w 76"/>
                <a:gd name="T103" fmla="*/ 52 h 72"/>
                <a:gd name="T104" fmla="*/ 23 w 76"/>
                <a:gd name="T105" fmla="*/ 48 h 72"/>
                <a:gd name="T106" fmla="*/ 67 w 76"/>
                <a:gd name="T107" fmla="*/ 50 h 72"/>
                <a:gd name="T108" fmla="*/ 23 w 76"/>
                <a:gd name="T109" fmla="*/ 5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6" h="72">
                  <a:moveTo>
                    <a:pt x="23" y="61"/>
                  </a:moveTo>
                  <a:cubicBezTo>
                    <a:pt x="22" y="61"/>
                    <a:pt x="22" y="60"/>
                    <a:pt x="22" y="59"/>
                  </a:cubicBezTo>
                  <a:cubicBezTo>
                    <a:pt x="22" y="58"/>
                    <a:pt x="22" y="58"/>
                    <a:pt x="23" y="58"/>
                  </a:cubicBezTo>
                  <a:cubicBezTo>
                    <a:pt x="65" y="58"/>
                    <a:pt x="65" y="58"/>
                    <a:pt x="65" y="58"/>
                  </a:cubicBezTo>
                  <a:cubicBezTo>
                    <a:pt x="66" y="58"/>
                    <a:pt x="67" y="58"/>
                    <a:pt x="67" y="59"/>
                  </a:cubicBezTo>
                  <a:cubicBezTo>
                    <a:pt x="67" y="60"/>
                    <a:pt x="66" y="61"/>
                    <a:pt x="65" y="61"/>
                  </a:cubicBezTo>
                  <a:cubicBezTo>
                    <a:pt x="23" y="61"/>
                    <a:pt x="23" y="61"/>
                    <a:pt x="23" y="61"/>
                  </a:cubicBezTo>
                  <a:close/>
                  <a:moveTo>
                    <a:pt x="23" y="10"/>
                  </a:moveTo>
                  <a:cubicBezTo>
                    <a:pt x="23" y="10"/>
                    <a:pt x="23" y="10"/>
                    <a:pt x="23" y="10"/>
                  </a:cubicBezTo>
                  <a:cubicBezTo>
                    <a:pt x="22" y="10"/>
                    <a:pt x="22" y="11"/>
                    <a:pt x="22" y="12"/>
                  </a:cubicBezTo>
                  <a:cubicBezTo>
                    <a:pt x="22" y="12"/>
                    <a:pt x="22" y="12"/>
                    <a:pt x="22" y="12"/>
                  </a:cubicBezTo>
                  <a:cubicBezTo>
                    <a:pt x="22" y="24"/>
                    <a:pt x="22" y="24"/>
                    <a:pt x="22" y="24"/>
                  </a:cubicBezTo>
                  <a:cubicBezTo>
                    <a:pt x="22" y="25"/>
                    <a:pt x="22" y="26"/>
                    <a:pt x="23" y="26"/>
                  </a:cubicBezTo>
                  <a:cubicBezTo>
                    <a:pt x="23" y="26"/>
                    <a:pt x="23" y="26"/>
                    <a:pt x="23" y="26"/>
                  </a:cubicBezTo>
                  <a:cubicBezTo>
                    <a:pt x="65" y="26"/>
                    <a:pt x="65" y="26"/>
                    <a:pt x="65" y="26"/>
                  </a:cubicBezTo>
                  <a:cubicBezTo>
                    <a:pt x="65" y="26"/>
                    <a:pt x="65" y="26"/>
                    <a:pt x="65" y="26"/>
                  </a:cubicBezTo>
                  <a:cubicBezTo>
                    <a:pt x="66" y="26"/>
                    <a:pt x="67" y="25"/>
                    <a:pt x="67" y="24"/>
                  </a:cubicBezTo>
                  <a:cubicBezTo>
                    <a:pt x="67" y="12"/>
                    <a:pt x="67" y="12"/>
                    <a:pt x="67" y="12"/>
                  </a:cubicBezTo>
                  <a:cubicBezTo>
                    <a:pt x="67" y="12"/>
                    <a:pt x="67" y="12"/>
                    <a:pt x="67" y="12"/>
                  </a:cubicBezTo>
                  <a:cubicBezTo>
                    <a:pt x="67" y="11"/>
                    <a:pt x="66" y="10"/>
                    <a:pt x="65" y="10"/>
                  </a:cubicBezTo>
                  <a:cubicBezTo>
                    <a:pt x="23" y="10"/>
                    <a:pt x="23" y="10"/>
                    <a:pt x="23" y="10"/>
                  </a:cubicBezTo>
                  <a:close/>
                  <a:moveTo>
                    <a:pt x="25" y="22"/>
                  </a:moveTo>
                  <a:cubicBezTo>
                    <a:pt x="25" y="22"/>
                    <a:pt x="25" y="22"/>
                    <a:pt x="25" y="22"/>
                  </a:cubicBezTo>
                  <a:cubicBezTo>
                    <a:pt x="25" y="14"/>
                    <a:pt x="25" y="14"/>
                    <a:pt x="25" y="14"/>
                  </a:cubicBezTo>
                  <a:cubicBezTo>
                    <a:pt x="63" y="14"/>
                    <a:pt x="63" y="14"/>
                    <a:pt x="63" y="14"/>
                  </a:cubicBezTo>
                  <a:cubicBezTo>
                    <a:pt x="63" y="22"/>
                    <a:pt x="63" y="22"/>
                    <a:pt x="63" y="22"/>
                  </a:cubicBezTo>
                  <a:cubicBezTo>
                    <a:pt x="25" y="22"/>
                    <a:pt x="25" y="22"/>
                    <a:pt x="25" y="22"/>
                  </a:cubicBezTo>
                  <a:close/>
                  <a:moveTo>
                    <a:pt x="12" y="22"/>
                  </a:moveTo>
                  <a:cubicBezTo>
                    <a:pt x="12" y="22"/>
                    <a:pt x="12" y="22"/>
                    <a:pt x="12" y="22"/>
                  </a:cubicBezTo>
                  <a:cubicBezTo>
                    <a:pt x="6" y="22"/>
                    <a:pt x="6" y="22"/>
                    <a:pt x="6" y="22"/>
                  </a:cubicBezTo>
                  <a:cubicBezTo>
                    <a:pt x="6" y="63"/>
                    <a:pt x="6" y="63"/>
                    <a:pt x="6" y="63"/>
                  </a:cubicBezTo>
                  <a:cubicBezTo>
                    <a:pt x="6" y="67"/>
                    <a:pt x="12" y="67"/>
                    <a:pt x="12" y="63"/>
                  </a:cubicBezTo>
                  <a:cubicBezTo>
                    <a:pt x="12" y="22"/>
                    <a:pt x="12" y="22"/>
                    <a:pt x="12" y="22"/>
                  </a:cubicBezTo>
                  <a:close/>
                  <a:moveTo>
                    <a:pt x="9" y="72"/>
                  </a:moveTo>
                  <a:cubicBezTo>
                    <a:pt x="9" y="72"/>
                    <a:pt x="9" y="72"/>
                    <a:pt x="9" y="72"/>
                  </a:cubicBezTo>
                  <a:cubicBezTo>
                    <a:pt x="7" y="72"/>
                    <a:pt x="4" y="71"/>
                    <a:pt x="3" y="69"/>
                  </a:cubicBezTo>
                  <a:cubicBezTo>
                    <a:pt x="3" y="69"/>
                    <a:pt x="3" y="69"/>
                    <a:pt x="3" y="69"/>
                  </a:cubicBezTo>
                  <a:cubicBezTo>
                    <a:pt x="1" y="68"/>
                    <a:pt x="0" y="65"/>
                    <a:pt x="0" y="63"/>
                  </a:cubicBezTo>
                  <a:cubicBezTo>
                    <a:pt x="0" y="19"/>
                    <a:pt x="0" y="19"/>
                    <a:pt x="0" y="19"/>
                  </a:cubicBezTo>
                  <a:cubicBezTo>
                    <a:pt x="0" y="19"/>
                    <a:pt x="0" y="19"/>
                    <a:pt x="0" y="19"/>
                  </a:cubicBezTo>
                  <a:cubicBezTo>
                    <a:pt x="0" y="17"/>
                    <a:pt x="1" y="16"/>
                    <a:pt x="3" y="16"/>
                  </a:cubicBezTo>
                  <a:cubicBezTo>
                    <a:pt x="12" y="16"/>
                    <a:pt x="12" y="16"/>
                    <a:pt x="12" y="16"/>
                  </a:cubicBezTo>
                  <a:cubicBezTo>
                    <a:pt x="12" y="3"/>
                    <a:pt x="12" y="3"/>
                    <a:pt x="12" y="3"/>
                  </a:cubicBezTo>
                  <a:cubicBezTo>
                    <a:pt x="12" y="1"/>
                    <a:pt x="14" y="0"/>
                    <a:pt x="15" y="0"/>
                  </a:cubicBezTo>
                  <a:cubicBezTo>
                    <a:pt x="15" y="0"/>
                    <a:pt x="15" y="0"/>
                    <a:pt x="15" y="0"/>
                  </a:cubicBezTo>
                  <a:cubicBezTo>
                    <a:pt x="73" y="0"/>
                    <a:pt x="73" y="0"/>
                    <a:pt x="73" y="0"/>
                  </a:cubicBezTo>
                  <a:cubicBezTo>
                    <a:pt x="75" y="0"/>
                    <a:pt x="76" y="1"/>
                    <a:pt x="76" y="3"/>
                  </a:cubicBezTo>
                  <a:cubicBezTo>
                    <a:pt x="76" y="3"/>
                    <a:pt x="76" y="3"/>
                    <a:pt x="76" y="3"/>
                  </a:cubicBezTo>
                  <a:cubicBezTo>
                    <a:pt x="76" y="63"/>
                    <a:pt x="76" y="63"/>
                    <a:pt x="76" y="63"/>
                  </a:cubicBezTo>
                  <a:cubicBezTo>
                    <a:pt x="76" y="65"/>
                    <a:pt x="75" y="68"/>
                    <a:pt x="73" y="69"/>
                  </a:cubicBezTo>
                  <a:cubicBezTo>
                    <a:pt x="73" y="69"/>
                    <a:pt x="73" y="69"/>
                    <a:pt x="73" y="69"/>
                  </a:cubicBezTo>
                  <a:cubicBezTo>
                    <a:pt x="73" y="69"/>
                    <a:pt x="73" y="69"/>
                    <a:pt x="73" y="69"/>
                  </a:cubicBezTo>
                  <a:cubicBezTo>
                    <a:pt x="72" y="71"/>
                    <a:pt x="69" y="72"/>
                    <a:pt x="67" y="72"/>
                  </a:cubicBezTo>
                  <a:cubicBezTo>
                    <a:pt x="9" y="72"/>
                    <a:pt x="9" y="72"/>
                    <a:pt x="9" y="72"/>
                  </a:cubicBezTo>
                  <a:cubicBezTo>
                    <a:pt x="9" y="72"/>
                    <a:pt x="9" y="72"/>
                    <a:pt x="9" y="72"/>
                  </a:cubicBezTo>
                  <a:cubicBezTo>
                    <a:pt x="9" y="72"/>
                    <a:pt x="9" y="72"/>
                    <a:pt x="9" y="72"/>
                  </a:cubicBezTo>
                  <a:close/>
                  <a:moveTo>
                    <a:pt x="70" y="63"/>
                  </a:moveTo>
                  <a:cubicBezTo>
                    <a:pt x="70" y="63"/>
                    <a:pt x="70" y="63"/>
                    <a:pt x="70" y="63"/>
                  </a:cubicBezTo>
                  <a:cubicBezTo>
                    <a:pt x="70" y="6"/>
                    <a:pt x="70" y="6"/>
                    <a:pt x="70" y="6"/>
                  </a:cubicBezTo>
                  <a:cubicBezTo>
                    <a:pt x="18" y="6"/>
                    <a:pt x="18" y="6"/>
                    <a:pt x="18" y="6"/>
                  </a:cubicBezTo>
                  <a:cubicBezTo>
                    <a:pt x="18" y="25"/>
                    <a:pt x="18" y="44"/>
                    <a:pt x="18" y="63"/>
                  </a:cubicBezTo>
                  <a:cubicBezTo>
                    <a:pt x="18" y="64"/>
                    <a:pt x="18" y="65"/>
                    <a:pt x="17" y="66"/>
                  </a:cubicBezTo>
                  <a:cubicBezTo>
                    <a:pt x="67" y="66"/>
                    <a:pt x="67" y="66"/>
                    <a:pt x="67" y="66"/>
                  </a:cubicBezTo>
                  <a:cubicBezTo>
                    <a:pt x="68" y="66"/>
                    <a:pt x="69" y="66"/>
                    <a:pt x="69" y="65"/>
                  </a:cubicBezTo>
                  <a:cubicBezTo>
                    <a:pt x="69" y="65"/>
                    <a:pt x="69" y="65"/>
                    <a:pt x="69" y="65"/>
                  </a:cubicBezTo>
                  <a:cubicBezTo>
                    <a:pt x="70" y="64"/>
                    <a:pt x="70" y="64"/>
                    <a:pt x="70" y="63"/>
                  </a:cubicBezTo>
                  <a:close/>
                  <a:moveTo>
                    <a:pt x="46" y="30"/>
                  </a:moveTo>
                  <a:cubicBezTo>
                    <a:pt x="46" y="30"/>
                    <a:pt x="46" y="30"/>
                    <a:pt x="46" y="30"/>
                  </a:cubicBezTo>
                  <a:cubicBezTo>
                    <a:pt x="46" y="30"/>
                    <a:pt x="46" y="30"/>
                    <a:pt x="46" y="30"/>
                  </a:cubicBezTo>
                  <a:cubicBezTo>
                    <a:pt x="65" y="30"/>
                    <a:pt x="65" y="30"/>
                    <a:pt x="65" y="30"/>
                  </a:cubicBezTo>
                  <a:cubicBezTo>
                    <a:pt x="66" y="30"/>
                    <a:pt x="67" y="30"/>
                    <a:pt x="67" y="31"/>
                  </a:cubicBezTo>
                  <a:cubicBezTo>
                    <a:pt x="67" y="31"/>
                    <a:pt x="67" y="31"/>
                    <a:pt x="67" y="31"/>
                  </a:cubicBezTo>
                  <a:cubicBezTo>
                    <a:pt x="67" y="41"/>
                    <a:pt x="67" y="41"/>
                    <a:pt x="67" y="41"/>
                  </a:cubicBezTo>
                  <a:cubicBezTo>
                    <a:pt x="67" y="42"/>
                    <a:pt x="66" y="42"/>
                    <a:pt x="65" y="42"/>
                  </a:cubicBezTo>
                  <a:cubicBezTo>
                    <a:pt x="65" y="42"/>
                    <a:pt x="65" y="42"/>
                    <a:pt x="65" y="42"/>
                  </a:cubicBezTo>
                  <a:cubicBezTo>
                    <a:pt x="46" y="42"/>
                    <a:pt x="46" y="42"/>
                    <a:pt x="46" y="42"/>
                  </a:cubicBezTo>
                  <a:cubicBezTo>
                    <a:pt x="45" y="42"/>
                    <a:pt x="44" y="42"/>
                    <a:pt x="44" y="41"/>
                  </a:cubicBezTo>
                  <a:cubicBezTo>
                    <a:pt x="44" y="41"/>
                    <a:pt x="44" y="41"/>
                    <a:pt x="44" y="41"/>
                  </a:cubicBezTo>
                  <a:cubicBezTo>
                    <a:pt x="44" y="31"/>
                    <a:pt x="44" y="31"/>
                    <a:pt x="44" y="31"/>
                  </a:cubicBezTo>
                  <a:cubicBezTo>
                    <a:pt x="44" y="30"/>
                    <a:pt x="45" y="30"/>
                    <a:pt x="46" y="30"/>
                  </a:cubicBezTo>
                  <a:close/>
                  <a:moveTo>
                    <a:pt x="63" y="33"/>
                  </a:moveTo>
                  <a:cubicBezTo>
                    <a:pt x="63" y="33"/>
                    <a:pt x="63" y="33"/>
                    <a:pt x="63" y="33"/>
                  </a:cubicBezTo>
                  <a:cubicBezTo>
                    <a:pt x="48" y="33"/>
                    <a:pt x="48" y="33"/>
                    <a:pt x="48" y="33"/>
                  </a:cubicBezTo>
                  <a:cubicBezTo>
                    <a:pt x="48" y="39"/>
                    <a:pt x="48" y="39"/>
                    <a:pt x="48" y="39"/>
                  </a:cubicBezTo>
                  <a:cubicBezTo>
                    <a:pt x="63" y="39"/>
                    <a:pt x="63" y="39"/>
                    <a:pt x="63" y="39"/>
                  </a:cubicBezTo>
                  <a:cubicBezTo>
                    <a:pt x="63" y="33"/>
                    <a:pt x="63" y="33"/>
                    <a:pt x="63" y="33"/>
                  </a:cubicBezTo>
                  <a:close/>
                  <a:moveTo>
                    <a:pt x="23" y="33"/>
                  </a:moveTo>
                  <a:cubicBezTo>
                    <a:pt x="23" y="33"/>
                    <a:pt x="23" y="33"/>
                    <a:pt x="23" y="33"/>
                  </a:cubicBezTo>
                  <a:cubicBezTo>
                    <a:pt x="22" y="33"/>
                    <a:pt x="22" y="32"/>
                    <a:pt x="22" y="31"/>
                  </a:cubicBezTo>
                  <a:cubicBezTo>
                    <a:pt x="22" y="30"/>
                    <a:pt x="22" y="30"/>
                    <a:pt x="23" y="30"/>
                  </a:cubicBezTo>
                  <a:cubicBezTo>
                    <a:pt x="40" y="30"/>
                    <a:pt x="40" y="30"/>
                    <a:pt x="40" y="30"/>
                  </a:cubicBezTo>
                  <a:cubicBezTo>
                    <a:pt x="41" y="30"/>
                    <a:pt x="42" y="30"/>
                    <a:pt x="42" y="31"/>
                  </a:cubicBezTo>
                  <a:cubicBezTo>
                    <a:pt x="42" y="32"/>
                    <a:pt x="41" y="33"/>
                    <a:pt x="40" y="33"/>
                  </a:cubicBezTo>
                  <a:cubicBezTo>
                    <a:pt x="23" y="33"/>
                    <a:pt x="23" y="33"/>
                    <a:pt x="23" y="33"/>
                  </a:cubicBezTo>
                  <a:close/>
                  <a:moveTo>
                    <a:pt x="23" y="42"/>
                  </a:moveTo>
                  <a:cubicBezTo>
                    <a:pt x="23" y="42"/>
                    <a:pt x="23" y="42"/>
                    <a:pt x="23" y="42"/>
                  </a:cubicBezTo>
                  <a:cubicBezTo>
                    <a:pt x="22" y="42"/>
                    <a:pt x="22" y="42"/>
                    <a:pt x="22" y="41"/>
                  </a:cubicBezTo>
                  <a:cubicBezTo>
                    <a:pt x="22" y="40"/>
                    <a:pt x="22" y="39"/>
                    <a:pt x="23" y="39"/>
                  </a:cubicBezTo>
                  <a:cubicBezTo>
                    <a:pt x="40" y="39"/>
                    <a:pt x="40" y="39"/>
                    <a:pt x="40" y="39"/>
                  </a:cubicBezTo>
                  <a:cubicBezTo>
                    <a:pt x="41" y="39"/>
                    <a:pt x="42" y="40"/>
                    <a:pt x="42" y="41"/>
                  </a:cubicBezTo>
                  <a:cubicBezTo>
                    <a:pt x="42" y="42"/>
                    <a:pt x="41" y="42"/>
                    <a:pt x="40" y="42"/>
                  </a:cubicBezTo>
                  <a:cubicBezTo>
                    <a:pt x="23" y="42"/>
                    <a:pt x="23" y="42"/>
                    <a:pt x="23" y="42"/>
                  </a:cubicBezTo>
                  <a:close/>
                  <a:moveTo>
                    <a:pt x="23" y="52"/>
                  </a:moveTo>
                  <a:cubicBezTo>
                    <a:pt x="23" y="52"/>
                    <a:pt x="23" y="52"/>
                    <a:pt x="23" y="52"/>
                  </a:cubicBezTo>
                  <a:cubicBezTo>
                    <a:pt x="22" y="52"/>
                    <a:pt x="22" y="51"/>
                    <a:pt x="22" y="50"/>
                  </a:cubicBezTo>
                  <a:cubicBezTo>
                    <a:pt x="22" y="49"/>
                    <a:pt x="22" y="48"/>
                    <a:pt x="23" y="48"/>
                  </a:cubicBezTo>
                  <a:cubicBezTo>
                    <a:pt x="65" y="48"/>
                    <a:pt x="65" y="48"/>
                    <a:pt x="65" y="48"/>
                  </a:cubicBezTo>
                  <a:cubicBezTo>
                    <a:pt x="66" y="48"/>
                    <a:pt x="67" y="49"/>
                    <a:pt x="67" y="50"/>
                  </a:cubicBezTo>
                  <a:cubicBezTo>
                    <a:pt x="67" y="51"/>
                    <a:pt x="66" y="52"/>
                    <a:pt x="65" y="52"/>
                  </a:cubicBezTo>
                  <a:cubicBezTo>
                    <a:pt x="23" y="52"/>
                    <a:pt x="23" y="52"/>
                    <a:pt x="23" y="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a:latin typeface="微软雅黑" panose="020B0503020204020204" pitchFamily="34" charset="-122"/>
                <a:ea typeface="微软雅黑" panose="020B0503020204020204" pitchFamily="34" charset="-122"/>
              </a:endParaRPr>
            </a:p>
          </p:txBody>
        </p:sp>
        <p:sp>
          <p:nvSpPr>
            <p:cNvPr id="15" name="Rectangle 52"/>
            <p:cNvSpPr>
              <a:spLocks noChangeArrowheads="1"/>
            </p:cNvSpPr>
            <p:nvPr/>
          </p:nvSpPr>
          <p:spPr bwMode="auto">
            <a:xfrm>
              <a:off x="2700338" y="3435350"/>
              <a:ext cx="2012950" cy="910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1050" b="1">
                  <a:solidFill>
                    <a:srgbClr val="EF6541"/>
                  </a:solidFill>
                  <a:latin typeface="微软雅黑" panose="020B0503020204020204" pitchFamily="34" charset="-122"/>
                  <a:ea typeface="微软雅黑" panose="020B0503020204020204" pitchFamily="34" charset="-122"/>
                </a:rPr>
                <a:t>TOPIC HEADER HERE</a:t>
              </a:r>
              <a:endParaRPr lang="en-US" altLang="zh-CN" sz="1050">
                <a:solidFill>
                  <a:srgbClr val="EF6541"/>
                </a:solidFill>
                <a:latin typeface="微软雅黑" panose="020B0503020204020204" pitchFamily="34" charset="-122"/>
                <a:ea typeface="微软雅黑" panose="020B0503020204020204" pitchFamily="34" charset="-122"/>
              </a:endParaRPr>
            </a:p>
            <a:p>
              <a:pPr algn="ctr">
                <a:lnSpc>
                  <a:spcPct val="120000"/>
                </a:lnSpc>
                <a:buFont typeface="Arial" panose="020B0604020202020204" pitchFamily="34" charset="0"/>
                <a:buNone/>
              </a:pPr>
              <a:r>
                <a:rPr lang="en-US" altLang="zh-CN" sz="1050">
                  <a:solidFill>
                    <a:schemeClr val="bg1"/>
                  </a:solidFill>
                  <a:latin typeface="微软雅黑" panose="020B0503020204020204" pitchFamily="34" charset="-122"/>
                  <a:ea typeface="微软雅黑" panose="020B0503020204020204" pitchFamily="34" charset="-122"/>
                </a:rPr>
                <a:t>We have many PowerPoint </a:t>
              </a:r>
              <a:r>
                <a:rPr lang="zh-CN" altLang="en-US" sz="1050">
                  <a:solidFill>
                    <a:schemeClr val="bg1"/>
                  </a:solidFill>
                  <a:latin typeface="微软雅黑" panose="020B0503020204020204" pitchFamily="34" charset="-122"/>
                  <a:ea typeface="微软雅黑" panose="020B0503020204020204" pitchFamily="34" charset="-122"/>
                </a:rPr>
                <a:t>templates</a:t>
              </a:r>
              <a:r>
                <a:rPr lang="en-US" altLang="zh-CN" sz="1050">
                  <a:solidFill>
                    <a:schemeClr val="bg1"/>
                  </a:solidFill>
                  <a:latin typeface="微软雅黑" panose="020B0503020204020204" pitchFamily="34" charset="-122"/>
                  <a:ea typeface="微软雅黑" panose="020B0503020204020204" pitchFamily="34" charset="-122"/>
                </a:rPr>
                <a:t> that has been specifically designed to help anyone that is stepping into the world of PowerPoint for the very first time.</a:t>
              </a:r>
              <a:endParaRPr lang="zh-CN" altLang="en-US" sz="1050">
                <a:solidFill>
                  <a:schemeClr val="bg1"/>
                </a:solidFill>
                <a:latin typeface="微软雅黑" panose="020B0503020204020204" pitchFamily="34" charset="-122"/>
                <a:ea typeface="微软雅黑" panose="020B0503020204020204" pitchFamily="34" charset="-122"/>
              </a:endParaRPr>
            </a:p>
          </p:txBody>
        </p:sp>
        <p:sp>
          <p:nvSpPr>
            <p:cNvPr id="16" name="Rectangle 53"/>
            <p:cNvSpPr>
              <a:spLocks noChangeArrowheads="1"/>
            </p:cNvSpPr>
            <p:nvPr/>
          </p:nvSpPr>
          <p:spPr bwMode="auto">
            <a:xfrm>
              <a:off x="3352800" y="2354263"/>
              <a:ext cx="714375" cy="26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b="1">
                  <a:solidFill>
                    <a:schemeClr val="bg1"/>
                  </a:solidFill>
                  <a:latin typeface="微软雅黑" panose="020B0503020204020204" pitchFamily="34" charset="-122"/>
                  <a:ea typeface="微软雅黑" panose="020B0503020204020204" pitchFamily="34" charset="-122"/>
                </a:rPr>
                <a:t>2010</a:t>
              </a: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7" name="Rectangle 54"/>
            <p:cNvSpPr>
              <a:spLocks noChangeArrowheads="1"/>
            </p:cNvSpPr>
            <p:nvPr/>
          </p:nvSpPr>
          <p:spPr bwMode="auto">
            <a:xfrm>
              <a:off x="6626225" y="3435350"/>
              <a:ext cx="2012950" cy="910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1050" b="1">
                  <a:solidFill>
                    <a:srgbClr val="EF6541"/>
                  </a:solidFill>
                  <a:latin typeface="微软雅黑" panose="020B0503020204020204" pitchFamily="34" charset="-122"/>
                  <a:ea typeface="微软雅黑" panose="020B0503020204020204" pitchFamily="34" charset="-122"/>
                </a:rPr>
                <a:t>TOPIC HEADER HERE</a:t>
              </a:r>
              <a:endParaRPr lang="en-US" altLang="zh-CN" sz="1050">
                <a:solidFill>
                  <a:srgbClr val="EF6541"/>
                </a:solidFill>
                <a:latin typeface="微软雅黑" panose="020B0503020204020204" pitchFamily="34" charset="-122"/>
                <a:ea typeface="微软雅黑" panose="020B0503020204020204" pitchFamily="34" charset="-122"/>
              </a:endParaRPr>
            </a:p>
            <a:p>
              <a:pPr algn="ctr">
                <a:lnSpc>
                  <a:spcPct val="120000"/>
                </a:lnSpc>
                <a:buFont typeface="Arial" panose="020B0604020202020204" pitchFamily="34" charset="0"/>
                <a:buNone/>
              </a:pPr>
              <a:r>
                <a:rPr lang="en-US" altLang="zh-CN" sz="1050">
                  <a:solidFill>
                    <a:schemeClr val="bg1"/>
                  </a:solidFill>
                  <a:latin typeface="微软雅黑" panose="020B0503020204020204" pitchFamily="34" charset="-122"/>
                  <a:ea typeface="微软雅黑" panose="020B0503020204020204" pitchFamily="34" charset="-122"/>
                </a:rPr>
                <a:t>We have many PowerPoint </a:t>
              </a:r>
              <a:r>
                <a:rPr lang="zh-CN" altLang="en-US" sz="1050">
                  <a:solidFill>
                    <a:schemeClr val="bg1"/>
                  </a:solidFill>
                  <a:latin typeface="微软雅黑" panose="020B0503020204020204" pitchFamily="34" charset="-122"/>
                  <a:ea typeface="微软雅黑" panose="020B0503020204020204" pitchFamily="34" charset="-122"/>
                </a:rPr>
                <a:t>templates</a:t>
              </a:r>
              <a:r>
                <a:rPr lang="en-US" altLang="zh-CN" sz="1050">
                  <a:solidFill>
                    <a:schemeClr val="bg1"/>
                  </a:solidFill>
                  <a:latin typeface="微软雅黑" panose="020B0503020204020204" pitchFamily="34" charset="-122"/>
                  <a:ea typeface="微软雅黑" panose="020B0503020204020204" pitchFamily="34" charset="-122"/>
                </a:rPr>
                <a:t> that has been specifically designed to help anyone that is stepping into the world of PowerPoint for the very first time.</a:t>
              </a:r>
              <a:endParaRPr lang="zh-CN" altLang="en-US" sz="1050">
                <a:solidFill>
                  <a:schemeClr val="bg1"/>
                </a:solidFill>
                <a:latin typeface="微软雅黑" panose="020B0503020204020204" pitchFamily="34" charset="-122"/>
                <a:ea typeface="微软雅黑" panose="020B0503020204020204" pitchFamily="34" charset="-122"/>
              </a:endParaRPr>
            </a:p>
          </p:txBody>
        </p:sp>
        <p:sp>
          <p:nvSpPr>
            <p:cNvPr id="18" name="Rectangle 55"/>
            <p:cNvSpPr>
              <a:spLocks noChangeArrowheads="1"/>
            </p:cNvSpPr>
            <p:nvPr/>
          </p:nvSpPr>
          <p:spPr bwMode="auto">
            <a:xfrm>
              <a:off x="7254875" y="2354263"/>
              <a:ext cx="714375" cy="26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b="1">
                  <a:solidFill>
                    <a:schemeClr val="bg1"/>
                  </a:solidFill>
                  <a:latin typeface="微软雅黑" panose="020B0503020204020204" pitchFamily="34" charset="-122"/>
                  <a:ea typeface="微软雅黑" panose="020B0503020204020204" pitchFamily="34" charset="-122"/>
                </a:rPr>
                <a:t>2012</a:t>
              </a: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9" name="Rectangle 56"/>
            <p:cNvSpPr>
              <a:spLocks noChangeArrowheads="1"/>
            </p:cNvSpPr>
            <p:nvPr/>
          </p:nvSpPr>
          <p:spPr bwMode="auto">
            <a:xfrm>
              <a:off x="5272088" y="3162300"/>
              <a:ext cx="714375" cy="26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b="1">
                  <a:solidFill>
                    <a:schemeClr val="bg1"/>
                  </a:solidFill>
                  <a:latin typeface="微软雅黑" panose="020B0503020204020204" pitchFamily="34" charset="-122"/>
                  <a:ea typeface="微软雅黑" panose="020B0503020204020204" pitchFamily="34" charset="-122"/>
                </a:rPr>
                <a:t>2011</a:t>
              </a: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20" name="Rectangle 57"/>
            <p:cNvSpPr>
              <a:spLocks noChangeArrowheads="1"/>
            </p:cNvSpPr>
            <p:nvPr/>
          </p:nvSpPr>
          <p:spPr bwMode="auto">
            <a:xfrm>
              <a:off x="4619625" y="1585913"/>
              <a:ext cx="2012950" cy="910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1050" b="1">
                  <a:solidFill>
                    <a:srgbClr val="EF6541"/>
                  </a:solidFill>
                  <a:latin typeface="微软雅黑" panose="020B0503020204020204" pitchFamily="34" charset="-122"/>
                  <a:ea typeface="微软雅黑" panose="020B0503020204020204" pitchFamily="34" charset="-122"/>
                </a:rPr>
                <a:t>TOPIC HEADER HERE</a:t>
              </a:r>
              <a:endParaRPr lang="en-US" altLang="zh-CN" sz="1050">
                <a:solidFill>
                  <a:srgbClr val="EF6541"/>
                </a:solidFill>
                <a:latin typeface="微软雅黑" panose="020B0503020204020204" pitchFamily="34" charset="-122"/>
                <a:ea typeface="微软雅黑" panose="020B0503020204020204" pitchFamily="34" charset="-122"/>
              </a:endParaRPr>
            </a:p>
            <a:p>
              <a:pPr algn="ctr">
                <a:lnSpc>
                  <a:spcPct val="120000"/>
                </a:lnSpc>
                <a:buFont typeface="Arial" panose="020B0604020202020204" pitchFamily="34" charset="0"/>
                <a:buNone/>
              </a:pPr>
              <a:r>
                <a:rPr lang="en-US" altLang="zh-CN" sz="1050">
                  <a:solidFill>
                    <a:schemeClr val="bg1"/>
                  </a:solidFill>
                  <a:latin typeface="微软雅黑" panose="020B0503020204020204" pitchFamily="34" charset="-122"/>
                  <a:ea typeface="微软雅黑" panose="020B0503020204020204" pitchFamily="34" charset="-122"/>
                </a:rPr>
                <a:t>We have many PowerPoint </a:t>
              </a:r>
              <a:r>
                <a:rPr lang="zh-CN" altLang="en-US" sz="1050">
                  <a:solidFill>
                    <a:schemeClr val="bg1"/>
                  </a:solidFill>
                  <a:latin typeface="微软雅黑" panose="020B0503020204020204" pitchFamily="34" charset="-122"/>
                  <a:ea typeface="微软雅黑" panose="020B0503020204020204" pitchFamily="34" charset="-122"/>
                </a:rPr>
                <a:t>templates</a:t>
              </a:r>
              <a:r>
                <a:rPr lang="en-US" altLang="zh-CN" sz="1050">
                  <a:solidFill>
                    <a:schemeClr val="bg1"/>
                  </a:solidFill>
                  <a:latin typeface="微软雅黑" panose="020B0503020204020204" pitchFamily="34" charset="-122"/>
                  <a:ea typeface="微软雅黑" panose="020B0503020204020204" pitchFamily="34" charset="-122"/>
                </a:rPr>
                <a:t> that has been specifically designed to help anyone that is stepping into the world of PowerPoint for the very first time.</a:t>
              </a:r>
              <a:endParaRPr lang="zh-CN" altLang="en-US" sz="105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1775102"/>
            <a:ext cx="10123714" cy="3666878"/>
            <a:chOff x="0" y="1585913"/>
            <a:chExt cx="7875588" cy="2852591"/>
          </a:xfrm>
        </p:grpSpPr>
        <p:sp>
          <p:nvSpPr>
            <p:cNvPr id="3" name="Oval 6"/>
            <p:cNvSpPr>
              <a:spLocks noChangeArrowheads="1"/>
            </p:cNvSpPr>
            <p:nvPr/>
          </p:nvSpPr>
          <p:spPr bwMode="auto">
            <a:xfrm>
              <a:off x="7278688" y="2570163"/>
              <a:ext cx="596900" cy="600075"/>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4" name="Line 7"/>
            <p:cNvSpPr>
              <a:spLocks noChangeShapeType="1"/>
            </p:cNvSpPr>
            <p:nvPr/>
          </p:nvSpPr>
          <p:spPr bwMode="auto">
            <a:xfrm>
              <a:off x="0" y="2870200"/>
              <a:ext cx="6840538" cy="0"/>
            </a:xfrm>
            <a:prstGeom prst="line">
              <a:avLst/>
            </a:prstGeom>
            <a:noFill/>
            <a:ln w="12700">
              <a:solidFill>
                <a:srgbClr val="FFFFFF"/>
              </a:solidFill>
              <a:miter lim="800000"/>
              <a:tailEnd type="oval" w="med" len="med"/>
            </a:ln>
            <a:extLst>
              <a:ext uri="{909E8E84-426E-40DD-AFC4-6F175D3DCCD1}">
                <a14:hiddenFill xmlns:a14="http://schemas.microsoft.com/office/drawing/2010/main">
                  <a:noFill/>
                </a14:hiddenFill>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5" name="Oval 8"/>
            <p:cNvSpPr>
              <a:spLocks noChangeArrowheads="1"/>
            </p:cNvSpPr>
            <p:nvPr/>
          </p:nvSpPr>
          <p:spPr bwMode="auto">
            <a:xfrm>
              <a:off x="1317625" y="2781300"/>
              <a:ext cx="179388" cy="177800"/>
            </a:xfrm>
            <a:prstGeom prst="ellipse">
              <a:avLst/>
            </a:prstGeom>
            <a:solidFill>
              <a:srgbClr val="EF6541"/>
            </a:solidFill>
            <a:ln w="12700">
              <a:solidFill>
                <a:schemeClr val="bg1"/>
              </a:solidFill>
              <a:round/>
            </a:ln>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6" name="Oval 9"/>
            <p:cNvSpPr>
              <a:spLocks noChangeArrowheads="1"/>
            </p:cNvSpPr>
            <p:nvPr/>
          </p:nvSpPr>
          <p:spPr bwMode="auto">
            <a:xfrm>
              <a:off x="1158875" y="1709738"/>
              <a:ext cx="493713" cy="493712"/>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7" name="Oval 10"/>
            <p:cNvSpPr>
              <a:spLocks noChangeArrowheads="1"/>
            </p:cNvSpPr>
            <p:nvPr/>
          </p:nvSpPr>
          <p:spPr bwMode="auto">
            <a:xfrm>
              <a:off x="3249613" y="2781300"/>
              <a:ext cx="177800" cy="177800"/>
            </a:xfrm>
            <a:prstGeom prst="ellipse">
              <a:avLst/>
            </a:prstGeom>
            <a:solidFill>
              <a:srgbClr val="EF6541"/>
            </a:solidFill>
            <a:ln w="12700">
              <a:solidFill>
                <a:schemeClr val="bg1"/>
              </a:solidFill>
              <a:round/>
            </a:ln>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8" name="Oval 11"/>
            <p:cNvSpPr>
              <a:spLocks noChangeArrowheads="1"/>
            </p:cNvSpPr>
            <p:nvPr/>
          </p:nvSpPr>
          <p:spPr bwMode="auto">
            <a:xfrm>
              <a:off x="3094038" y="3571875"/>
              <a:ext cx="492125" cy="493713"/>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9" name="Oval 12"/>
            <p:cNvSpPr>
              <a:spLocks noChangeArrowheads="1"/>
            </p:cNvSpPr>
            <p:nvPr/>
          </p:nvSpPr>
          <p:spPr bwMode="auto">
            <a:xfrm>
              <a:off x="5232400" y="2781300"/>
              <a:ext cx="177800" cy="177800"/>
            </a:xfrm>
            <a:prstGeom prst="ellipse">
              <a:avLst/>
            </a:prstGeom>
            <a:solidFill>
              <a:srgbClr val="EF6541"/>
            </a:solidFill>
            <a:ln w="12700">
              <a:solidFill>
                <a:schemeClr val="bg1"/>
              </a:solidFill>
              <a:round/>
            </a:ln>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0" name="Oval 13"/>
            <p:cNvSpPr>
              <a:spLocks noChangeArrowheads="1"/>
            </p:cNvSpPr>
            <p:nvPr/>
          </p:nvSpPr>
          <p:spPr bwMode="auto">
            <a:xfrm>
              <a:off x="5073650" y="1709738"/>
              <a:ext cx="492125" cy="493712"/>
            </a:xfrm>
            <a:prstGeom prst="ellipse">
              <a:avLst/>
            </a:pr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1" name="Freeform 14"/>
            <p:cNvSpPr>
              <a:spLocks noEditPoints="1"/>
            </p:cNvSpPr>
            <p:nvPr/>
          </p:nvSpPr>
          <p:spPr bwMode="auto">
            <a:xfrm>
              <a:off x="7453313" y="2762250"/>
              <a:ext cx="244475" cy="215900"/>
            </a:xfrm>
            <a:custGeom>
              <a:avLst/>
              <a:gdLst>
                <a:gd name="T0" fmla="*/ 37 w 77"/>
                <a:gd name="T1" fmla="*/ 67 h 68"/>
                <a:gd name="T2" fmla="*/ 8 w 77"/>
                <a:gd name="T3" fmla="*/ 38 h 68"/>
                <a:gd name="T4" fmla="*/ 1 w 77"/>
                <a:gd name="T5" fmla="*/ 28 h 68"/>
                <a:gd name="T6" fmla="*/ 2 w 77"/>
                <a:gd name="T7" fmla="*/ 16 h 68"/>
                <a:gd name="T8" fmla="*/ 8 w 77"/>
                <a:gd name="T9" fmla="*/ 7 h 68"/>
                <a:gd name="T10" fmla="*/ 17 w 77"/>
                <a:gd name="T11" fmla="*/ 1 h 68"/>
                <a:gd name="T12" fmla="*/ 29 w 77"/>
                <a:gd name="T13" fmla="*/ 1 h 68"/>
                <a:gd name="T14" fmla="*/ 39 w 77"/>
                <a:gd name="T15" fmla="*/ 6 h 68"/>
                <a:gd name="T16" fmla="*/ 48 w 77"/>
                <a:gd name="T17" fmla="*/ 1 h 68"/>
                <a:gd name="T18" fmla="*/ 60 w 77"/>
                <a:gd name="T19" fmla="*/ 1 h 68"/>
                <a:gd name="T20" fmla="*/ 70 w 77"/>
                <a:gd name="T21" fmla="*/ 7 h 68"/>
                <a:gd name="T22" fmla="*/ 76 w 77"/>
                <a:gd name="T23" fmla="*/ 16 h 68"/>
                <a:gd name="T24" fmla="*/ 76 w 77"/>
                <a:gd name="T25" fmla="*/ 16 h 68"/>
                <a:gd name="T26" fmla="*/ 76 w 77"/>
                <a:gd name="T27" fmla="*/ 28 h 68"/>
                <a:gd name="T28" fmla="*/ 70 w 77"/>
                <a:gd name="T29" fmla="*/ 38 h 68"/>
                <a:gd name="T30" fmla="*/ 70 w 77"/>
                <a:gd name="T31" fmla="*/ 38 h 68"/>
                <a:gd name="T32" fmla="*/ 41 w 77"/>
                <a:gd name="T33" fmla="*/ 67 h 68"/>
                <a:gd name="T34" fmla="*/ 37 w 77"/>
                <a:gd name="T35" fmla="*/ 67 h 68"/>
                <a:gd name="T36" fmla="*/ 37 w 77"/>
                <a:gd name="T37" fmla="*/ 67 h 68"/>
                <a:gd name="T38" fmla="*/ 42 w 77"/>
                <a:gd name="T39" fmla="*/ 10 h 68"/>
                <a:gd name="T40" fmla="*/ 42 w 77"/>
                <a:gd name="T41" fmla="*/ 10 h 68"/>
                <a:gd name="T42" fmla="*/ 42 w 77"/>
                <a:gd name="T43" fmla="*/ 10 h 68"/>
                <a:gd name="T44" fmla="*/ 33 w 77"/>
                <a:gd name="T45" fmla="*/ 20 h 68"/>
                <a:gd name="T46" fmla="*/ 30 w 77"/>
                <a:gd name="T47" fmla="*/ 20 h 68"/>
                <a:gd name="T48" fmla="*/ 30 w 77"/>
                <a:gd name="T49" fmla="*/ 17 h 68"/>
                <a:gd name="T50" fmla="*/ 36 w 77"/>
                <a:gd name="T51" fmla="*/ 11 h 68"/>
                <a:gd name="T52" fmla="*/ 36 w 77"/>
                <a:gd name="T53" fmla="*/ 11 h 68"/>
                <a:gd name="T54" fmla="*/ 28 w 77"/>
                <a:gd name="T55" fmla="*/ 6 h 68"/>
                <a:gd name="T56" fmla="*/ 19 w 77"/>
                <a:gd name="T57" fmla="*/ 6 h 68"/>
                <a:gd name="T58" fmla="*/ 12 w 77"/>
                <a:gd name="T59" fmla="*/ 11 h 68"/>
                <a:gd name="T60" fmla="*/ 7 w 77"/>
                <a:gd name="T61" fmla="*/ 18 h 68"/>
                <a:gd name="T62" fmla="*/ 7 w 77"/>
                <a:gd name="T63" fmla="*/ 26 h 68"/>
                <a:gd name="T64" fmla="*/ 12 w 77"/>
                <a:gd name="T65" fmla="*/ 34 h 68"/>
                <a:gd name="T66" fmla="*/ 39 w 77"/>
                <a:gd name="T67" fmla="*/ 61 h 68"/>
                <a:gd name="T68" fmla="*/ 65 w 77"/>
                <a:gd name="T69" fmla="*/ 34 h 68"/>
                <a:gd name="T70" fmla="*/ 66 w 77"/>
                <a:gd name="T71" fmla="*/ 34 h 68"/>
                <a:gd name="T72" fmla="*/ 70 w 77"/>
                <a:gd name="T73" fmla="*/ 26 h 68"/>
                <a:gd name="T74" fmla="*/ 70 w 77"/>
                <a:gd name="T75" fmla="*/ 18 h 68"/>
                <a:gd name="T76" fmla="*/ 70 w 77"/>
                <a:gd name="T77" fmla="*/ 18 h 68"/>
                <a:gd name="T78" fmla="*/ 66 w 77"/>
                <a:gd name="T79" fmla="*/ 11 h 68"/>
                <a:gd name="T80" fmla="*/ 58 w 77"/>
                <a:gd name="T81" fmla="*/ 6 h 68"/>
                <a:gd name="T82" fmla="*/ 50 w 77"/>
                <a:gd name="T83" fmla="*/ 6 h 68"/>
                <a:gd name="T84" fmla="*/ 42 w 77"/>
                <a:gd name="T85"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 h="68">
                  <a:moveTo>
                    <a:pt x="37" y="67"/>
                  </a:moveTo>
                  <a:cubicBezTo>
                    <a:pt x="8" y="38"/>
                    <a:pt x="8" y="38"/>
                    <a:pt x="8" y="38"/>
                  </a:cubicBezTo>
                  <a:cubicBezTo>
                    <a:pt x="5" y="35"/>
                    <a:pt x="2" y="32"/>
                    <a:pt x="1" y="28"/>
                  </a:cubicBezTo>
                  <a:cubicBezTo>
                    <a:pt x="0" y="24"/>
                    <a:pt x="0" y="20"/>
                    <a:pt x="2" y="16"/>
                  </a:cubicBezTo>
                  <a:cubicBezTo>
                    <a:pt x="3" y="12"/>
                    <a:pt x="5" y="9"/>
                    <a:pt x="8" y="7"/>
                  </a:cubicBezTo>
                  <a:cubicBezTo>
                    <a:pt x="10" y="4"/>
                    <a:pt x="14" y="2"/>
                    <a:pt x="17" y="1"/>
                  </a:cubicBezTo>
                  <a:cubicBezTo>
                    <a:pt x="21" y="0"/>
                    <a:pt x="25" y="0"/>
                    <a:pt x="29" y="1"/>
                  </a:cubicBezTo>
                  <a:cubicBezTo>
                    <a:pt x="33" y="1"/>
                    <a:pt x="36" y="3"/>
                    <a:pt x="39" y="6"/>
                  </a:cubicBezTo>
                  <a:cubicBezTo>
                    <a:pt x="42" y="3"/>
                    <a:pt x="45" y="2"/>
                    <a:pt x="48" y="1"/>
                  </a:cubicBezTo>
                  <a:cubicBezTo>
                    <a:pt x="52" y="0"/>
                    <a:pt x="56" y="0"/>
                    <a:pt x="60" y="1"/>
                  </a:cubicBezTo>
                  <a:cubicBezTo>
                    <a:pt x="64" y="2"/>
                    <a:pt x="67" y="4"/>
                    <a:pt x="70" y="7"/>
                  </a:cubicBezTo>
                  <a:cubicBezTo>
                    <a:pt x="72" y="9"/>
                    <a:pt x="74" y="12"/>
                    <a:pt x="76" y="16"/>
                  </a:cubicBezTo>
                  <a:cubicBezTo>
                    <a:pt x="76" y="16"/>
                    <a:pt x="76" y="16"/>
                    <a:pt x="76" y="16"/>
                  </a:cubicBezTo>
                  <a:cubicBezTo>
                    <a:pt x="77" y="20"/>
                    <a:pt x="77" y="24"/>
                    <a:pt x="76" y="28"/>
                  </a:cubicBezTo>
                  <a:cubicBezTo>
                    <a:pt x="75" y="32"/>
                    <a:pt x="73" y="35"/>
                    <a:pt x="70" y="38"/>
                  </a:cubicBezTo>
                  <a:cubicBezTo>
                    <a:pt x="70" y="38"/>
                    <a:pt x="70" y="38"/>
                    <a:pt x="70" y="38"/>
                  </a:cubicBezTo>
                  <a:cubicBezTo>
                    <a:pt x="41" y="67"/>
                    <a:pt x="41" y="67"/>
                    <a:pt x="41" y="67"/>
                  </a:cubicBezTo>
                  <a:cubicBezTo>
                    <a:pt x="40" y="68"/>
                    <a:pt x="38" y="68"/>
                    <a:pt x="37" y="67"/>
                  </a:cubicBezTo>
                  <a:cubicBezTo>
                    <a:pt x="37" y="67"/>
                    <a:pt x="37" y="67"/>
                    <a:pt x="37" y="67"/>
                  </a:cubicBezTo>
                  <a:close/>
                  <a:moveTo>
                    <a:pt x="42" y="10"/>
                  </a:moveTo>
                  <a:cubicBezTo>
                    <a:pt x="42" y="10"/>
                    <a:pt x="42" y="10"/>
                    <a:pt x="42" y="10"/>
                  </a:cubicBezTo>
                  <a:cubicBezTo>
                    <a:pt x="42" y="10"/>
                    <a:pt x="42" y="10"/>
                    <a:pt x="42" y="10"/>
                  </a:cubicBezTo>
                  <a:cubicBezTo>
                    <a:pt x="33" y="20"/>
                    <a:pt x="33" y="20"/>
                    <a:pt x="33" y="20"/>
                  </a:cubicBezTo>
                  <a:cubicBezTo>
                    <a:pt x="32" y="20"/>
                    <a:pt x="31" y="20"/>
                    <a:pt x="30" y="20"/>
                  </a:cubicBezTo>
                  <a:cubicBezTo>
                    <a:pt x="30" y="19"/>
                    <a:pt x="30" y="18"/>
                    <a:pt x="30" y="17"/>
                  </a:cubicBezTo>
                  <a:cubicBezTo>
                    <a:pt x="36" y="11"/>
                    <a:pt x="36" y="11"/>
                    <a:pt x="36" y="11"/>
                  </a:cubicBezTo>
                  <a:cubicBezTo>
                    <a:pt x="36" y="11"/>
                    <a:pt x="36" y="11"/>
                    <a:pt x="36" y="11"/>
                  </a:cubicBezTo>
                  <a:cubicBezTo>
                    <a:pt x="34" y="9"/>
                    <a:pt x="31" y="7"/>
                    <a:pt x="28" y="6"/>
                  </a:cubicBezTo>
                  <a:cubicBezTo>
                    <a:pt x="25" y="5"/>
                    <a:pt x="22" y="5"/>
                    <a:pt x="19" y="6"/>
                  </a:cubicBezTo>
                  <a:cubicBezTo>
                    <a:pt x="16" y="7"/>
                    <a:pt x="14" y="9"/>
                    <a:pt x="12" y="11"/>
                  </a:cubicBezTo>
                  <a:cubicBezTo>
                    <a:pt x="10" y="13"/>
                    <a:pt x="8" y="15"/>
                    <a:pt x="7" y="18"/>
                  </a:cubicBezTo>
                  <a:cubicBezTo>
                    <a:pt x="6" y="21"/>
                    <a:pt x="6" y="23"/>
                    <a:pt x="7" y="26"/>
                  </a:cubicBezTo>
                  <a:cubicBezTo>
                    <a:pt x="8" y="29"/>
                    <a:pt x="9" y="32"/>
                    <a:pt x="12" y="34"/>
                  </a:cubicBezTo>
                  <a:cubicBezTo>
                    <a:pt x="39" y="61"/>
                    <a:pt x="39" y="61"/>
                    <a:pt x="39" y="61"/>
                  </a:cubicBezTo>
                  <a:cubicBezTo>
                    <a:pt x="65" y="34"/>
                    <a:pt x="65" y="34"/>
                    <a:pt x="65" y="34"/>
                  </a:cubicBezTo>
                  <a:cubicBezTo>
                    <a:pt x="66" y="34"/>
                    <a:pt x="66" y="34"/>
                    <a:pt x="66" y="34"/>
                  </a:cubicBezTo>
                  <a:cubicBezTo>
                    <a:pt x="68" y="32"/>
                    <a:pt x="70" y="29"/>
                    <a:pt x="70" y="26"/>
                  </a:cubicBezTo>
                  <a:cubicBezTo>
                    <a:pt x="71" y="23"/>
                    <a:pt x="71" y="21"/>
                    <a:pt x="70" y="18"/>
                  </a:cubicBezTo>
                  <a:cubicBezTo>
                    <a:pt x="70" y="18"/>
                    <a:pt x="70" y="18"/>
                    <a:pt x="70" y="18"/>
                  </a:cubicBezTo>
                  <a:cubicBezTo>
                    <a:pt x="69" y="15"/>
                    <a:pt x="68" y="13"/>
                    <a:pt x="66" y="11"/>
                  </a:cubicBezTo>
                  <a:cubicBezTo>
                    <a:pt x="64" y="9"/>
                    <a:pt x="61" y="7"/>
                    <a:pt x="58" y="6"/>
                  </a:cubicBezTo>
                  <a:cubicBezTo>
                    <a:pt x="55" y="5"/>
                    <a:pt x="52" y="5"/>
                    <a:pt x="50" y="6"/>
                  </a:cubicBezTo>
                  <a:cubicBezTo>
                    <a:pt x="47" y="7"/>
                    <a:pt x="44" y="8"/>
                    <a:pt x="42" y="10"/>
                  </a:cubicBez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2" name="Freeform 15"/>
            <p:cNvSpPr>
              <a:spLocks noEditPoints="1"/>
            </p:cNvSpPr>
            <p:nvPr/>
          </p:nvSpPr>
          <p:spPr bwMode="auto">
            <a:xfrm>
              <a:off x="3230563" y="3698875"/>
              <a:ext cx="238125" cy="242888"/>
            </a:xfrm>
            <a:custGeom>
              <a:avLst/>
              <a:gdLst>
                <a:gd name="T0" fmla="*/ 47 w 75"/>
                <a:gd name="T1" fmla="*/ 0 h 76"/>
                <a:gd name="T2" fmla="*/ 48 w 75"/>
                <a:gd name="T3" fmla="*/ 0 h 76"/>
                <a:gd name="T4" fmla="*/ 54 w 75"/>
                <a:gd name="T5" fmla="*/ 3 h 76"/>
                <a:gd name="T6" fmla="*/ 51 w 75"/>
                <a:gd name="T7" fmla="*/ 6 h 76"/>
                <a:gd name="T8" fmla="*/ 73 w 75"/>
                <a:gd name="T9" fmla="*/ 68 h 76"/>
                <a:gd name="T10" fmla="*/ 68 w 75"/>
                <a:gd name="T11" fmla="*/ 76 h 76"/>
                <a:gd name="T12" fmla="*/ 6 w 75"/>
                <a:gd name="T13" fmla="*/ 76 h 76"/>
                <a:gd name="T14" fmla="*/ 2 w 75"/>
                <a:gd name="T15" fmla="*/ 68 h 76"/>
                <a:gd name="T16" fmla="*/ 24 w 75"/>
                <a:gd name="T17" fmla="*/ 6 h 76"/>
                <a:gd name="T18" fmla="*/ 20 w 75"/>
                <a:gd name="T19" fmla="*/ 3 h 76"/>
                <a:gd name="T20" fmla="*/ 27 w 75"/>
                <a:gd name="T21" fmla="*/ 0 h 76"/>
                <a:gd name="T22" fmla="*/ 27 w 75"/>
                <a:gd name="T23" fmla="*/ 0 h 76"/>
                <a:gd name="T24" fmla="*/ 19 w 75"/>
                <a:gd name="T25" fmla="*/ 61 h 76"/>
                <a:gd name="T26" fmla="*/ 21 w 75"/>
                <a:gd name="T27" fmla="*/ 63 h 76"/>
                <a:gd name="T28" fmla="*/ 17 w 75"/>
                <a:gd name="T29" fmla="*/ 63 h 76"/>
                <a:gd name="T30" fmla="*/ 28 w 75"/>
                <a:gd name="T31" fmla="*/ 56 h 76"/>
                <a:gd name="T32" fmla="*/ 30 w 75"/>
                <a:gd name="T33" fmla="*/ 58 h 76"/>
                <a:gd name="T34" fmla="*/ 26 w 75"/>
                <a:gd name="T35" fmla="*/ 58 h 76"/>
                <a:gd name="T36" fmla="*/ 26 w 75"/>
                <a:gd name="T37" fmla="*/ 45 h 76"/>
                <a:gd name="T38" fmla="*/ 27 w 75"/>
                <a:gd name="T39" fmla="*/ 46 h 76"/>
                <a:gd name="T40" fmla="*/ 24 w 75"/>
                <a:gd name="T41" fmla="*/ 46 h 76"/>
                <a:gd name="T42" fmla="*/ 26 w 75"/>
                <a:gd name="T43" fmla="*/ 62 h 76"/>
                <a:gd name="T44" fmla="*/ 29 w 75"/>
                <a:gd name="T45" fmla="*/ 65 h 76"/>
                <a:gd name="T46" fmla="*/ 23 w 75"/>
                <a:gd name="T47" fmla="*/ 65 h 76"/>
                <a:gd name="T48" fmla="*/ 22 w 75"/>
                <a:gd name="T49" fmla="*/ 51 h 76"/>
                <a:gd name="T50" fmla="*/ 25 w 75"/>
                <a:gd name="T51" fmla="*/ 54 h 76"/>
                <a:gd name="T52" fmla="*/ 19 w 75"/>
                <a:gd name="T53" fmla="*/ 54 h 76"/>
                <a:gd name="T54" fmla="*/ 26 w 75"/>
                <a:gd name="T55" fmla="*/ 38 h 76"/>
                <a:gd name="T56" fmla="*/ 49 w 75"/>
                <a:gd name="T57" fmla="*/ 38 h 76"/>
                <a:gd name="T58" fmla="*/ 45 w 75"/>
                <a:gd name="T59" fmla="*/ 30 h 76"/>
                <a:gd name="T60" fmla="*/ 30 w 75"/>
                <a:gd name="T61" fmla="*/ 6 h 76"/>
                <a:gd name="T62" fmla="*/ 30 w 75"/>
                <a:gd name="T63" fmla="*/ 30 h 76"/>
                <a:gd name="T64" fmla="*/ 26 w 75"/>
                <a:gd name="T65" fmla="*/ 38 h 76"/>
                <a:gd name="T66" fmla="*/ 51 w 75"/>
                <a:gd name="T67" fmla="*/ 41 h 76"/>
                <a:gd name="T68" fmla="*/ 7 w 75"/>
                <a:gd name="T69" fmla="*/ 70 h 76"/>
                <a:gd name="T70" fmla="*/ 51 w 75"/>
                <a:gd name="T71" fmla="*/ 41 h 76"/>
                <a:gd name="T72" fmla="*/ 34 w 75"/>
                <a:gd name="T73" fmla="*/ 64 h 76"/>
                <a:gd name="T74" fmla="*/ 34 w 75"/>
                <a:gd name="T75" fmla="*/ 61 h 76"/>
                <a:gd name="T76" fmla="*/ 42 w 75"/>
                <a:gd name="T77" fmla="*/ 63 h 76"/>
                <a:gd name="T78" fmla="*/ 34 w 75"/>
                <a:gd name="T79" fmla="*/ 64 h 76"/>
                <a:gd name="T80" fmla="*/ 36 w 75"/>
                <a:gd name="T81" fmla="*/ 55 h 76"/>
                <a:gd name="T82" fmla="*/ 36 w 75"/>
                <a:gd name="T83" fmla="*/ 52 h 76"/>
                <a:gd name="T84" fmla="*/ 40 w 75"/>
                <a:gd name="T85" fmla="*/ 53 h 76"/>
                <a:gd name="T86" fmla="*/ 36 w 75"/>
                <a:gd name="T87" fmla="*/ 55 h 76"/>
                <a:gd name="T88" fmla="*/ 36 w 75"/>
                <a:gd name="T89" fmla="*/ 36 h 76"/>
                <a:gd name="T90" fmla="*/ 36 w 75"/>
                <a:gd name="T91" fmla="*/ 33 h 76"/>
                <a:gd name="T92" fmla="*/ 40 w 75"/>
                <a:gd name="T93" fmla="*/ 35 h 76"/>
                <a:gd name="T94" fmla="*/ 36 w 75"/>
                <a:gd name="T95" fmla="*/ 36 h 76"/>
                <a:gd name="T96" fmla="*/ 34 w 75"/>
                <a:gd name="T97" fmla="*/ 46 h 76"/>
                <a:gd name="T98" fmla="*/ 34 w 75"/>
                <a:gd name="T99" fmla="*/ 42 h 76"/>
                <a:gd name="T100" fmla="*/ 42 w 75"/>
                <a:gd name="T101" fmla="*/ 44 h 76"/>
                <a:gd name="T102" fmla="*/ 34 w 75"/>
                <a:gd name="T103" fmla="*/ 46 h 76"/>
                <a:gd name="T104" fmla="*/ 34 w 75"/>
                <a:gd name="T105" fmla="*/ 27 h 76"/>
                <a:gd name="T106" fmla="*/ 34 w 75"/>
                <a:gd name="T107" fmla="*/ 24 h 76"/>
                <a:gd name="T108" fmla="*/ 42 w 75"/>
                <a:gd name="T109" fmla="*/ 25 h 76"/>
                <a:gd name="T110" fmla="*/ 34 w 75"/>
                <a:gd name="T111" fmla="*/ 2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 h="76">
                  <a:moveTo>
                    <a:pt x="28" y="0"/>
                  </a:moveTo>
                  <a:cubicBezTo>
                    <a:pt x="47" y="0"/>
                    <a:pt x="47" y="0"/>
                    <a:pt x="47" y="0"/>
                  </a:cubicBezTo>
                  <a:cubicBezTo>
                    <a:pt x="48" y="0"/>
                    <a:pt x="48" y="0"/>
                    <a:pt x="48" y="0"/>
                  </a:cubicBezTo>
                  <a:cubicBezTo>
                    <a:pt x="48" y="0"/>
                    <a:pt x="48" y="0"/>
                    <a:pt x="48" y="0"/>
                  </a:cubicBezTo>
                  <a:cubicBezTo>
                    <a:pt x="51" y="0"/>
                    <a:pt x="51" y="0"/>
                    <a:pt x="51" y="0"/>
                  </a:cubicBezTo>
                  <a:cubicBezTo>
                    <a:pt x="53" y="0"/>
                    <a:pt x="54" y="1"/>
                    <a:pt x="54" y="3"/>
                  </a:cubicBezTo>
                  <a:cubicBezTo>
                    <a:pt x="54" y="4"/>
                    <a:pt x="53" y="6"/>
                    <a:pt x="51" y="6"/>
                  </a:cubicBezTo>
                  <a:cubicBezTo>
                    <a:pt x="51" y="6"/>
                    <a:pt x="51" y="6"/>
                    <a:pt x="51" y="6"/>
                  </a:cubicBezTo>
                  <a:cubicBezTo>
                    <a:pt x="51" y="29"/>
                    <a:pt x="51" y="29"/>
                    <a:pt x="51" y="29"/>
                  </a:cubicBezTo>
                  <a:cubicBezTo>
                    <a:pt x="73" y="68"/>
                    <a:pt x="73" y="68"/>
                    <a:pt x="73" y="68"/>
                  </a:cubicBezTo>
                  <a:cubicBezTo>
                    <a:pt x="75" y="72"/>
                    <a:pt x="72" y="76"/>
                    <a:pt x="68" y="76"/>
                  </a:cubicBezTo>
                  <a:cubicBezTo>
                    <a:pt x="68" y="76"/>
                    <a:pt x="68" y="76"/>
                    <a:pt x="68" y="76"/>
                  </a:cubicBezTo>
                  <a:cubicBezTo>
                    <a:pt x="6" y="76"/>
                    <a:pt x="6" y="76"/>
                    <a:pt x="6" y="76"/>
                  </a:cubicBezTo>
                  <a:cubicBezTo>
                    <a:pt x="6" y="76"/>
                    <a:pt x="6" y="76"/>
                    <a:pt x="6" y="76"/>
                  </a:cubicBezTo>
                  <a:cubicBezTo>
                    <a:pt x="2" y="76"/>
                    <a:pt x="0" y="72"/>
                    <a:pt x="2" y="68"/>
                  </a:cubicBezTo>
                  <a:cubicBezTo>
                    <a:pt x="2" y="68"/>
                    <a:pt x="2" y="68"/>
                    <a:pt x="2" y="68"/>
                  </a:cubicBezTo>
                  <a:cubicBezTo>
                    <a:pt x="24" y="29"/>
                    <a:pt x="24" y="29"/>
                    <a:pt x="24" y="29"/>
                  </a:cubicBezTo>
                  <a:cubicBezTo>
                    <a:pt x="24" y="6"/>
                    <a:pt x="24" y="6"/>
                    <a:pt x="24" y="6"/>
                  </a:cubicBezTo>
                  <a:cubicBezTo>
                    <a:pt x="23" y="6"/>
                    <a:pt x="23" y="6"/>
                    <a:pt x="23" y="6"/>
                  </a:cubicBezTo>
                  <a:cubicBezTo>
                    <a:pt x="22" y="6"/>
                    <a:pt x="20" y="4"/>
                    <a:pt x="20" y="3"/>
                  </a:cubicBezTo>
                  <a:cubicBezTo>
                    <a:pt x="20" y="1"/>
                    <a:pt x="22" y="0"/>
                    <a:pt x="23" y="0"/>
                  </a:cubicBezTo>
                  <a:cubicBezTo>
                    <a:pt x="27" y="0"/>
                    <a:pt x="27" y="0"/>
                    <a:pt x="27" y="0"/>
                  </a:cubicBezTo>
                  <a:cubicBezTo>
                    <a:pt x="27" y="0"/>
                    <a:pt x="27" y="0"/>
                    <a:pt x="27" y="0"/>
                  </a:cubicBezTo>
                  <a:cubicBezTo>
                    <a:pt x="27" y="0"/>
                    <a:pt x="27" y="0"/>
                    <a:pt x="27" y="0"/>
                  </a:cubicBezTo>
                  <a:cubicBezTo>
                    <a:pt x="28" y="0"/>
                    <a:pt x="28" y="0"/>
                    <a:pt x="28" y="0"/>
                  </a:cubicBezTo>
                  <a:close/>
                  <a:moveTo>
                    <a:pt x="19" y="61"/>
                  </a:moveTo>
                  <a:cubicBezTo>
                    <a:pt x="19" y="61"/>
                    <a:pt x="19" y="61"/>
                    <a:pt x="19" y="61"/>
                  </a:cubicBezTo>
                  <a:cubicBezTo>
                    <a:pt x="20" y="61"/>
                    <a:pt x="21" y="62"/>
                    <a:pt x="21" y="63"/>
                  </a:cubicBezTo>
                  <a:cubicBezTo>
                    <a:pt x="21" y="64"/>
                    <a:pt x="20" y="65"/>
                    <a:pt x="19" y="65"/>
                  </a:cubicBezTo>
                  <a:cubicBezTo>
                    <a:pt x="18" y="65"/>
                    <a:pt x="17" y="64"/>
                    <a:pt x="17" y="63"/>
                  </a:cubicBezTo>
                  <a:cubicBezTo>
                    <a:pt x="17" y="62"/>
                    <a:pt x="18" y="61"/>
                    <a:pt x="19" y="61"/>
                  </a:cubicBezTo>
                  <a:close/>
                  <a:moveTo>
                    <a:pt x="28" y="56"/>
                  </a:moveTo>
                  <a:cubicBezTo>
                    <a:pt x="28" y="56"/>
                    <a:pt x="28" y="56"/>
                    <a:pt x="28" y="56"/>
                  </a:cubicBezTo>
                  <a:cubicBezTo>
                    <a:pt x="29" y="56"/>
                    <a:pt x="30" y="57"/>
                    <a:pt x="30" y="58"/>
                  </a:cubicBezTo>
                  <a:cubicBezTo>
                    <a:pt x="30" y="59"/>
                    <a:pt x="29" y="60"/>
                    <a:pt x="28" y="60"/>
                  </a:cubicBezTo>
                  <a:cubicBezTo>
                    <a:pt x="27" y="60"/>
                    <a:pt x="26" y="59"/>
                    <a:pt x="26" y="58"/>
                  </a:cubicBezTo>
                  <a:cubicBezTo>
                    <a:pt x="26" y="57"/>
                    <a:pt x="27" y="56"/>
                    <a:pt x="28" y="56"/>
                  </a:cubicBezTo>
                  <a:close/>
                  <a:moveTo>
                    <a:pt x="26" y="45"/>
                  </a:moveTo>
                  <a:cubicBezTo>
                    <a:pt x="26" y="45"/>
                    <a:pt x="26" y="45"/>
                    <a:pt x="26" y="45"/>
                  </a:cubicBezTo>
                  <a:cubicBezTo>
                    <a:pt x="26" y="45"/>
                    <a:pt x="27" y="45"/>
                    <a:pt x="27" y="46"/>
                  </a:cubicBezTo>
                  <a:cubicBezTo>
                    <a:pt x="27" y="47"/>
                    <a:pt x="26" y="48"/>
                    <a:pt x="26" y="48"/>
                  </a:cubicBezTo>
                  <a:cubicBezTo>
                    <a:pt x="25" y="48"/>
                    <a:pt x="24" y="47"/>
                    <a:pt x="24" y="46"/>
                  </a:cubicBezTo>
                  <a:cubicBezTo>
                    <a:pt x="24" y="45"/>
                    <a:pt x="25" y="45"/>
                    <a:pt x="26" y="45"/>
                  </a:cubicBezTo>
                  <a:close/>
                  <a:moveTo>
                    <a:pt x="26" y="62"/>
                  </a:moveTo>
                  <a:cubicBezTo>
                    <a:pt x="26" y="62"/>
                    <a:pt x="26" y="62"/>
                    <a:pt x="26" y="62"/>
                  </a:cubicBezTo>
                  <a:cubicBezTo>
                    <a:pt x="28" y="62"/>
                    <a:pt x="29" y="64"/>
                    <a:pt x="29" y="65"/>
                  </a:cubicBezTo>
                  <a:cubicBezTo>
                    <a:pt x="29" y="67"/>
                    <a:pt x="28" y="68"/>
                    <a:pt x="26" y="68"/>
                  </a:cubicBezTo>
                  <a:cubicBezTo>
                    <a:pt x="24" y="68"/>
                    <a:pt x="23" y="67"/>
                    <a:pt x="23" y="65"/>
                  </a:cubicBezTo>
                  <a:cubicBezTo>
                    <a:pt x="23" y="64"/>
                    <a:pt x="24" y="62"/>
                    <a:pt x="26" y="62"/>
                  </a:cubicBezTo>
                  <a:close/>
                  <a:moveTo>
                    <a:pt x="22" y="51"/>
                  </a:moveTo>
                  <a:cubicBezTo>
                    <a:pt x="22" y="51"/>
                    <a:pt x="22" y="51"/>
                    <a:pt x="22" y="51"/>
                  </a:cubicBezTo>
                  <a:cubicBezTo>
                    <a:pt x="24" y="51"/>
                    <a:pt x="25" y="52"/>
                    <a:pt x="25" y="54"/>
                  </a:cubicBezTo>
                  <a:cubicBezTo>
                    <a:pt x="25" y="56"/>
                    <a:pt x="24" y="57"/>
                    <a:pt x="22" y="57"/>
                  </a:cubicBezTo>
                  <a:cubicBezTo>
                    <a:pt x="21" y="57"/>
                    <a:pt x="19" y="56"/>
                    <a:pt x="19" y="54"/>
                  </a:cubicBezTo>
                  <a:cubicBezTo>
                    <a:pt x="19" y="52"/>
                    <a:pt x="21" y="51"/>
                    <a:pt x="22" y="51"/>
                  </a:cubicBezTo>
                  <a:close/>
                  <a:moveTo>
                    <a:pt x="26" y="38"/>
                  </a:moveTo>
                  <a:cubicBezTo>
                    <a:pt x="26" y="38"/>
                    <a:pt x="26" y="38"/>
                    <a:pt x="26" y="38"/>
                  </a:cubicBezTo>
                  <a:cubicBezTo>
                    <a:pt x="49" y="38"/>
                    <a:pt x="49" y="38"/>
                    <a:pt x="49" y="38"/>
                  </a:cubicBezTo>
                  <a:cubicBezTo>
                    <a:pt x="45" y="32"/>
                    <a:pt x="45" y="32"/>
                    <a:pt x="45" y="32"/>
                  </a:cubicBezTo>
                  <a:cubicBezTo>
                    <a:pt x="45" y="31"/>
                    <a:pt x="45" y="31"/>
                    <a:pt x="45" y="30"/>
                  </a:cubicBezTo>
                  <a:cubicBezTo>
                    <a:pt x="45" y="6"/>
                    <a:pt x="45" y="6"/>
                    <a:pt x="45" y="6"/>
                  </a:cubicBezTo>
                  <a:cubicBezTo>
                    <a:pt x="30" y="6"/>
                    <a:pt x="30" y="6"/>
                    <a:pt x="30" y="6"/>
                  </a:cubicBezTo>
                  <a:cubicBezTo>
                    <a:pt x="30" y="30"/>
                    <a:pt x="30" y="30"/>
                    <a:pt x="30" y="30"/>
                  </a:cubicBezTo>
                  <a:cubicBezTo>
                    <a:pt x="30" y="30"/>
                    <a:pt x="30" y="30"/>
                    <a:pt x="30" y="30"/>
                  </a:cubicBezTo>
                  <a:cubicBezTo>
                    <a:pt x="30" y="30"/>
                    <a:pt x="30" y="31"/>
                    <a:pt x="29" y="31"/>
                  </a:cubicBezTo>
                  <a:cubicBezTo>
                    <a:pt x="26" y="38"/>
                    <a:pt x="26" y="38"/>
                    <a:pt x="26" y="38"/>
                  </a:cubicBezTo>
                  <a:close/>
                  <a:moveTo>
                    <a:pt x="51" y="41"/>
                  </a:moveTo>
                  <a:cubicBezTo>
                    <a:pt x="51" y="41"/>
                    <a:pt x="51" y="41"/>
                    <a:pt x="51" y="41"/>
                  </a:cubicBezTo>
                  <a:cubicBezTo>
                    <a:pt x="24" y="41"/>
                    <a:pt x="24" y="41"/>
                    <a:pt x="24" y="41"/>
                  </a:cubicBezTo>
                  <a:cubicBezTo>
                    <a:pt x="7" y="70"/>
                    <a:pt x="7" y="70"/>
                    <a:pt x="7" y="70"/>
                  </a:cubicBezTo>
                  <a:cubicBezTo>
                    <a:pt x="67" y="70"/>
                    <a:pt x="67" y="70"/>
                    <a:pt x="67" y="70"/>
                  </a:cubicBezTo>
                  <a:cubicBezTo>
                    <a:pt x="51" y="41"/>
                    <a:pt x="51" y="41"/>
                    <a:pt x="51" y="41"/>
                  </a:cubicBezTo>
                  <a:close/>
                  <a:moveTo>
                    <a:pt x="34" y="64"/>
                  </a:moveTo>
                  <a:cubicBezTo>
                    <a:pt x="34" y="64"/>
                    <a:pt x="34" y="64"/>
                    <a:pt x="34" y="64"/>
                  </a:cubicBezTo>
                  <a:cubicBezTo>
                    <a:pt x="33" y="64"/>
                    <a:pt x="32" y="64"/>
                    <a:pt x="32" y="63"/>
                  </a:cubicBezTo>
                  <a:cubicBezTo>
                    <a:pt x="32" y="62"/>
                    <a:pt x="33" y="61"/>
                    <a:pt x="34" y="61"/>
                  </a:cubicBezTo>
                  <a:cubicBezTo>
                    <a:pt x="40" y="61"/>
                    <a:pt x="40" y="61"/>
                    <a:pt x="40" y="61"/>
                  </a:cubicBezTo>
                  <a:cubicBezTo>
                    <a:pt x="41" y="61"/>
                    <a:pt x="42" y="62"/>
                    <a:pt x="42" y="63"/>
                  </a:cubicBezTo>
                  <a:cubicBezTo>
                    <a:pt x="42" y="64"/>
                    <a:pt x="41" y="64"/>
                    <a:pt x="40" y="64"/>
                  </a:cubicBezTo>
                  <a:cubicBezTo>
                    <a:pt x="34" y="64"/>
                    <a:pt x="34" y="64"/>
                    <a:pt x="34" y="64"/>
                  </a:cubicBezTo>
                  <a:close/>
                  <a:moveTo>
                    <a:pt x="36" y="55"/>
                  </a:moveTo>
                  <a:cubicBezTo>
                    <a:pt x="36" y="55"/>
                    <a:pt x="36" y="55"/>
                    <a:pt x="36" y="55"/>
                  </a:cubicBezTo>
                  <a:cubicBezTo>
                    <a:pt x="35" y="55"/>
                    <a:pt x="34" y="54"/>
                    <a:pt x="34" y="53"/>
                  </a:cubicBezTo>
                  <a:cubicBezTo>
                    <a:pt x="34" y="52"/>
                    <a:pt x="35" y="52"/>
                    <a:pt x="36" y="52"/>
                  </a:cubicBezTo>
                  <a:cubicBezTo>
                    <a:pt x="39" y="52"/>
                    <a:pt x="39" y="52"/>
                    <a:pt x="39" y="52"/>
                  </a:cubicBezTo>
                  <a:cubicBezTo>
                    <a:pt x="40" y="52"/>
                    <a:pt x="40" y="52"/>
                    <a:pt x="40" y="53"/>
                  </a:cubicBezTo>
                  <a:cubicBezTo>
                    <a:pt x="40" y="54"/>
                    <a:pt x="40" y="55"/>
                    <a:pt x="39" y="55"/>
                  </a:cubicBezTo>
                  <a:cubicBezTo>
                    <a:pt x="36" y="55"/>
                    <a:pt x="36" y="55"/>
                    <a:pt x="36" y="55"/>
                  </a:cubicBezTo>
                  <a:close/>
                  <a:moveTo>
                    <a:pt x="36" y="36"/>
                  </a:moveTo>
                  <a:cubicBezTo>
                    <a:pt x="36" y="36"/>
                    <a:pt x="36" y="36"/>
                    <a:pt x="36" y="36"/>
                  </a:cubicBezTo>
                  <a:cubicBezTo>
                    <a:pt x="35" y="36"/>
                    <a:pt x="34" y="36"/>
                    <a:pt x="34" y="35"/>
                  </a:cubicBezTo>
                  <a:cubicBezTo>
                    <a:pt x="34" y="34"/>
                    <a:pt x="35" y="33"/>
                    <a:pt x="36" y="33"/>
                  </a:cubicBezTo>
                  <a:cubicBezTo>
                    <a:pt x="39" y="33"/>
                    <a:pt x="39" y="33"/>
                    <a:pt x="39" y="33"/>
                  </a:cubicBezTo>
                  <a:cubicBezTo>
                    <a:pt x="40" y="33"/>
                    <a:pt x="40" y="34"/>
                    <a:pt x="40" y="35"/>
                  </a:cubicBezTo>
                  <a:cubicBezTo>
                    <a:pt x="40" y="36"/>
                    <a:pt x="40" y="36"/>
                    <a:pt x="39" y="36"/>
                  </a:cubicBezTo>
                  <a:cubicBezTo>
                    <a:pt x="36" y="36"/>
                    <a:pt x="36" y="36"/>
                    <a:pt x="36" y="36"/>
                  </a:cubicBezTo>
                  <a:close/>
                  <a:moveTo>
                    <a:pt x="34" y="46"/>
                  </a:moveTo>
                  <a:cubicBezTo>
                    <a:pt x="34" y="46"/>
                    <a:pt x="34" y="46"/>
                    <a:pt x="34" y="46"/>
                  </a:cubicBezTo>
                  <a:cubicBezTo>
                    <a:pt x="33" y="46"/>
                    <a:pt x="32" y="45"/>
                    <a:pt x="32" y="44"/>
                  </a:cubicBezTo>
                  <a:cubicBezTo>
                    <a:pt x="32" y="43"/>
                    <a:pt x="33" y="42"/>
                    <a:pt x="34" y="42"/>
                  </a:cubicBezTo>
                  <a:cubicBezTo>
                    <a:pt x="40" y="42"/>
                    <a:pt x="40" y="42"/>
                    <a:pt x="40" y="42"/>
                  </a:cubicBezTo>
                  <a:cubicBezTo>
                    <a:pt x="41" y="42"/>
                    <a:pt x="42" y="43"/>
                    <a:pt x="42" y="44"/>
                  </a:cubicBezTo>
                  <a:cubicBezTo>
                    <a:pt x="42" y="45"/>
                    <a:pt x="41" y="46"/>
                    <a:pt x="40" y="46"/>
                  </a:cubicBezTo>
                  <a:cubicBezTo>
                    <a:pt x="34" y="46"/>
                    <a:pt x="34" y="46"/>
                    <a:pt x="34" y="46"/>
                  </a:cubicBezTo>
                  <a:close/>
                  <a:moveTo>
                    <a:pt x="34" y="27"/>
                  </a:moveTo>
                  <a:cubicBezTo>
                    <a:pt x="34" y="27"/>
                    <a:pt x="34" y="27"/>
                    <a:pt x="34" y="27"/>
                  </a:cubicBezTo>
                  <a:cubicBezTo>
                    <a:pt x="33" y="27"/>
                    <a:pt x="32" y="26"/>
                    <a:pt x="32" y="25"/>
                  </a:cubicBezTo>
                  <a:cubicBezTo>
                    <a:pt x="32" y="24"/>
                    <a:pt x="33" y="24"/>
                    <a:pt x="34" y="24"/>
                  </a:cubicBezTo>
                  <a:cubicBezTo>
                    <a:pt x="40" y="24"/>
                    <a:pt x="40" y="24"/>
                    <a:pt x="40" y="24"/>
                  </a:cubicBezTo>
                  <a:cubicBezTo>
                    <a:pt x="41" y="24"/>
                    <a:pt x="42" y="24"/>
                    <a:pt x="42" y="25"/>
                  </a:cubicBezTo>
                  <a:cubicBezTo>
                    <a:pt x="42" y="26"/>
                    <a:pt x="41" y="27"/>
                    <a:pt x="40" y="27"/>
                  </a:cubicBezTo>
                  <a:cubicBezTo>
                    <a:pt x="34" y="27"/>
                    <a:pt x="34" y="27"/>
                    <a:pt x="34" y="2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3" name="Freeform 16"/>
            <p:cNvSpPr>
              <a:spLocks noEditPoints="1"/>
            </p:cNvSpPr>
            <p:nvPr/>
          </p:nvSpPr>
          <p:spPr bwMode="auto">
            <a:xfrm>
              <a:off x="1282700" y="1820863"/>
              <a:ext cx="246063" cy="246062"/>
            </a:xfrm>
            <a:custGeom>
              <a:avLst/>
              <a:gdLst>
                <a:gd name="T0" fmla="*/ 64 w 77"/>
                <a:gd name="T1" fmla="*/ 63 h 77"/>
                <a:gd name="T2" fmla="*/ 51 w 77"/>
                <a:gd name="T3" fmla="*/ 52 h 77"/>
                <a:gd name="T4" fmla="*/ 54 w 77"/>
                <a:gd name="T5" fmla="*/ 50 h 77"/>
                <a:gd name="T6" fmla="*/ 60 w 77"/>
                <a:gd name="T7" fmla="*/ 0 h 77"/>
                <a:gd name="T8" fmla="*/ 63 w 77"/>
                <a:gd name="T9" fmla="*/ 0 h 77"/>
                <a:gd name="T10" fmla="*/ 68 w 77"/>
                <a:gd name="T11" fmla="*/ 5 h 77"/>
                <a:gd name="T12" fmla="*/ 67 w 77"/>
                <a:gd name="T13" fmla="*/ 6 h 77"/>
                <a:gd name="T14" fmla="*/ 61 w 77"/>
                <a:gd name="T15" fmla="*/ 14 h 77"/>
                <a:gd name="T16" fmla="*/ 63 w 77"/>
                <a:gd name="T17" fmla="*/ 16 h 77"/>
                <a:gd name="T18" fmla="*/ 71 w 77"/>
                <a:gd name="T19" fmla="*/ 9 h 77"/>
                <a:gd name="T20" fmla="*/ 75 w 77"/>
                <a:gd name="T21" fmla="*/ 11 h 77"/>
                <a:gd name="T22" fmla="*/ 76 w 77"/>
                <a:gd name="T23" fmla="*/ 14 h 77"/>
                <a:gd name="T24" fmla="*/ 77 w 77"/>
                <a:gd name="T25" fmla="*/ 17 h 77"/>
                <a:gd name="T26" fmla="*/ 60 w 77"/>
                <a:gd name="T27" fmla="*/ 34 h 77"/>
                <a:gd name="T28" fmla="*/ 55 w 77"/>
                <a:gd name="T29" fmla="*/ 37 h 77"/>
                <a:gd name="T30" fmla="*/ 73 w 77"/>
                <a:gd name="T31" fmla="*/ 55 h 77"/>
                <a:gd name="T32" fmla="*/ 73 w 77"/>
                <a:gd name="T33" fmla="*/ 72 h 77"/>
                <a:gd name="T34" fmla="*/ 73 w 77"/>
                <a:gd name="T35" fmla="*/ 72 h 77"/>
                <a:gd name="T36" fmla="*/ 56 w 77"/>
                <a:gd name="T37" fmla="*/ 72 h 77"/>
                <a:gd name="T38" fmla="*/ 20 w 77"/>
                <a:gd name="T39" fmla="*/ 73 h 77"/>
                <a:gd name="T40" fmla="*/ 4 w 77"/>
                <a:gd name="T41" fmla="*/ 72 h 77"/>
                <a:gd name="T42" fmla="*/ 2 w 77"/>
                <a:gd name="T43" fmla="*/ 69 h 77"/>
                <a:gd name="T44" fmla="*/ 4 w 77"/>
                <a:gd name="T45" fmla="*/ 56 h 77"/>
                <a:gd name="T46" fmla="*/ 17 w 77"/>
                <a:gd name="T47" fmla="*/ 29 h 77"/>
                <a:gd name="T48" fmla="*/ 9 w 77"/>
                <a:gd name="T49" fmla="*/ 25 h 77"/>
                <a:gd name="T50" fmla="*/ 3 w 77"/>
                <a:gd name="T51" fmla="*/ 7 h 77"/>
                <a:gd name="T52" fmla="*/ 8 w 77"/>
                <a:gd name="T53" fmla="*/ 2 h 77"/>
                <a:gd name="T54" fmla="*/ 26 w 77"/>
                <a:gd name="T55" fmla="*/ 7 h 77"/>
                <a:gd name="T56" fmla="*/ 30 w 77"/>
                <a:gd name="T57" fmla="*/ 16 h 77"/>
                <a:gd name="T58" fmla="*/ 43 w 77"/>
                <a:gd name="T59" fmla="*/ 18 h 77"/>
                <a:gd name="T60" fmla="*/ 43 w 77"/>
                <a:gd name="T61" fmla="*/ 17 h 77"/>
                <a:gd name="T62" fmla="*/ 48 w 77"/>
                <a:gd name="T63" fmla="*/ 5 h 77"/>
                <a:gd name="T64" fmla="*/ 51 w 77"/>
                <a:gd name="T65" fmla="*/ 41 h 77"/>
                <a:gd name="T66" fmla="*/ 42 w 77"/>
                <a:gd name="T67" fmla="*/ 50 h 77"/>
                <a:gd name="T68" fmla="*/ 65 w 77"/>
                <a:gd name="T69" fmla="*/ 70 h 77"/>
                <a:gd name="T70" fmla="*/ 69 w 77"/>
                <a:gd name="T71" fmla="*/ 68 h 77"/>
                <a:gd name="T72" fmla="*/ 69 w 77"/>
                <a:gd name="T73" fmla="*/ 59 h 77"/>
                <a:gd name="T74" fmla="*/ 51 w 77"/>
                <a:gd name="T75" fmla="*/ 41 h 77"/>
                <a:gd name="T76" fmla="*/ 28 w 77"/>
                <a:gd name="T77" fmla="*/ 32 h 77"/>
                <a:gd name="T78" fmla="*/ 25 w 77"/>
                <a:gd name="T79" fmla="*/ 20 h 77"/>
                <a:gd name="T80" fmla="*/ 23 w 77"/>
                <a:gd name="T81" fmla="*/ 12 h 77"/>
                <a:gd name="T82" fmla="*/ 9 w 77"/>
                <a:gd name="T83" fmla="*/ 8 h 77"/>
                <a:gd name="T84" fmla="*/ 13 w 77"/>
                <a:gd name="T85" fmla="*/ 22 h 77"/>
                <a:gd name="T86" fmla="*/ 21 w 77"/>
                <a:gd name="T87" fmla="*/ 24 h 77"/>
                <a:gd name="T88" fmla="*/ 59 w 77"/>
                <a:gd name="T89" fmla="*/ 6 h 77"/>
                <a:gd name="T90" fmla="*/ 52 w 77"/>
                <a:gd name="T91" fmla="*/ 9 h 77"/>
                <a:gd name="T92" fmla="*/ 48 w 77"/>
                <a:gd name="T93" fmla="*/ 17 h 77"/>
                <a:gd name="T94" fmla="*/ 48 w 77"/>
                <a:gd name="T95" fmla="*/ 18 h 77"/>
                <a:gd name="T96" fmla="*/ 48 w 77"/>
                <a:gd name="T97" fmla="*/ 19 h 77"/>
                <a:gd name="T98" fmla="*/ 8 w 77"/>
                <a:gd name="T99" fmla="*/ 61 h 77"/>
                <a:gd name="T100" fmla="*/ 7 w 77"/>
                <a:gd name="T101" fmla="*/ 66 h 77"/>
                <a:gd name="T102" fmla="*/ 10 w 77"/>
                <a:gd name="T103" fmla="*/ 70 h 77"/>
                <a:gd name="T104" fmla="*/ 36 w 77"/>
                <a:gd name="T105" fmla="*/ 48 h 77"/>
                <a:gd name="T106" fmla="*/ 49 w 77"/>
                <a:gd name="T107" fmla="*/ 35 h 77"/>
                <a:gd name="T108" fmla="*/ 55 w 77"/>
                <a:gd name="T109" fmla="*/ 29 h 77"/>
                <a:gd name="T110" fmla="*/ 58 w 77"/>
                <a:gd name="T111" fmla="*/ 28 h 77"/>
                <a:gd name="T112" fmla="*/ 60 w 77"/>
                <a:gd name="T113" fmla="*/ 28 h 77"/>
                <a:gd name="T114" fmla="*/ 68 w 77"/>
                <a:gd name="T115" fmla="*/ 25 h 77"/>
                <a:gd name="T116" fmla="*/ 67 w 77"/>
                <a:gd name="T117" fmla="*/ 21 h 77"/>
                <a:gd name="T118" fmla="*/ 61 w 77"/>
                <a:gd name="T119" fmla="*/ 21 h 77"/>
                <a:gd name="T120" fmla="*/ 56 w 77"/>
                <a:gd name="T121" fmla="*/ 18 h 77"/>
                <a:gd name="T122" fmla="*/ 54 w 77"/>
                <a:gd name="T123" fmla="*/ 13 h 77"/>
                <a:gd name="T124" fmla="*/ 59 w 77"/>
                <a:gd name="T125" fmla="*/ 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7" h="77">
                  <a:moveTo>
                    <a:pt x="64" y="60"/>
                  </a:moveTo>
                  <a:cubicBezTo>
                    <a:pt x="65" y="61"/>
                    <a:pt x="65" y="62"/>
                    <a:pt x="64" y="63"/>
                  </a:cubicBezTo>
                  <a:cubicBezTo>
                    <a:pt x="64" y="64"/>
                    <a:pt x="63" y="64"/>
                    <a:pt x="62" y="63"/>
                  </a:cubicBezTo>
                  <a:cubicBezTo>
                    <a:pt x="51" y="52"/>
                    <a:pt x="51" y="52"/>
                    <a:pt x="51" y="52"/>
                  </a:cubicBezTo>
                  <a:cubicBezTo>
                    <a:pt x="50" y="51"/>
                    <a:pt x="50" y="50"/>
                    <a:pt x="51" y="50"/>
                  </a:cubicBezTo>
                  <a:cubicBezTo>
                    <a:pt x="52" y="49"/>
                    <a:pt x="53" y="49"/>
                    <a:pt x="54" y="50"/>
                  </a:cubicBezTo>
                  <a:cubicBezTo>
                    <a:pt x="64" y="60"/>
                    <a:pt x="64" y="60"/>
                    <a:pt x="64" y="60"/>
                  </a:cubicBezTo>
                  <a:close/>
                  <a:moveTo>
                    <a:pt x="60" y="0"/>
                  </a:moveTo>
                  <a:cubicBezTo>
                    <a:pt x="60" y="0"/>
                    <a:pt x="60" y="0"/>
                    <a:pt x="60" y="0"/>
                  </a:cubicBezTo>
                  <a:cubicBezTo>
                    <a:pt x="61" y="0"/>
                    <a:pt x="62" y="0"/>
                    <a:pt x="63" y="0"/>
                  </a:cubicBezTo>
                  <a:cubicBezTo>
                    <a:pt x="64" y="0"/>
                    <a:pt x="65" y="1"/>
                    <a:pt x="66" y="1"/>
                  </a:cubicBezTo>
                  <a:cubicBezTo>
                    <a:pt x="68" y="2"/>
                    <a:pt x="68" y="4"/>
                    <a:pt x="68" y="5"/>
                  </a:cubicBezTo>
                  <a:cubicBezTo>
                    <a:pt x="68" y="5"/>
                    <a:pt x="67" y="6"/>
                    <a:pt x="67" y="6"/>
                  </a:cubicBezTo>
                  <a:cubicBezTo>
                    <a:pt x="67" y="6"/>
                    <a:pt x="67" y="6"/>
                    <a:pt x="67" y="6"/>
                  </a:cubicBezTo>
                  <a:cubicBezTo>
                    <a:pt x="65" y="8"/>
                    <a:pt x="63" y="10"/>
                    <a:pt x="61" y="13"/>
                  </a:cubicBezTo>
                  <a:cubicBezTo>
                    <a:pt x="61" y="14"/>
                    <a:pt x="61" y="14"/>
                    <a:pt x="61" y="14"/>
                  </a:cubicBezTo>
                  <a:cubicBezTo>
                    <a:pt x="61" y="15"/>
                    <a:pt x="61" y="15"/>
                    <a:pt x="61" y="15"/>
                  </a:cubicBezTo>
                  <a:cubicBezTo>
                    <a:pt x="63" y="16"/>
                    <a:pt x="63" y="16"/>
                    <a:pt x="63" y="16"/>
                  </a:cubicBezTo>
                  <a:cubicBezTo>
                    <a:pt x="64" y="16"/>
                    <a:pt x="64" y="16"/>
                    <a:pt x="64" y="16"/>
                  </a:cubicBezTo>
                  <a:cubicBezTo>
                    <a:pt x="66" y="14"/>
                    <a:pt x="68" y="12"/>
                    <a:pt x="71" y="9"/>
                  </a:cubicBezTo>
                  <a:cubicBezTo>
                    <a:pt x="72" y="8"/>
                    <a:pt x="74" y="8"/>
                    <a:pt x="75" y="9"/>
                  </a:cubicBezTo>
                  <a:cubicBezTo>
                    <a:pt x="75" y="10"/>
                    <a:pt x="75" y="10"/>
                    <a:pt x="75" y="11"/>
                  </a:cubicBezTo>
                  <a:cubicBezTo>
                    <a:pt x="76" y="12"/>
                    <a:pt x="76" y="13"/>
                    <a:pt x="76" y="14"/>
                  </a:cubicBezTo>
                  <a:cubicBezTo>
                    <a:pt x="76" y="14"/>
                    <a:pt x="76" y="14"/>
                    <a:pt x="76" y="14"/>
                  </a:cubicBezTo>
                  <a:cubicBezTo>
                    <a:pt x="76" y="14"/>
                    <a:pt x="76" y="14"/>
                    <a:pt x="76" y="14"/>
                  </a:cubicBezTo>
                  <a:cubicBezTo>
                    <a:pt x="77" y="15"/>
                    <a:pt x="77" y="16"/>
                    <a:pt x="77" y="17"/>
                  </a:cubicBezTo>
                  <a:cubicBezTo>
                    <a:pt x="77" y="22"/>
                    <a:pt x="75" y="26"/>
                    <a:pt x="72" y="29"/>
                  </a:cubicBezTo>
                  <a:cubicBezTo>
                    <a:pt x="69" y="32"/>
                    <a:pt x="64" y="34"/>
                    <a:pt x="60" y="34"/>
                  </a:cubicBezTo>
                  <a:cubicBezTo>
                    <a:pt x="59" y="34"/>
                    <a:pt x="59" y="34"/>
                    <a:pt x="59" y="34"/>
                  </a:cubicBezTo>
                  <a:cubicBezTo>
                    <a:pt x="55" y="37"/>
                    <a:pt x="55" y="37"/>
                    <a:pt x="55" y="37"/>
                  </a:cubicBezTo>
                  <a:cubicBezTo>
                    <a:pt x="73" y="55"/>
                    <a:pt x="73" y="55"/>
                    <a:pt x="73" y="55"/>
                  </a:cubicBezTo>
                  <a:cubicBezTo>
                    <a:pt x="73" y="55"/>
                    <a:pt x="73" y="55"/>
                    <a:pt x="73" y="55"/>
                  </a:cubicBezTo>
                  <a:cubicBezTo>
                    <a:pt x="76" y="58"/>
                    <a:pt x="77" y="61"/>
                    <a:pt x="77" y="64"/>
                  </a:cubicBezTo>
                  <a:cubicBezTo>
                    <a:pt x="77" y="67"/>
                    <a:pt x="76" y="70"/>
                    <a:pt x="73" y="72"/>
                  </a:cubicBezTo>
                  <a:cubicBezTo>
                    <a:pt x="73" y="72"/>
                    <a:pt x="73" y="72"/>
                    <a:pt x="73" y="72"/>
                  </a:cubicBezTo>
                  <a:cubicBezTo>
                    <a:pt x="73" y="72"/>
                    <a:pt x="73" y="72"/>
                    <a:pt x="73" y="72"/>
                  </a:cubicBezTo>
                  <a:cubicBezTo>
                    <a:pt x="71" y="74"/>
                    <a:pt x="68" y="76"/>
                    <a:pt x="65" y="76"/>
                  </a:cubicBezTo>
                  <a:cubicBezTo>
                    <a:pt x="62" y="76"/>
                    <a:pt x="58" y="74"/>
                    <a:pt x="56" y="72"/>
                  </a:cubicBezTo>
                  <a:cubicBezTo>
                    <a:pt x="38" y="54"/>
                    <a:pt x="38" y="54"/>
                    <a:pt x="38" y="54"/>
                  </a:cubicBezTo>
                  <a:cubicBezTo>
                    <a:pt x="20" y="73"/>
                    <a:pt x="20" y="73"/>
                    <a:pt x="20" y="73"/>
                  </a:cubicBezTo>
                  <a:cubicBezTo>
                    <a:pt x="16" y="76"/>
                    <a:pt x="12" y="77"/>
                    <a:pt x="8" y="75"/>
                  </a:cubicBezTo>
                  <a:cubicBezTo>
                    <a:pt x="7" y="74"/>
                    <a:pt x="5" y="74"/>
                    <a:pt x="4" y="72"/>
                  </a:cubicBezTo>
                  <a:cubicBezTo>
                    <a:pt x="4" y="72"/>
                    <a:pt x="4" y="72"/>
                    <a:pt x="4" y="72"/>
                  </a:cubicBezTo>
                  <a:cubicBezTo>
                    <a:pt x="3" y="71"/>
                    <a:pt x="2" y="70"/>
                    <a:pt x="2" y="69"/>
                  </a:cubicBezTo>
                  <a:cubicBezTo>
                    <a:pt x="0" y="65"/>
                    <a:pt x="0" y="60"/>
                    <a:pt x="4" y="57"/>
                  </a:cubicBezTo>
                  <a:cubicBezTo>
                    <a:pt x="4" y="56"/>
                    <a:pt x="4" y="56"/>
                    <a:pt x="4" y="56"/>
                  </a:cubicBezTo>
                  <a:cubicBezTo>
                    <a:pt x="24" y="36"/>
                    <a:pt x="24" y="36"/>
                    <a:pt x="24" y="36"/>
                  </a:cubicBezTo>
                  <a:cubicBezTo>
                    <a:pt x="17" y="29"/>
                    <a:pt x="17" y="29"/>
                    <a:pt x="17" y="29"/>
                  </a:cubicBezTo>
                  <a:cubicBezTo>
                    <a:pt x="10" y="27"/>
                    <a:pt x="10" y="27"/>
                    <a:pt x="10" y="27"/>
                  </a:cubicBezTo>
                  <a:cubicBezTo>
                    <a:pt x="10" y="27"/>
                    <a:pt x="9" y="26"/>
                    <a:pt x="9" y="25"/>
                  </a:cubicBezTo>
                  <a:cubicBezTo>
                    <a:pt x="2" y="10"/>
                    <a:pt x="2" y="10"/>
                    <a:pt x="2" y="10"/>
                  </a:cubicBezTo>
                  <a:cubicBezTo>
                    <a:pt x="2" y="9"/>
                    <a:pt x="2" y="8"/>
                    <a:pt x="3" y="7"/>
                  </a:cubicBezTo>
                  <a:cubicBezTo>
                    <a:pt x="5" y="4"/>
                    <a:pt x="5" y="4"/>
                    <a:pt x="5" y="4"/>
                  </a:cubicBezTo>
                  <a:cubicBezTo>
                    <a:pt x="8" y="2"/>
                    <a:pt x="8" y="2"/>
                    <a:pt x="8" y="2"/>
                  </a:cubicBezTo>
                  <a:cubicBezTo>
                    <a:pt x="9" y="1"/>
                    <a:pt x="10" y="1"/>
                    <a:pt x="11" y="1"/>
                  </a:cubicBezTo>
                  <a:cubicBezTo>
                    <a:pt x="26" y="7"/>
                    <a:pt x="26" y="7"/>
                    <a:pt x="26" y="7"/>
                  </a:cubicBezTo>
                  <a:cubicBezTo>
                    <a:pt x="27" y="8"/>
                    <a:pt x="28" y="8"/>
                    <a:pt x="28" y="9"/>
                  </a:cubicBezTo>
                  <a:cubicBezTo>
                    <a:pt x="30" y="16"/>
                    <a:pt x="30" y="16"/>
                    <a:pt x="30" y="16"/>
                  </a:cubicBezTo>
                  <a:cubicBezTo>
                    <a:pt x="37" y="23"/>
                    <a:pt x="37" y="23"/>
                    <a:pt x="37" y="23"/>
                  </a:cubicBezTo>
                  <a:cubicBezTo>
                    <a:pt x="43" y="18"/>
                    <a:pt x="43" y="18"/>
                    <a:pt x="43" y="18"/>
                  </a:cubicBezTo>
                  <a:cubicBezTo>
                    <a:pt x="43" y="18"/>
                    <a:pt x="42" y="17"/>
                    <a:pt x="42" y="17"/>
                  </a:cubicBezTo>
                  <a:cubicBezTo>
                    <a:pt x="43" y="17"/>
                    <a:pt x="43" y="17"/>
                    <a:pt x="43" y="17"/>
                  </a:cubicBezTo>
                  <a:cubicBezTo>
                    <a:pt x="43" y="12"/>
                    <a:pt x="44" y="8"/>
                    <a:pt x="48" y="5"/>
                  </a:cubicBezTo>
                  <a:cubicBezTo>
                    <a:pt x="48" y="5"/>
                    <a:pt x="48" y="5"/>
                    <a:pt x="48" y="5"/>
                  </a:cubicBezTo>
                  <a:cubicBezTo>
                    <a:pt x="51" y="2"/>
                    <a:pt x="55" y="0"/>
                    <a:pt x="60" y="0"/>
                  </a:cubicBezTo>
                  <a:close/>
                  <a:moveTo>
                    <a:pt x="51" y="41"/>
                  </a:moveTo>
                  <a:cubicBezTo>
                    <a:pt x="51" y="41"/>
                    <a:pt x="51" y="41"/>
                    <a:pt x="51" y="41"/>
                  </a:cubicBezTo>
                  <a:cubicBezTo>
                    <a:pt x="42" y="50"/>
                    <a:pt x="42" y="50"/>
                    <a:pt x="42" y="50"/>
                  </a:cubicBezTo>
                  <a:cubicBezTo>
                    <a:pt x="60" y="68"/>
                    <a:pt x="60" y="68"/>
                    <a:pt x="60" y="68"/>
                  </a:cubicBezTo>
                  <a:cubicBezTo>
                    <a:pt x="61" y="69"/>
                    <a:pt x="63" y="70"/>
                    <a:pt x="65" y="70"/>
                  </a:cubicBezTo>
                  <a:cubicBezTo>
                    <a:pt x="66" y="70"/>
                    <a:pt x="68" y="69"/>
                    <a:pt x="69" y="68"/>
                  </a:cubicBezTo>
                  <a:cubicBezTo>
                    <a:pt x="69" y="68"/>
                    <a:pt x="69" y="68"/>
                    <a:pt x="69" y="68"/>
                  </a:cubicBezTo>
                  <a:cubicBezTo>
                    <a:pt x="70" y="67"/>
                    <a:pt x="71" y="65"/>
                    <a:pt x="71" y="64"/>
                  </a:cubicBezTo>
                  <a:cubicBezTo>
                    <a:pt x="71" y="62"/>
                    <a:pt x="70" y="61"/>
                    <a:pt x="69" y="59"/>
                  </a:cubicBezTo>
                  <a:cubicBezTo>
                    <a:pt x="69" y="59"/>
                    <a:pt x="69" y="59"/>
                    <a:pt x="69" y="59"/>
                  </a:cubicBezTo>
                  <a:cubicBezTo>
                    <a:pt x="51" y="41"/>
                    <a:pt x="51" y="41"/>
                    <a:pt x="51" y="41"/>
                  </a:cubicBezTo>
                  <a:close/>
                  <a:moveTo>
                    <a:pt x="28" y="32"/>
                  </a:moveTo>
                  <a:cubicBezTo>
                    <a:pt x="28" y="32"/>
                    <a:pt x="28" y="32"/>
                    <a:pt x="28" y="32"/>
                  </a:cubicBezTo>
                  <a:cubicBezTo>
                    <a:pt x="33" y="28"/>
                    <a:pt x="33" y="28"/>
                    <a:pt x="33" y="28"/>
                  </a:cubicBezTo>
                  <a:cubicBezTo>
                    <a:pt x="25" y="20"/>
                    <a:pt x="25" y="20"/>
                    <a:pt x="25" y="20"/>
                  </a:cubicBezTo>
                  <a:cubicBezTo>
                    <a:pt x="25" y="19"/>
                    <a:pt x="24" y="19"/>
                    <a:pt x="24" y="18"/>
                  </a:cubicBezTo>
                  <a:cubicBezTo>
                    <a:pt x="23" y="12"/>
                    <a:pt x="23" y="12"/>
                    <a:pt x="23" y="12"/>
                  </a:cubicBezTo>
                  <a:cubicBezTo>
                    <a:pt x="11" y="7"/>
                    <a:pt x="11" y="7"/>
                    <a:pt x="11" y="7"/>
                  </a:cubicBezTo>
                  <a:cubicBezTo>
                    <a:pt x="9" y="8"/>
                    <a:pt x="9" y="8"/>
                    <a:pt x="9" y="8"/>
                  </a:cubicBezTo>
                  <a:cubicBezTo>
                    <a:pt x="8" y="10"/>
                    <a:pt x="8" y="10"/>
                    <a:pt x="8" y="10"/>
                  </a:cubicBezTo>
                  <a:cubicBezTo>
                    <a:pt x="13" y="22"/>
                    <a:pt x="13" y="22"/>
                    <a:pt x="13" y="22"/>
                  </a:cubicBezTo>
                  <a:cubicBezTo>
                    <a:pt x="19" y="23"/>
                    <a:pt x="19" y="23"/>
                    <a:pt x="19" y="23"/>
                  </a:cubicBezTo>
                  <a:cubicBezTo>
                    <a:pt x="20" y="24"/>
                    <a:pt x="20" y="24"/>
                    <a:pt x="21" y="24"/>
                  </a:cubicBezTo>
                  <a:cubicBezTo>
                    <a:pt x="28" y="32"/>
                    <a:pt x="28" y="32"/>
                    <a:pt x="28" y="32"/>
                  </a:cubicBezTo>
                  <a:close/>
                  <a:moveTo>
                    <a:pt x="59" y="6"/>
                  </a:moveTo>
                  <a:cubicBezTo>
                    <a:pt x="59" y="6"/>
                    <a:pt x="59" y="6"/>
                    <a:pt x="59" y="6"/>
                  </a:cubicBezTo>
                  <a:cubicBezTo>
                    <a:pt x="56" y="6"/>
                    <a:pt x="54" y="7"/>
                    <a:pt x="52" y="9"/>
                  </a:cubicBezTo>
                  <a:cubicBezTo>
                    <a:pt x="52" y="9"/>
                    <a:pt x="52" y="9"/>
                    <a:pt x="52" y="9"/>
                  </a:cubicBezTo>
                  <a:cubicBezTo>
                    <a:pt x="50" y="11"/>
                    <a:pt x="48" y="14"/>
                    <a:pt x="48" y="17"/>
                  </a:cubicBezTo>
                  <a:cubicBezTo>
                    <a:pt x="48" y="17"/>
                    <a:pt x="48" y="17"/>
                    <a:pt x="48" y="17"/>
                  </a:cubicBezTo>
                  <a:cubicBezTo>
                    <a:pt x="48" y="17"/>
                    <a:pt x="48" y="18"/>
                    <a:pt x="48" y="18"/>
                  </a:cubicBezTo>
                  <a:cubicBezTo>
                    <a:pt x="48" y="18"/>
                    <a:pt x="48" y="18"/>
                    <a:pt x="48" y="18"/>
                  </a:cubicBezTo>
                  <a:cubicBezTo>
                    <a:pt x="48" y="19"/>
                    <a:pt x="48" y="19"/>
                    <a:pt x="48" y="19"/>
                  </a:cubicBezTo>
                  <a:cubicBezTo>
                    <a:pt x="49" y="19"/>
                    <a:pt x="48" y="20"/>
                    <a:pt x="48" y="21"/>
                  </a:cubicBezTo>
                  <a:cubicBezTo>
                    <a:pt x="8" y="61"/>
                    <a:pt x="8" y="61"/>
                    <a:pt x="8" y="61"/>
                  </a:cubicBezTo>
                  <a:cubicBezTo>
                    <a:pt x="8" y="61"/>
                    <a:pt x="8" y="61"/>
                    <a:pt x="8" y="61"/>
                  </a:cubicBezTo>
                  <a:cubicBezTo>
                    <a:pt x="6" y="62"/>
                    <a:pt x="6" y="65"/>
                    <a:pt x="7" y="66"/>
                  </a:cubicBezTo>
                  <a:cubicBezTo>
                    <a:pt x="7" y="67"/>
                    <a:pt x="8" y="68"/>
                    <a:pt x="8" y="68"/>
                  </a:cubicBezTo>
                  <a:cubicBezTo>
                    <a:pt x="9" y="69"/>
                    <a:pt x="10" y="69"/>
                    <a:pt x="10" y="70"/>
                  </a:cubicBezTo>
                  <a:cubicBezTo>
                    <a:pt x="12" y="70"/>
                    <a:pt x="14" y="70"/>
                    <a:pt x="16" y="68"/>
                  </a:cubicBezTo>
                  <a:cubicBezTo>
                    <a:pt x="36" y="48"/>
                    <a:pt x="36" y="48"/>
                    <a:pt x="36" y="48"/>
                  </a:cubicBezTo>
                  <a:cubicBezTo>
                    <a:pt x="36" y="48"/>
                    <a:pt x="36" y="48"/>
                    <a:pt x="36" y="48"/>
                  </a:cubicBezTo>
                  <a:cubicBezTo>
                    <a:pt x="49" y="35"/>
                    <a:pt x="49" y="35"/>
                    <a:pt x="49" y="35"/>
                  </a:cubicBezTo>
                  <a:cubicBezTo>
                    <a:pt x="49" y="35"/>
                    <a:pt x="49" y="35"/>
                    <a:pt x="49" y="35"/>
                  </a:cubicBezTo>
                  <a:cubicBezTo>
                    <a:pt x="55" y="29"/>
                    <a:pt x="55" y="29"/>
                    <a:pt x="55" y="29"/>
                  </a:cubicBezTo>
                  <a:cubicBezTo>
                    <a:pt x="55" y="29"/>
                    <a:pt x="55" y="29"/>
                    <a:pt x="55" y="29"/>
                  </a:cubicBezTo>
                  <a:cubicBezTo>
                    <a:pt x="56" y="28"/>
                    <a:pt x="57" y="28"/>
                    <a:pt x="58" y="28"/>
                  </a:cubicBezTo>
                  <a:cubicBezTo>
                    <a:pt x="58" y="28"/>
                    <a:pt x="58" y="28"/>
                    <a:pt x="59" y="28"/>
                  </a:cubicBezTo>
                  <a:cubicBezTo>
                    <a:pt x="59" y="28"/>
                    <a:pt x="59" y="28"/>
                    <a:pt x="60" y="28"/>
                  </a:cubicBezTo>
                  <a:cubicBezTo>
                    <a:pt x="63" y="28"/>
                    <a:pt x="66" y="27"/>
                    <a:pt x="68" y="25"/>
                  </a:cubicBezTo>
                  <a:cubicBezTo>
                    <a:pt x="68" y="25"/>
                    <a:pt x="68" y="25"/>
                    <a:pt x="68" y="25"/>
                  </a:cubicBezTo>
                  <a:cubicBezTo>
                    <a:pt x="69" y="23"/>
                    <a:pt x="71" y="20"/>
                    <a:pt x="71" y="17"/>
                  </a:cubicBezTo>
                  <a:cubicBezTo>
                    <a:pt x="70" y="19"/>
                    <a:pt x="68" y="20"/>
                    <a:pt x="67" y="21"/>
                  </a:cubicBezTo>
                  <a:cubicBezTo>
                    <a:pt x="66" y="22"/>
                    <a:pt x="65" y="22"/>
                    <a:pt x="64" y="22"/>
                  </a:cubicBezTo>
                  <a:cubicBezTo>
                    <a:pt x="61" y="21"/>
                    <a:pt x="61" y="21"/>
                    <a:pt x="61" y="21"/>
                  </a:cubicBezTo>
                  <a:cubicBezTo>
                    <a:pt x="58" y="21"/>
                    <a:pt x="58" y="21"/>
                    <a:pt x="58" y="21"/>
                  </a:cubicBezTo>
                  <a:cubicBezTo>
                    <a:pt x="57" y="20"/>
                    <a:pt x="56" y="20"/>
                    <a:pt x="56" y="18"/>
                  </a:cubicBezTo>
                  <a:cubicBezTo>
                    <a:pt x="55" y="15"/>
                    <a:pt x="55" y="15"/>
                    <a:pt x="55" y="15"/>
                  </a:cubicBezTo>
                  <a:cubicBezTo>
                    <a:pt x="54" y="13"/>
                    <a:pt x="54" y="13"/>
                    <a:pt x="54" y="13"/>
                  </a:cubicBezTo>
                  <a:cubicBezTo>
                    <a:pt x="54" y="12"/>
                    <a:pt x="54" y="10"/>
                    <a:pt x="55" y="10"/>
                  </a:cubicBezTo>
                  <a:cubicBezTo>
                    <a:pt x="57" y="8"/>
                    <a:pt x="58" y="7"/>
                    <a:pt x="59"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4" name="Freeform 17"/>
            <p:cNvSpPr>
              <a:spLocks noEditPoints="1"/>
            </p:cNvSpPr>
            <p:nvPr/>
          </p:nvSpPr>
          <p:spPr bwMode="auto">
            <a:xfrm>
              <a:off x="5200650" y="1820863"/>
              <a:ext cx="238125" cy="246062"/>
            </a:xfrm>
            <a:custGeom>
              <a:avLst/>
              <a:gdLst>
                <a:gd name="T0" fmla="*/ 38 w 75"/>
                <a:gd name="T1" fmla="*/ 20 h 77"/>
                <a:gd name="T2" fmla="*/ 55 w 75"/>
                <a:gd name="T3" fmla="*/ 38 h 77"/>
                <a:gd name="T4" fmla="*/ 60 w 75"/>
                <a:gd name="T5" fmla="*/ 34 h 77"/>
                <a:gd name="T6" fmla="*/ 42 w 75"/>
                <a:gd name="T7" fmla="*/ 16 h 77"/>
                <a:gd name="T8" fmla="*/ 38 w 75"/>
                <a:gd name="T9" fmla="*/ 20 h 77"/>
                <a:gd name="T10" fmla="*/ 53 w 75"/>
                <a:gd name="T11" fmla="*/ 40 h 77"/>
                <a:gd name="T12" fmla="*/ 53 w 75"/>
                <a:gd name="T13" fmla="*/ 40 h 77"/>
                <a:gd name="T14" fmla="*/ 35 w 75"/>
                <a:gd name="T15" fmla="*/ 23 h 77"/>
                <a:gd name="T16" fmla="*/ 13 w 75"/>
                <a:gd name="T17" fmla="*/ 45 h 77"/>
                <a:gd name="T18" fmla="*/ 30 w 75"/>
                <a:gd name="T19" fmla="*/ 63 h 77"/>
                <a:gd name="T20" fmla="*/ 53 w 75"/>
                <a:gd name="T21" fmla="*/ 40 h 77"/>
                <a:gd name="T22" fmla="*/ 45 w 75"/>
                <a:gd name="T23" fmla="*/ 5 h 77"/>
                <a:gd name="T24" fmla="*/ 45 w 75"/>
                <a:gd name="T25" fmla="*/ 5 h 77"/>
                <a:gd name="T26" fmla="*/ 57 w 75"/>
                <a:gd name="T27" fmla="*/ 1 h 77"/>
                <a:gd name="T28" fmla="*/ 75 w 75"/>
                <a:gd name="T29" fmla="*/ 19 h 77"/>
                <a:gd name="T30" fmla="*/ 70 w 75"/>
                <a:gd name="T31" fmla="*/ 32 h 77"/>
                <a:gd name="T32" fmla="*/ 33 w 75"/>
                <a:gd name="T33" fmla="*/ 68 h 77"/>
                <a:gd name="T34" fmla="*/ 23 w 75"/>
                <a:gd name="T35" fmla="*/ 73 h 77"/>
                <a:gd name="T36" fmla="*/ 14 w 75"/>
                <a:gd name="T37" fmla="*/ 72 h 77"/>
                <a:gd name="T38" fmla="*/ 13 w 75"/>
                <a:gd name="T39" fmla="*/ 73 h 77"/>
                <a:gd name="T40" fmla="*/ 13 w 75"/>
                <a:gd name="T41" fmla="*/ 73 h 77"/>
                <a:gd name="T42" fmla="*/ 13 w 75"/>
                <a:gd name="T43" fmla="*/ 73 h 77"/>
                <a:gd name="T44" fmla="*/ 1 w 75"/>
                <a:gd name="T45" fmla="*/ 71 h 77"/>
                <a:gd name="T46" fmla="*/ 3 w 75"/>
                <a:gd name="T47" fmla="*/ 63 h 77"/>
                <a:gd name="T48" fmla="*/ 4 w 75"/>
                <a:gd name="T49" fmla="*/ 62 h 77"/>
                <a:gd name="T50" fmla="*/ 3 w 75"/>
                <a:gd name="T51" fmla="*/ 53 h 77"/>
                <a:gd name="T52" fmla="*/ 8 w 75"/>
                <a:gd name="T53" fmla="*/ 42 h 77"/>
                <a:gd name="T54" fmla="*/ 43 w 75"/>
                <a:gd name="T55" fmla="*/ 7 h 77"/>
                <a:gd name="T56" fmla="*/ 40 w 75"/>
                <a:gd name="T57" fmla="*/ 5 h 77"/>
                <a:gd name="T58" fmla="*/ 21 w 75"/>
                <a:gd name="T59" fmla="*/ 25 h 77"/>
                <a:gd name="T60" fmla="*/ 18 w 75"/>
                <a:gd name="T61" fmla="*/ 25 h 77"/>
                <a:gd name="T62" fmla="*/ 18 w 75"/>
                <a:gd name="T63" fmla="*/ 22 h 77"/>
                <a:gd name="T64" fmla="*/ 39 w 75"/>
                <a:gd name="T65" fmla="*/ 1 h 77"/>
                <a:gd name="T66" fmla="*/ 41 w 75"/>
                <a:gd name="T67" fmla="*/ 1 h 77"/>
                <a:gd name="T68" fmla="*/ 45 w 75"/>
                <a:gd name="T69" fmla="*/ 5 h 77"/>
                <a:gd name="T70" fmla="*/ 57 w 75"/>
                <a:gd name="T71" fmla="*/ 7 h 77"/>
                <a:gd name="T72" fmla="*/ 57 w 75"/>
                <a:gd name="T73" fmla="*/ 7 h 77"/>
                <a:gd name="T74" fmla="*/ 48 w 75"/>
                <a:gd name="T75" fmla="*/ 10 h 77"/>
                <a:gd name="T76" fmla="*/ 48 w 75"/>
                <a:gd name="T77" fmla="*/ 10 h 77"/>
                <a:gd name="T78" fmla="*/ 45 w 75"/>
                <a:gd name="T79" fmla="*/ 14 h 77"/>
                <a:gd name="T80" fmla="*/ 62 w 75"/>
                <a:gd name="T81" fmla="*/ 31 h 77"/>
                <a:gd name="T82" fmla="*/ 66 w 75"/>
                <a:gd name="T83" fmla="*/ 28 h 77"/>
                <a:gd name="T84" fmla="*/ 69 w 75"/>
                <a:gd name="T85" fmla="*/ 19 h 77"/>
                <a:gd name="T86" fmla="*/ 57 w 75"/>
                <a:gd name="T87" fmla="*/ 7 h 77"/>
                <a:gd name="T88" fmla="*/ 11 w 75"/>
                <a:gd name="T89" fmla="*/ 48 h 77"/>
                <a:gd name="T90" fmla="*/ 11 w 75"/>
                <a:gd name="T91" fmla="*/ 48 h 77"/>
                <a:gd name="T92" fmla="*/ 8 w 75"/>
                <a:gd name="T93" fmla="*/ 54 h 77"/>
                <a:gd name="T94" fmla="*/ 10 w 75"/>
                <a:gd name="T95" fmla="*/ 61 h 77"/>
                <a:gd name="T96" fmla="*/ 9 w 75"/>
                <a:gd name="T97" fmla="*/ 65 h 77"/>
                <a:gd name="T98" fmla="*/ 7 w 75"/>
                <a:gd name="T99" fmla="*/ 67 h 77"/>
                <a:gd name="T100" fmla="*/ 7 w 75"/>
                <a:gd name="T101" fmla="*/ 67 h 77"/>
                <a:gd name="T102" fmla="*/ 9 w 75"/>
                <a:gd name="T103" fmla="*/ 69 h 77"/>
                <a:gd name="T104" fmla="*/ 11 w 75"/>
                <a:gd name="T105" fmla="*/ 67 h 77"/>
                <a:gd name="T106" fmla="*/ 15 w 75"/>
                <a:gd name="T107" fmla="*/ 66 h 77"/>
                <a:gd name="T108" fmla="*/ 22 w 75"/>
                <a:gd name="T109" fmla="*/ 67 h 77"/>
                <a:gd name="T110" fmla="*/ 28 w 75"/>
                <a:gd name="T111" fmla="*/ 65 h 77"/>
                <a:gd name="T112" fmla="*/ 11 w 75"/>
                <a:gd name="T113" fmla="*/ 4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5" h="77">
                  <a:moveTo>
                    <a:pt x="38" y="20"/>
                  </a:moveTo>
                  <a:cubicBezTo>
                    <a:pt x="55" y="38"/>
                    <a:pt x="55" y="38"/>
                    <a:pt x="55" y="38"/>
                  </a:cubicBezTo>
                  <a:cubicBezTo>
                    <a:pt x="60" y="34"/>
                    <a:pt x="60" y="34"/>
                    <a:pt x="60" y="34"/>
                  </a:cubicBezTo>
                  <a:cubicBezTo>
                    <a:pt x="42" y="16"/>
                    <a:pt x="42" y="16"/>
                    <a:pt x="42" y="16"/>
                  </a:cubicBezTo>
                  <a:cubicBezTo>
                    <a:pt x="38" y="20"/>
                    <a:pt x="38" y="20"/>
                    <a:pt x="38" y="20"/>
                  </a:cubicBezTo>
                  <a:close/>
                  <a:moveTo>
                    <a:pt x="53" y="40"/>
                  </a:moveTo>
                  <a:cubicBezTo>
                    <a:pt x="53" y="40"/>
                    <a:pt x="53" y="40"/>
                    <a:pt x="53" y="40"/>
                  </a:cubicBezTo>
                  <a:cubicBezTo>
                    <a:pt x="35" y="23"/>
                    <a:pt x="35" y="23"/>
                    <a:pt x="35" y="23"/>
                  </a:cubicBezTo>
                  <a:cubicBezTo>
                    <a:pt x="13" y="45"/>
                    <a:pt x="13" y="45"/>
                    <a:pt x="13" y="45"/>
                  </a:cubicBezTo>
                  <a:cubicBezTo>
                    <a:pt x="30" y="63"/>
                    <a:pt x="30" y="63"/>
                    <a:pt x="30" y="63"/>
                  </a:cubicBezTo>
                  <a:cubicBezTo>
                    <a:pt x="53" y="40"/>
                    <a:pt x="53" y="40"/>
                    <a:pt x="53" y="40"/>
                  </a:cubicBezTo>
                  <a:close/>
                  <a:moveTo>
                    <a:pt x="45" y="5"/>
                  </a:moveTo>
                  <a:cubicBezTo>
                    <a:pt x="45" y="5"/>
                    <a:pt x="45" y="5"/>
                    <a:pt x="45" y="5"/>
                  </a:cubicBezTo>
                  <a:cubicBezTo>
                    <a:pt x="49" y="2"/>
                    <a:pt x="53" y="1"/>
                    <a:pt x="57" y="1"/>
                  </a:cubicBezTo>
                  <a:cubicBezTo>
                    <a:pt x="67" y="1"/>
                    <a:pt x="75" y="9"/>
                    <a:pt x="75" y="19"/>
                  </a:cubicBezTo>
                  <a:cubicBezTo>
                    <a:pt x="75" y="24"/>
                    <a:pt x="73" y="28"/>
                    <a:pt x="70" y="32"/>
                  </a:cubicBezTo>
                  <a:cubicBezTo>
                    <a:pt x="33" y="68"/>
                    <a:pt x="33" y="68"/>
                    <a:pt x="33" y="68"/>
                  </a:cubicBezTo>
                  <a:cubicBezTo>
                    <a:pt x="30" y="71"/>
                    <a:pt x="27" y="73"/>
                    <a:pt x="23" y="73"/>
                  </a:cubicBezTo>
                  <a:cubicBezTo>
                    <a:pt x="20" y="74"/>
                    <a:pt x="17" y="73"/>
                    <a:pt x="14" y="72"/>
                  </a:cubicBezTo>
                  <a:cubicBezTo>
                    <a:pt x="13" y="73"/>
                    <a:pt x="13" y="73"/>
                    <a:pt x="13" y="73"/>
                  </a:cubicBezTo>
                  <a:cubicBezTo>
                    <a:pt x="13" y="73"/>
                    <a:pt x="13" y="73"/>
                    <a:pt x="13" y="73"/>
                  </a:cubicBezTo>
                  <a:cubicBezTo>
                    <a:pt x="13" y="73"/>
                    <a:pt x="13" y="73"/>
                    <a:pt x="13" y="73"/>
                  </a:cubicBezTo>
                  <a:cubicBezTo>
                    <a:pt x="9" y="77"/>
                    <a:pt x="3" y="75"/>
                    <a:pt x="1" y="71"/>
                  </a:cubicBezTo>
                  <a:cubicBezTo>
                    <a:pt x="0" y="68"/>
                    <a:pt x="0" y="65"/>
                    <a:pt x="3" y="63"/>
                  </a:cubicBezTo>
                  <a:cubicBezTo>
                    <a:pt x="4" y="62"/>
                    <a:pt x="4" y="62"/>
                    <a:pt x="4" y="62"/>
                  </a:cubicBezTo>
                  <a:cubicBezTo>
                    <a:pt x="2" y="59"/>
                    <a:pt x="2" y="56"/>
                    <a:pt x="3" y="53"/>
                  </a:cubicBezTo>
                  <a:cubicBezTo>
                    <a:pt x="3" y="49"/>
                    <a:pt x="5" y="45"/>
                    <a:pt x="8" y="42"/>
                  </a:cubicBezTo>
                  <a:cubicBezTo>
                    <a:pt x="43" y="7"/>
                    <a:pt x="43" y="7"/>
                    <a:pt x="43" y="7"/>
                  </a:cubicBezTo>
                  <a:cubicBezTo>
                    <a:pt x="40" y="5"/>
                    <a:pt x="40" y="5"/>
                    <a:pt x="40" y="5"/>
                  </a:cubicBezTo>
                  <a:cubicBezTo>
                    <a:pt x="21" y="25"/>
                    <a:pt x="21" y="25"/>
                    <a:pt x="21" y="25"/>
                  </a:cubicBezTo>
                  <a:cubicBezTo>
                    <a:pt x="20" y="25"/>
                    <a:pt x="19" y="25"/>
                    <a:pt x="18" y="25"/>
                  </a:cubicBezTo>
                  <a:cubicBezTo>
                    <a:pt x="17" y="24"/>
                    <a:pt x="17" y="23"/>
                    <a:pt x="18" y="22"/>
                  </a:cubicBezTo>
                  <a:cubicBezTo>
                    <a:pt x="39" y="1"/>
                    <a:pt x="39" y="1"/>
                    <a:pt x="39" y="1"/>
                  </a:cubicBezTo>
                  <a:cubicBezTo>
                    <a:pt x="40" y="0"/>
                    <a:pt x="41" y="0"/>
                    <a:pt x="41" y="1"/>
                  </a:cubicBezTo>
                  <a:cubicBezTo>
                    <a:pt x="45" y="5"/>
                    <a:pt x="45" y="5"/>
                    <a:pt x="45" y="5"/>
                  </a:cubicBezTo>
                  <a:close/>
                  <a:moveTo>
                    <a:pt x="57" y="7"/>
                  </a:moveTo>
                  <a:cubicBezTo>
                    <a:pt x="57" y="7"/>
                    <a:pt x="57" y="7"/>
                    <a:pt x="57" y="7"/>
                  </a:cubicBezTo>
                  <a:cubicBezTo>
                    <a:pt x="54" y="7"/>
                    <a:pt x="51" y="8"/>
                    <a:pt x="48" y="10"/>
                  </a:cubicBezTo>
                  <a:cubicBezTo>
                    <a:pt x="48" y="10"/>
                    <a:pt x="48" y="10"/>
                    <a:pt x="48" y="10"/>
                  </a:cubicBezTo>
                  <a:cubicBezTo>
                    <a:pt x="45" y="14"/>
                    <a:pt x="45" y="14"/>
                    <a:pt x="45" y="14"/>
                  </a:cubicBezTo>
                  <a:cubicBezTo>
                    <a:pt x="62" y="31"/>
                    <a:pt x="62" y="31"/>
                    <a:pt x="62" y="31"/>
                  </a:cubicBezTo>
                  <a:cubicBezTo>
                    <a:pt x="66" y="28"/>
                    <a:pt x="66" y="28"/>
                    <a:pt x="66" y="28"/>
                  </a:cubicBezTo>
                  <a:cubicBezTo>
                    <a:pt x="68" y="25"/>
                    <a:pt x="69" y="22"/>
                    <a:pt x="69" y="19"/>
                  </a:cubicBezTo>
                  <a:cubicBezTo>
                    <a:pt x="69" y="12"/>
                    <a:pt x="64" y="7"/>
                    <a:pt x="57" y="7"/>
                  </a:cubicBezTo>
                  <a:close/>
                  <a:moveTo>
                    <a:pt x="11" y="48"/>
                  </a:moveTo>
                  <a:cubicBezTo>
                    <a:pt x="11" y="48"/>
                    <a:pt x="11" y="48"/>
                    <a:pt x="11" y="48"/>
                  </a:cubicBezTo>
                  <a:cubicBezTo>
                    <a:pt x="9" y="50"/>
                    <a:pt x="9" y="52"/>
                    <a:pt x="8" y="54"/>
                  </a:cubicBezTo>
                  <a:cubicBezTo>
                    <a:pt x="8" y="56"/>
                    <a:pt x="8" y="59"/>
                    <a:pt x="10" y="61"/>
                  </a:cubicBezTo>
                  <a:cubicBezTo>
                    <a:pt x="10" y="62"/>
                    <a:pt x="10" y="64"/>
                    <a:pt x="9" y="65"/>
                  </a:cubicBezTo>
                  <a:cubicBezTo>
                    <a:pt x="7" y="67"/>
                    <a:pt x="7" y="67"/>
                    <a:pt x="7" y="67"/>
                  </a:cubicBezTo>
                  <a:cubicBezTo>
                    <a:pt x="7" y="67"/>
                    <a:pt x="7" y="67"/>
                    <a:pt x="7" y="67"/>
                  </a:cubicBezTo>
                  <a:cubicBezTo>
                    <a:pt x="5" y="68"/>
                    <a:pt x="7" y="70"/>
                    <a:pt x="9" y="69"/>
                  </a:cubicBezTo>
                  <a:cubicBezTo>
                    <a:pt x="11" y="67"/>
                    <a:pt x="11" y="67"/>
                    <a:pt x="11" y="67"/>
                  </a:cubicBezTo>
                  <a:cubicBezTo>
                    <a:pt x="12" y="66"/>
                    <a:pt x="13" y="65"/>
                    <a:pt x="15" y="66"/>
                  </a:cubicBezTo>
                  <a:cubicBezTo>
                    <a:pt x="17" y="67"/>
                    <a:pt x="20" y="68"/>
                    <a:pt x="22" y="67"/>
                  </a:cubicBezTo>
                  <a:cubicBezTo>
                    <a:pt x="24" y="67"/>
                    <a:pt x="26" y="66"/>
                    <a:pt x="28" y="65"/>
                  </a:cubicBezTo>
                  <a:cubicBezTo>
                    <a:pt x="11" y="48"/>
                    <a:pt x="11" y="48"/>
                    <a:pt x="11" y="4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5" name="Rectangle 18"/>
            <p:cNvSpPr>
              <a:spLocks noChangeArrowheads="1"/>
            </p:cNvSpPr>
            <p:nvPr/>
          </p:nvSpPr>
          <p:spPr bwMode="auto">
            <a:xfrm>
              <a:off x="415925" y="3435350"/>
              <a:ext cx="2012950" cy="100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1100" b="1">
                  <a:solidFill>
                    <a:srgbClr val="EF6541"/>
                  </a:solidFill>
                  <a:latin typeface="微软雅黑" panose="020B0503020204020204" pitchFamily="34" charset="-122"/>
                  <a:ea typeface="微软雅黑" panose="020B0503020204020204" pitchFamily="34" charset="-122"/>
                </a:rPr>
                <a:t>TOPIC HEADER HERE</a:t>
              </a:r>
              <a:endParaRPr lang="en-US" altLang="zh-CN" sz="1100">
                <a:solidFill>
                  <a:srgbClr val="EF6541"/>
                </a:solidFill>
                <a:latin typeface="微软雅黑" panose="020B0503020204020204" pitchFamily="34" charset="-122"/>
                <a:ea typeface="微软雅黑" panose="020B0503020204020204" pitchFamily="34" charset="-122"/>
              </a:endParaRPr>
            </a:p>
            <a:p>
              <a:pPr algn="ct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 to help anyone that is stepping into the world of PowerPoint for the very first time.</a:t>
              </a:r>
              <a:endParaRPr lang="zh-CN" altLang="en-US" sz="1100">
                <a:solidFill>
                  <a:schemeClr val="bg1"/>
                </a:solidFill>
                <a:latin typeface="微软雅黑" panose="020B0503020204020204" pitchFamily="34" charset="-122"/>
                <a:ea typeface="微软雅黑" panose="020B0503020204020204" pitchFamily="34" charset="-122"/>
              </a:endParaRPr>
            </a:p>
          </p:txBody>
        </p:sp>
        <p:sp>
          <p:nvSpPr>
            <p:cNvPr id="16" name="Rectangle 19"/>
            <p:cNvSpPr>
              <a:spLocks noChangeArrowheads="1"/>
            </p:cNvSpPr>
            <p:nvPr/>
          </p:nvSpPr>
          <p:spPr bwMode="auto">
            <a:xfrm>
              <a:off x="1068388" y="2354263"/>
              <a:ext cx="714375" cy="303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2000" b="1">
                  <a:solidFill>
                    <a:schemeClr val="bg1"/>
                  </a:solidFill>
                  <a:latin typeface="微软雅黑" panose="020B0503020204020204" pitchFamily="34" charset="-122"/>
                  <a:ea typeface="微软雅黑" panose="020B0503020204020204" pitchFamily="34" charset="-122"/>
                </a:rPr>
                <a:t>2010</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7" name="Rectangle 20"/>
            <p:cNvSpPr>
              <a:spLocks noChangeArrowheads="1"/>
            </p:cNvSpPr>
            <p:nvPr/>
          </p:nvSpPr>
          <p:spPr bwMode="auto">
            <a:xfrm>
              <a:off x="4341813" y="3435350"/>
              <a:ext cx="2012950" cy="100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1100" b="1">
                  <a:solidFill>
                    <a:srgbClr val="EF6541"/>
                  </a:solidFill>
                  <a:latin typeface="微软雅黑" panose="020B0503020204020204" pitchFamily="34" charset="-122"/>
                  <a:ea typeface="微软雅黑" panose="020B0503020204020204" pitchFamily="34" charset="-122"/>
                </a:rPr>
                <a:t>TOPIC HEADER HERE</a:t>
              </a:r>
              <a:endParaRPr lang="en-US" altLang="zh-CN" sz="1100">
                <a:solidFill>
                  <a:srgbClr val="EF6541"/>
                </a:solidFill>
                <a:latin typeface="微软雅黑" panose="020B0503020204020204" pitchFamily="34" charset="-122"/>
                <a:ea typeface="微软雅黑" panose="020B0503020204020204" pitchFamily="34" charset="-122"/>
              </a:endParaRPr>
            </a:p>
            <a:p>
              <a:pPr algn="ct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 to help anyone that is stepping into the world of PowerPoint for the very first time.</a:t>
              </a:r>
              <a:endParaRPr lang="zh-CN" altLang="en-US" sz="1100">
                <a:solidFill>
                  <a:schemeClr val="bg1"/>
                </a:solidFill>
                <a:latin typeface="微软雅黑" panose="020B0503020204020204" pitchFamily="34" charset="-122"/>
                <a:ea typeface="微软雅黑" panose="020B0503020204020204" pitchFamily="34" charset="-122"/>
              </a:endParaRPr>
            </a:p>
          </p:txBody>
        </p:sp>
        <p:sp>
          <p:nvSpPr>
            <p:cNvPr id="18" name="Rectangle 21"/>
            <p:cNvSpPr>
              <a:spLocks noChangeArrowheads="1"/>
            </p:cNvSpPr>
            <p:nvPr/>
          </p:nvSpPr>
          <p:spPr bwMode="auto">
            <a:xfrm>
              <a:off x="4970463" y="2354263"/>
              <a:ext cx="714375" cy="303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2000" b="1">
                  <a:solidFill>
                    <a:schemeClr val="bg1"/>
                  </a:solidFill>
                  <a:latin typeface="微软雅黑" panose="020B0503020204020204" pitchFamily="34" charset="-122"/>
                  <a:ea typeface="微软雅黑" panose="020B0503020204020204" pitchFamily="34" charset="-122"/>
                </a:rPr>
                <a:t>2012</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9" name="Rectangle 22"/>
            <p:cNvSpPr>
              <a:spLocks noChangeArrowheads="1"/>
            </p:cNvSpPr>
            <p:nvPr/>
          </p:nvSpPr>
          <p:spPr bwMode="auto">
            <a:xfrm>
              <a:off x="2987675" y="3162300"/>
              <a:ext cx="714375" cy="27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2000" b="1">
                  <a:solidFill>
                    <a:schemeClr val="bg1"/>
                  </a:solidFill>
                  <a:latin typeface="微软雅黑" panose="020B0503020204020204" pitchFamily="34" charset="-122"/>
                  <a:ea typeface="微软雅黑" panose="020B0503020204020204" pitchFamily="34" charset="-122"/>
                </a:rPr>
                <a:t>2011</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20" name="Rectangle 23"/>
            <p:cNvSpPr>
              <a:spLocks noChangeArrowheads="1"/>
            </p:cNvSpPr>
            <p:nvPr/>
          </p:nvSpPr>
          <p:spPr bwMode="auto">
            <a:xfrm>
              <a:off x="2335213" y="1585913"/>
              <a:ext cx="2012950" cy="989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120000"/>
                </a:lnSpc>
                <a:buFont typeface="Arial" panose="020B0604020202020204" pitchFamily="34" charset="0"/>
                <a:buNone/>
              </a:pPr>
              <a:r>
                <a:rPr lang="en-US" altLang="zh-CN" sz="1100" b="1">
                  <a:solidFill>
                    <a:srgbClr val="EF6541"/>
                  </a:solidFill>
                  <a:latin typeface="微软雅黑" panose="020B0503020204020204" pitchFamily="34" charset="-122"/>
                  <a:ea typeface="微软雅黑" panose="020B0503020204020204" pitchFamily="34" charset="-122"/>
                </a:rPr>
                <a:t>TOPIC HEADER HERE</a:t>
              </a:r>
              <a:endParaRPr lang="en-US" altLang="zh-CN" sz="1100">
                <a:solidFill>
                  <a:srgbClr val="EF6541"/>
                </a:solidFill>
                <a:latin typeface="微软雅黑" panose="020B0503020204020204" pitchFamily="34" charset="-122"/>
                <a:ea typeface="微软雅黑" panose="020B0503020204020204" pitchFamily="34" charset="-122"/>
              </a:endParaRPr>
            </a:p>
            <a:p>
              <a:pPr algn="ct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 to help anyone that is stepping into the world of PowerPoint for the very first time.</a:t>
              </a:r>
              <a:endParaRPr lang="zh-CN" altLang="en-US" sz="110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163" y="3906063"/>
            <a:ext cx="3460049" cy="75111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44"/>
          <p:cNvSpPr>
            <a:spLocks noChangeArrowheads="1"/>
          </p:cNvSpPr>
          <p:nvPr/>
        </p:nvSpPr>
        <p:spPr bwMode="auto">
          <a:xfrm>
            <a:off x="1878842" y="2813448"/>
            <a:ext cx="1734692"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pPr>
            <a:r>
              <a:rPr lang="en-US" altLang="zh-CN" sz="8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03</a:t>
            </a:r>
          </a:p>
        </p:txBody>
      </p:sp>
      <p:grpSp>
        <p:nvGrpSpPr>
          <p:cNvPr id="8" name="组合 7"/>
          <p:cNvGrpSpPr/>
          <p:nvPr/>
        </p:nvGrpSpPr>
        <p:grpSpPr>
          <a:xfrm>
            <a:off x="6096000" y="2807411"/>
            <a:ext cx="5071459" cy="1600441"/>
            <a:chOff x="3519362" y="3708633"/>
            <a:chExt cx="5186744" cy="700218"/>
          </a:xfrm>
        </p:grpSpPr>
        <p:sp>
          <p:nvSpPr>
            <p:cNvPr id="9" name="文本框 8"/>
            <p:cNvSpPr txBox="1"/>
            <p:nvPr/>
          </p:nvSpPr>
          <p:spPr>
            <a:xfrm>
              <a:off x="3519362" y="3708633"/>
              <a:ext cx="3642689" cy="255849"/>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输入你的内容</a:t>
              </a:r>
            </a:p>
          </p:txBody>
        </p:sp>
        <p:sp>
          <p:nvSpPr>
            <p:cNvPr id="10" name="矩形 9"/>
            <p:cNvSpPr/>
            <p:nvPr/>
          </p:nvSpPr>
          <p:spPr>
            <a:xfrm>
              <a:off x="3519362" y="3964482"/>
              <a:ext cx="5186744" cy="444369"/>
            </a:xfrm>
            <a:prstGeom prst="rect">
              <a:avLst/>
            </a:prstGeom>
          </p:spPr>
          <p:txBody>
            <a:bodyPr wrap="square">
              <a:spAutoFit/>
            </a:bodyPr>
            <a:lstStyle/>
            <a:p>
              <a:pPr>
                <a:lnSpc>
                  <a:spcPct val="150000"/>
                </a:lnSpc>
              </a:pPr>
              <a:r>
                <a:rPr lang="en-US" altLang="zh-CN" sz="2000" noProof="1">
                  <a:solidFill>
                    <a:schemeClr val="bg1"/>
                  </a:solidFill>
                  <a:latin typeface="+mn-ea"/>
                </a:rPr>
                <a:t>lorem ipsum dolor sit er. ipsum dolor sit er</a:t>
              </a:r>
            </a:p>
            <a:p>
              <a:pPr>
                <a:lnSpc>
                  <a:spcPct val="150000"/>
                </a:lnSpc>
              </a:pPr>
              <a:r>
                <a:rPr lang="en-US" altLang="zh-CN" sz="2000" noProof="1">
                  <a:solidFill>
                    <a:schemeClr val="bg1"/>
                  </a:solidFill>
                  <a:latin typeface="+mn-ea"/>
                </a:rPr>
                <a:t>lorem ipsum dolor sit er. ipsum dolor sit er  </a:t>
              </a:r>
              <a:endParaRPr lang="zh-CN" altLang="en-US" sz="2000" dirty="0">
                <a:solidFill>
                  <a:schemeClr val="bg1"/>
                </a:solidFill>
                <a:latin typeface="+mn-ea"/>
              </a:endParaRPr>
            </a:p>
          </p:txBody>
        </p:sp>
      </p:grpSp>
      <p:sp>
        <p:nvSpPr>
          <p:cNvPr id="11" name="Freeform 7"/>
          <p:cNvSpPr/>
          <p:nvPr/>
        </p:nvSpPr>
        <p:spPr bwMode="auto">
          <a:xfrm>
            <a:off x="2830513" y="568325"/>
            <a:ext cx="517525" cy="198438"/>
          </a:xfrm>
          <a:custGeom>
            <a:avLst/>
            <a:gdLst>
              <a:gd name="T0" fmla="*/ 159 w 162"/>
              <a:gd name="T1" fmla="*/ 62 h 62"/>
              <a:gd name="T2" fmla="*/ 161 w 162"/>
              <a:gd name="T3" fmla="*/ 54 h 62"/>
              <a:gd name="T4" fmla="*/ 137 w 162"/>
              <a:gd name="T5" fmla="*/ 26 h 62"/>
              <a:gd name="T6" fmla="*/ 121 w 162"/>
              <a:gd name="T7" fmla="*/ 30 h 62"/>
              <a:gd name="T8" fmla="*/ 121 w 162"/>
              <a:gd name="T9" fmla="*/ 28 h 62"/>
              <a:gd name="T10" fmla="*/ 121 w 162"/>
              <a:gd name="T11" fmla="*/ 27 h 62"/>
              <a:gd name="T12" fmla="*/ 121 w 162"/>
              <a:gd name="T13" fmla="*/ 22 h 62"/>
              <a:gd name="T14" fmla="*/ 119 w 162"/>
              <a:gd name="T15" fmla="*/ 16 h 62"/>
              <a:gd name="T16" fmla="*/ 118 w 162"/>
              <a:gd name="T17" fmla="*/ 15 h 62"/>
              <a:gd name="T18" fmla="*/ 118 w 162"/>
              <a:gd name="T19" fmla="*/ 15 h 62"/>
              <a:gd name="T20" fmla="*/ 118 w 162"/>
              <a:gd name="T21" fmla="*/ 15 h 62"/>
              <a:gd name="T22" fmla="*/ 115 w 162"/>
              <a:gd name="T23" fmla="*/ 9 h 62"/>
              <a:gd name="T24" fmla="*/ 109 w 162"/>
              <a:gd name="T25" fmla="*/ 5 h 62"/>
              <a:gd name="T26" fmla="*/ 97 w 162"/>
              <a:gd name="T27" fmla="*/ 0 h 62"/>
              <a:gd name="T28" fmla="*/ 83 w 162"/>
              <a:gd name="T29" fmla="*/ 3 h 62"/>
              <a:gd name="T30" fmla="*/ 73 w 162"/>
              <a:gd name="T31" fmla="*/ 12 h 62"/>
              <a:gd name="T32" fmla="*/ 70 w 162"/>
              <a:gd name="T33" fmla="*/ 18 h 62"/>
              <a:gd name="T34" fmla="*/ 69 w 162"/>
              <a:gd name="T35" fmla="*/ 24 h 62"/>
              <a:gd name="T36" fmla="*/ 58 w 162"/>
              <a:gd name="T37" fmla="*/ 21 h 62"/>
              <a:gd name="T38" fmla="*/ 52 w 162"/>
              <a:gd name="T39" fmla="*/ 21 h 62"/>
              <a:gd name="T40" fmla="*/ 41 w 162"/>
              <a:gd name="T41" fmla="*/ 26 h 62"/>
              <a:gd name="T42" fmla="*/ 33 w 162"/>
              <a:gd name="T43" fmla="*/ 43 h 62"/>
              <a:gd name="T44" fmla="*/ 32 w 162"/>
              <a:gd name="T45" fmla="*/ 43 h 62"/>
              <a:gd name="T46" fmla="*/ 32 w 162"/>
              <a:gd name="T47" fmla="*/ 43 h 62"/>
              <a:gd name="T48" fmla="*/ 32 w 162"/>
              <a:gd name="T49" fmla="*/ 43 h 62"/>
              <a:gd name="T50" fmla="*/ 1 w 162"/>
              <a:gd name="T51" fmla="*/ 59 h 62"/>
              <a:gd name="T52" fmla="*/ 0 w 162"/>
              <a:gd name="T53" fmla="*/ 62 h 62"/>
              <a:gd name="T54" fmla="*/ 159 w 162"/>
              <a:gd name="T55"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2" h="62">
                <a:moveTo>
                  <a:pt x="159" y="62"/>
                </a:moveTo>
                <a:cubicBezTo>
                  <a:pt x="160" y="59"/>
                  <a:pt x="161" y="57"/>
                  <a:pt x="161" y="54"/>
                </a:cubicBezTo>
                <a:cubicBezTo>
                  <a:pt x="162" y="40"/>
                  <a:pt x="151" y="26"/>
                  <a:pt x="137" y="26"/>
                </a:cubicBezTo>
                <a:cubicBezTo>
                  <a:pt x="131" y="26"/>
                  <a:pt x="125" y="27"/>
                  <a:pt x="121" y="30"/>
                </a:cubicBezTo>
                <a:cubicBezTo>
                  <a:pt x="121" y="30"/>
                  <a:pt x="121" y="29"/>
                  <a:pt x="121" y="28"/>
                </a:cubicBezTo>
                <a:cubicBezTo>
                  <a:pt x="121" y="28"/>
                  <a:pt x="121" y="27"/>
                  <a:pt x="121" y="27"/>
                </a:cubicBezTo>
                <a:cubicBezTo>
                  <a:pt x="121" y="25"/>
                  <a:pt x="121" y="24"/>
                  <a:pt x="121" y="22"/>
                </a:cubicBezTo>
                <a:cubicBezTo>
                  <a:pt x="120" y="20"/>
                  <a:pt x="120" y="18"/>
                  <a:pt x="119" y="16"/>
                </a:cubicBezTo>
                <a:cubicBezTo>
                  <a:pt x="119" y="16"/>
                  <a:pt x="119" y="15"/>
                  <a:pt x="118" y="15"/>
                </a:cubicBezTo>
                <a:cubicBezTo>
                  <a:pt x="118" y="15"/>
                  <a:pt x="118" y="15"/>
                  <a:pt x="118" y="15"/>
                </a:cubicBezTo>
                <a:cubicBezTo>
                  <a:pt x="118" y="15"/>
                  <a:pt x="118" y="15"/>
                  <a:pt x="118" y="15"/>
                </a:cubicBezTo>
                <a:cubicBezTo>
                  <a:pt x="118" y="13"/>
                  <a:pt x="117" y="12"/>
                  <a:pt x="115" y="9"/>
                </a:cubicBezTo>
                <a:cubicBezTo>
                  <a:pt x="113" y="7"/>
                  <a:pt x="111" y="6"/>
                  <a:pt x="109" y="5"/>
                </a:cubicBezTo>
                <a:cubicBezTo>
                  <a:pt x="106" y="2"/>
                  <a:pt x="101" y="1"/>
                  <a:pt x="97" y="0"/>
                </a:cubicBezTo>
                <a:cubicBezTo>
                  <a:pt x="92" y="0"/>
                  <a:pt x="88" y="1"/>
                  <a:pt x="83" y="3"/>
                </a:cubicBezTo>
                <a:cubicBezTo>
                  <a:pt x="79" y="5"/>
                  <a:pt x="76" y="8"/>
                  <a:pt x="73" y="12"/>
                </a:cubicBezTo>
                <a:cubicBezTo>
                  <a:pt x="72" y="14"/>
                  <a:pt x="71" y="16"/>
                  <a:pt x="70" y="18"/>
                </a:cubicBezTo>
                <a:cubicBezTo>
                  <a:pt x="69" y="20"/>
                  <a:pt x="69" y="22"/>
                  <a:pt x="69" y="24"/>
                </a:cubicBezTo>
                <a:cubicBezTo>
                  <a:pt x="66" y="22"/>
                  <a:pt x="62" y="21"/>
                  <a:pt x="58" y="21"/>
                </a:cubicBezTo>
                <a:cubicBezTo>
                  <a:pt x="56" y="21"/>
                  <a:pt x="54" y="21"/>
                  <a:pt x="52" y="21"/>
                </a:cubicBezTo>
                <a:cubicBezTo>
                  <a:pt x="48" y="22"/>
                  <a:pt x="44" y="24"/>
                  <a:pt x="41" y="26"/>
                </a:cubicBezTo>
                <a:cubicBezTo>
                  <a:pt x="36" y="31"/>
                  <a:pt x="33" y="36"/>
                  <a:pt x="33" y="43"/>
                </a:cubicBezTo>
                <a:cubicBezTo>
                  <a:pt x="33" y="43"/>
                  <a:pt x="32" y="43"/>
                  <a:pt x="32" y="43"/>
                </a:cubicBezTo>
                <a:cubicBezTo>
                  <a:pt x="30" y="43"/>
                  <a:pt x="28" y="43"/>
                  <a:pt x="32" y="43"/>
                </a:cubicBezTo>
                <a:cubicBezTo>
                  <a:pt x="32" y="43"/>
                  <a:pt x="32" y="43"/>
                  <a:pt x="32" y="43"/>
                </a:cubicBezTo>
                <a:cubicBezTo>
                  <a:pt x="20" y="41"/>
                  <a:pt x="6" y="45"/>
                  <a:pt x="1" y="59"/>
                </a:cubicBezTo>
                <a:cubicBezTo>
                  <a:pt x="1" y="60"/>
                  <a:pt x="1" y="61"/>
                  <a:pt x="0" y="62"/>
                </a:cubicBezTo>
                <a:lnTo>
                  <a:pt x="159" y="6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 name="Freeform 8"/>
          <p:cNvSpPr/>
          <p:nvPr/>
        </p:nvSpPr>
        <p:spPr bwMode="auto">
          <a:xfrm>
            <a:off x="0" y="568325"/>
            <a:ext cx="1581151" cy="601663"/>
          </a:xfrm>
          <a:custGeom>
            <a:avLst/>
            <a:gdLst>
              <a:gd name="T0" fmla="*/ 488 w 496"/>
              <a:gd name="T1" fmla="*/ 189 h 189"/>
              <a:gd name="T2" fmla="*/ 493 w 496"/>
              <a:gd name="T3" fmla="*/ 165 h 189"/>
              <a:gd name="T4" fmla="*/ 419 w 496"/>
              <a:gd name="T5" fmla="*/ 79 h 189"/>
              <a:gd name="T6" fmla="*/ 370 w 496"/>
              <a:gd name="T7" fmla="*/ 92 h 189"/>
              <a:gd name="T8" fmla="*/ 370 w 496"/>
              <a:gd name="T9" fmla="*/ 87 h 189"/>
              <a:gd name="T10" fmla="*/ 370 w 496"/>
              <a:gd name="T11" fmla="*/ 83 h 189"/>
              <a:gd name="T12" fmla="*/ 369 w 496"/>
              <a:gd name="T13" fmla="*/ 67 h 189"/>
              <a:gd name="T14" fmla="*/ 363 w 496"/>
              <a:gd name="T15" fmla="*/ 49 h 189"/>
              <a:gd name="T16" fmla="*/ 362 w 496"/>
              <a:gd name="T17" fmla="*/ 46 h 189"/>
              <a:gd name="T18" fmla="*/ 362 w 496"/>
              <a:gd name="T19" fmla="*/ 46 h 189"/>
              <a:gd name="T20" fmla="*/ 362 w 496"/>
              <a:gd name="T21" fmla="*/ 46 h 189"/>
              <a:gd name="T22" fmla="*/ 350 w 496"/>
              <a:gd name="T23" fmla="*/ 28 h 189"/>
              <a:gd name="T24" fmla="*/ 335 w 496"/>
              <a:gd name="T25" fmla="*/ 14 h 189"/>
              <a:gd name="T26" fmla="*/ 296 w 496"/>
              <a:gd name="T27" fmla="*/ 1 h 189"/>
              <a:gd name="T28" fmla="*/ 255 w 496"/>
              <a:gd name="T29" fmla="*/ 9 h 189"/>
              <a:gd name="T30" fmla="*/ 223 w 496"/>
              <a:gd name="T31" fmla="*/ 36 h 189"/>
              <a:gd name="T32" fmla="*/ 214 w 496"/>
              <a:gd name="T33" fmla="*/ 55 h 189"/>
              <a:gd name="T34" fmla="*/ 210 w 496"/>
              <a:gd name="T35" fmla="*/ 73 h 189"/>
              <a:gd name="T36" fmla="*/ 178 w 496"/>
              <a:gd name="T37" fmla="*/ 63 h 189"/>
              <a:gd name="T38" fmla="*/ 159 w 496"/>
              <a:gd name="T39" fmla="*/ 64 h 189"/>
              <a:gd name="T40" fmla="*/ 123 w 496"/>
              <a:gd name="T41" fmla="*/ 81 h 189"/>
              <a:gd name="T42" fmla="*/ 99 w 496"/>
              <a:gd name="T43" fmla="*/ 131 h 189"/>
              <a:gd name="T44" fmla="*/ 98 w 496"/>
              <a:gd name="T45" fmla="*/ 132 h 189"/>
              <a:gd name="T46" fmla="*/ 97 w 496"/>
              <a:gd name="T47" fmla="*/ 133 h 189"/>
              <a:gd name="T48" fmla="*/ 97 w 496"/>
              <a:gd name="T49" fmla="*/ 133 h 189"/>
              <a:gd name="T50" fmla="*/ 2 w 496"/>
              <a:gd name="T51" fmla="*/ 180 h 189"/>
              <a:gd name="T52" fmla="*/ 0 w 496"/>
              <a:gd name="T53" fmla="*/ 189 h 189"/>
              <a:gd name="T54" fmla="*/ 488 w 496"/>
              <a:gd name="T55" fmla="*/ 18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6" h="189">
                <a:moveTo>
                  <a:pt x="488" y="189"/>
                </a:moveTo>
                <a:cubicBezTo>
                  <a:pt x="491" y="182"/>
                  <a:pt x="493" y="174"/>
                  <a:pt x="493" y="165"/>
                </a:cubicBezTo>
                <a:cubicBezTo>
                  <a:pt x="496" y="124"/>
                  <a:pt x="463" y="79"/>
                  <a:pt x="419" y="79"/>
                </a:cubicBezTo>
                <a:cubicBezTo>
                  <a:pt x="401" y="79"/>
                  <a:pt x="384" y="84"/>
                  <a:pt x="370" y="92"/>
                </a:cubicBezTo>
                <a:cubicBezTo>
                  <a:pt x="370" y="91"/>
                  <a:pt x="370" y="89"/>
                  <a:pt x="370" y="87"/>
                </a:cubicBezTo>
                <a:cubicBezTo>
                  <a:pt x="370" y="86"/>
                  <a:pt x="370" y="84"/>
                  <a:pt x="370" y="83"/>
                </a:cubicBezTo>
                <a:cubicBezTo>
                  <a:pt x="371" y="78"/>
                  <a:pt x="370" y="72"/>
                  <a:pt x="369" y="67"/>
                </a:cubicBezTo>
                <a:cubicBezTo>
                  <a:pt x="368" y="61"/>
                  <a:pt x="366" y="55"/>
                  <a:pt x="363" y="49"/>
                </a:cubicBezTo>
                <a:cubicBezTo>
                  <a:pt x="363" y="48"/>
                  <a:pt x="363" y="47"/>
                  <a:pt x="362" y="46"/>
                </a:cubicBezTo>
                <a:cubicBezTo>
                  <a:pt x="362" y="46"/>
                  <a:pt x="362" y="46"/>
                  <a:pt x="362" y="46"/>
                </a:cubicBezTo>
                <a:cubicBezTo>
                  <a:pt x="362" y="46"/>
                  <a:pt x="362" y="46"/>
                  <a:pt x="362" y="46"/>
                </a:cubicBezTo>
                <a:cubicBezTo>
                  <a:pt x="360" y="41"/>
                  <a:pt x="357" y="37"/>
                  <a:pt x="350" y="28"/>
                </a:cubicBezTo>
                <a:cubicBezTo>
                  <a:pt x="346" y="22"/>
                  <a:pt x="340" y="18"/>
                  <a:pt x="335" y="14"/>
                </a:cubicBezTo>
                <a:cubicBezTo>
                  <a:pt x="323" y="6"/>
                  <a:pt x="310" y="2"/>
                  <a:pt x="296" y="1"/>
                </a:cubicBezTo>
                <a:cubicBezTo>
                  <a:pt x="281" y="0"/>
                  <a:pt x="268" y="2"/>
                  <a:pt x="255" y="9"/>
                </a:cubicBezTo>
                <a:cubicBezTo>
                  <a:pt x="242" y="15"/>
                  <a:pt x="231" y="24"/>
                  <a:pt x="223" y="36"/>
                </a:cubicBezTo>
                <a:cubicBezTo>
                  <a:pt x="220" y="43"/>
                  <a:pt x="217" y="49"/>
                  <a:pt x="214" y="55"/>
                </a:cubicBezTo>
                <a:cubicBezTo>
                  <a:pt x="212" y="61"/>
                  <a:pt x="211" y="67"/>
                  <a:pt x="210" y="73"/>
                </a:cubicBezTo>
                <a:cubicBezTo>
                  <a:pt x="200" y="67"/>
                  <a:pt x="189" y="64"/>
                  <a:pt x="178" y="63"/>
                </a:cubicBezTo>
                <a:cubicBezTo>
                  <a:pt x="171" y="63"/>
                  <a:pt x="165" y="64"/>
                  <a:pt x="159" y="64"/>
                </a:cubicBezTo>
                <a:cubicBezTo>
                  <a:pt x="145" y="67"/>
                  <a:pt x="133" y="72"/>
                  <a:pt x="123" y="81"/>
                </a:cubicBezTo>
                <a:cubicBezTo>
                  <a:pt x="109" y="94"/>
                  <a:pt x="100" y="112"/>
                  <a:pt x="99" y="131"/>
                </a:cubicBezTo>
                <a:cubicBezTo>
                  <a:pt x="98" y="131"/>
                  <a:pt x="98" y="132"/>
                  <a:pt x="98" y="132"/>
                </a:cubicBezTo>
                <a:cubicBezTo>
                  <a:pt x="92" y="131"/>
                  <a:pt x="86" y="130"/>
                  <a:pt x="97" y="133"/>
                </a:cubicBezTo>
                <a:cubicBezTo>
                  <a:pt x="97" y="133"/>
                  <a:pt x="97" y="133"/>
                  <a:pt x="97" y="133"/>
                </a:cubicBezTo>
                <a:cubicBezTo>
                  <a:pt x="59" y="125"/>
                  <a:pt x="17" y="137"/>
                  <a:pt x="2" y="180"/>
                </a:cubicBezTo>
                <a:cubicBezTo>
                  <a:pt x="1" y="183"/>
                  <a:pt x="0" y="186"/>
                  <a:pt x="0" y="189"/>
                </a:cubicBezTo>
                <a:lnTo>
                  <a:pt x="488" y="18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pic>
        <p:nvPicPr>
          <p:cNvPr id="13" name="Picture 11" descr="未标题-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0615" y="568325"/>
            <a:ext cx="476250" cy="530225"/>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p:nvGrpSpPr>
        <p:grpSpPr bwMode="auto">
          <a:xfrm>
            <a:off x="113477" y="701675"/>
            <a:ext cx="177800" cy="174625"/>
            <a:chOff x="223" y="203"/>
            <a:chExt cx="213" cy="211"/>
          </a:xfrm>
        </p:grpSpPr>
        <p:sp>
          <p:nvSpPr>
            <p:cNvPr id="15" name="Freeform 14"/>
            <p:cNvSpPr/>
            <p:nvPr/>
          </p:nvSpPr>
          <p:spPr bwMode="auto">
            <a:xfrm>
              <a:off x="223" y="203"/>
              <a:ext cx="213" cy="211"/>
            </a:xfrm>
            <a:custGeom>
              <a:avLst/>
              <a:gdLst>
                <a:gd name="T0" fmla="*/ 133 w 213"/>
                <a:gd name="T1" fmla="*/ 0 h 211"/>
                <a:gd name="T2" fmla="*/ 130 w 213"/>
                <a:gd name="T3" fmla="*/ 90 h 211"/>
                <a:gd name="T4" fmla="*/ 213 w 213"/>
                <a:gd name="T5" fmla="*/ 130 h 211"/>
                <a:gd name="T6" fmla="*/ 121 w 213"/>
                <a:gd name="T7" fmla="*/ 130 h 211"/>
                <a:gd name="T8" fmla="*/ 83 w 213"/>
                <a:gd name="T9" fmla="*/ 211 h 211"/>
                <a:gd name="T10" fmla="*/ 83 w 213"/>
                <a:gd name="T11" fmla="*/ 121 h 211"/>
                <a:gd name="T12" fmla="*/ 0 w 213"/>
                <a:gd name="T13" fmla="*/ 81 h 211"/>
                <a:gd name="T14" fmla="*/ 93 w 213"/>
                <a:gd name="T15" fmla="*/ 81 h 211"/>
                <a:gd name="T16" fmla="*/ 133 w 213"/>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3" h="211">
                  <a:moveTo>
                    <a:pt x="133" y="0"/>
                  </a:moveTo>
                  <a:lnTo>
                    <a:pt x="130" y="90"/>
                  </a:lnTo>
                  <a:lnTo>
                    <a:pt x="213" y="130"/>
                  </a:lnTo>
                  <a:lnTo>
                    <a:pt x="121" y="130"/>
                  </a:lnTo>
                  <a:lnTo>
                    <a:pt x="83" y="211"/>
                  </a:lnTo>
                  <a:lnTo>
                    <a:pt x="83" y="121"/>
                  </a:lnTo>
                  <a:lnTo>
                    <a:pt x="0" y="81"/>
                  </a:lnTo>
                  <a:lnTo>
                    <a:pt x="93" y="81"/>
                  </a:lnTo>
                  <a:lnTo>
                    <a:pt x="13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Oval 15"/>
            <p:cNvSpPr>
              <a:spLocks noChangeArrowheads="1"/>
            </p:cNvSpPr>
            <p:nvPr/>
          </p:nvSpPr>
          <p:spPr bwMode="auto">
            <a:xfrm>
              <a:off x="259" y="239"/>
              <a:ext cx="142" cy="139"/>
            </a:xfrm>
            <a:prstGeom prst="ellipse">
              <a:avLst/>
            </a:prstGeom>
            <a:solidFill>
              <a:srgbClr val="FFFFFF">
                <a:alpha val="17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620256" y="1478196"/>
            <a:ext cx="10607931" cy="3901605"/>
            <a:chOff x="1453013" y="2201043"/>
            <a:chExt cx="9906613" cy="3643660"/>
          </a:xfrm>
        </p:grpSpPr>
        <p:grpSp>
          <p:nvGrpSpPr>
            <p:cNvPr id="4" name="Group 4"/>
            <p:cNvGrpSpPr>
              <a:grpSpLocks noChangeAspect="1"/>
            </p:cNvGrpSpPr>
            <p:nvPr/>
          </p:nvGrpSpPr>
          <p:grpSpPr bwMode="auto">
            <a:xfrm>
              <a:off x="4909726" y="2690064"/>
              <a:ext cx="3039299" cy="3154639"/>
              <a:chOff x="1365" y="-412"/>
              <a:chExt cx="4954" cy="5142"/>
            </a:xfrm>
          </p:grpSpPr>
          <p:sp>
            <p:nvSpPr>
              <p:cNvPr id="5" name="Oval 4"/>
              <p:cNvSpPr>
                <a:spLocks noChangeArrowheads="1"/>
              </p:cNvSpPr>
              <p:nvPr/>
            </p:nvSpPr>
            <p:spPr bwMode="auto">
              <a:xfrm>
                <a:off x="2998" y="-412"/>
                <a:ext cx="1878" cy="5142"/>
              </a:xfrm>
              <a:prstGeom prst="ellipse">
                <a:avLst/>
              </a:prstGeom>
              <a:solidFill>
                <a:schemeClr val="accent2">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 name="Freeform 5"/>
              <p:cNvSpPr/>
              <p:nvPr/>
            </p:nvSpPr>
            <p:spPr bwMode="auto">
              <a:xfrm>
                <a:off x="1365" y="-412"/>
                <a:ext cx="2572" cy="5142"/>
              </a:xfrm>
              <a:custGeom>
                <a:avLst/>
                <a:gdLst>
                  <a:gd name="T0" fmla="*/ 690 w 1087"/>
                  <a:gd name="T1" fmla="*/ 1087 h 2174"/>
                  <a:gd name="T2" fmla="*/ 1087 w 1087"/>
                  <a:gd name="T3" fmla="*/ 0 h 2174"/>
                  <a:gd name="T4" fmla="*/ 0 w 1087"/>
                  <a:gd name="T5" fmla="*/ 1087 h 2174"/>
                  <a:gd name="T6" fmla="*/ 1087 w 1087"/>
                  <a:gd name="T7" fmla="*/ 2174 h 2174"/>
                  <a:gd name="T8" fmla="*/ 1087 w 1087"/>
                  <a:gd name="T9" fmla="*/ 2174 h 2174"/>
                  <a:gd name="T10" fmla="*/ 690 w 1087"/>
                  <a:gd name="T11" fmla="*/ 1087 h 2174"/>
                </a:gdLst>
                <a:ahLst/>
                <a:cxnLst>
                  <a:cxn ang="0">
                    <a:pos x="T0" y="T1"/>
                  </a:cxn>
                  <a:cxn ang="0">
                    <a:pos x="T2" y="T3"/>
                  </a:cxn>
                  <a:cxn ang="0">
                    <a:pos x="T4" y="T5"/>
                  </a:cxn>
                  <a:cxn ang="0">
                    <a:pos x="T6" y="T7"/>
                  </a:cxn>
                  <a:cxn ang="0">
                    <a:pos x="T8" y="T9"/>
                  </a:cxn>
                  <a:cxn ang="0">
                    <a:pos x="T10" y="T11"/>
                  </a:cxn>
                </a:cxnLst>
                <a:rect l="0" t="0" r="r" b="b"/>
                <a:pathLst>
                  <a:path w="1087" h="2174">
                    <a:moveTo>
                      <a:pt x="690" y="1087"/>
                    </a:moveTo>
                    <a:cubicBezTo>
                      <a:pt x="690" y="487"/>
                      <a:pt x="868" y="0"/>
                      <a:pt x="1087" y="0"/>
                    </a:cubicBezTo>
                    <a:cubicBezTo>
                      <a:pt x="487" y="0"/>
                      <a:pt x="0" y="487"/>
                      <a:pt x="0" y="1087"/>
                    </a:cubicBezTo>
                    <a:cubicBezTo>
                      <a:pt x="0" y="1687"/>
                      <a:pt x="487" y="2174"/>
                      <a:pt x="1087" y="2174"/>
                    </a:cubicBezTo>
                    <a:cubicBezTo>
                      <a:pt x="1087" y="2174"/>
                      <a:pt x="1087" y="2174"/>
                      <a:pt x="1087" y="2174"/>
                    </a:cubicBezTo>
                    <a:cubicBezTo>
                      <a:pt x="868" y="2174"/>
                      <a:pt x="690" y="1687"/>
                      <a:pt x="690" y="1087"/>
                    </a:cubicBez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 name="Freeform 8"/>
              <p:cNvSpPr/>
              <p:nvPr/>
            </p:nvSpPr>
            <p:spPr bwMode="auto">
              <a:xfrm>
                <a:off x="3225" y="1447"/>
                <a:ext cx="3094" cy="1462"/>
              </a:xfrm>
              <a:custGeom>
                <a:avLst/>
                <a:gdLst>
                  <a:gd name="T0" fmla="*/ 1042 w 1308"/>
                  <a:gd name="T1" fmla="*/ 96 h 618"/>
                  <a:gd name="T2" fmla="*/ 602 w 1308"/>
                  <a:gd name="T3" fmla="*/ 0 h 618"/>
                  <a:gd name="T4" fmla="*/ 0 w 1308"/>
                  <a:gd name="T5" fmla="*/ 602 h 618"/>
                  <a:gd name="T6" fmla="*/ 301 w 1308"/>
                  <a:gd name="T7" fmla="*/ 618 h 618"/>
                  <a:gd name="T8" fmla="*/ 1042 w 1308"/>
                  <a:gd name="T9" fmla="*/ 506 h 618"/>
                  <a:gd name="T10" fmla="*/ 1308 w 1308"/>
                  <a:gd name="T11" fmla="*/ 301 h 618"/>
                  <a:gd name="T12" fmla="*/ 1042 w 1308"/>
                  <a:gd name="T13" fmla="*/ 96 h 618"/>
                </a:gdLst>
                <a:ahLst/>
                <a:cxnLst>
                  <a:cxn ang="0">
                    <a:pos x="T0" y="T1"/>
                  </a:cxn>
                  <a:cxn ang="0">
                    <a:pos x="T2" y="T3"/>
                  </a:cxn>
                  <a:cxn ang="0">
                    <a:pos x="T4" y="T5"/>
                  </a:cxn>
                  <a:cxn ang="0">
                    <a:pos x="T6" y="T7"/>
                  </a:cxn>
                  <a:cxn ang="0">
                    <a:pos x="T8" y="T9"/>
                  </a:cxn>
                  <a:cxn ang="0">
                    <a:pos x="T10" y="T11"/>
                  </a:cxn>
                  <a:cxn ang="0">
                    <a:pos x="T12" y="T13"/>
                  </a:cxn>
                </a:cxnLst>
                <a:rect l="0" t="0" r="r" b="b"/>
                <a:pathLst>
                  <a:path w="1308" h="618">
                    <a:moveTo>
                      <a:pt x="1042" y="96"/>
                    </a:moveTo>
                    <a:cubicBezTo>
                      <a:pt x="918" y="50"/>
                      <a:pt x="767" y="18"/>
                      <a:pt x="602" y="0"/>
                    </a:cubicBezTo>
                    <a:cubicBezTo>
                      <a:pt x="0" y="602"/>
                      <a:pt x="0" y="602"/>
                      <a:pt x="0" y="602"/>
                    </a:cubicBezTo>
                    <a:cubicBezTo>
                      <a:pt x="96" y="612"/>
                      <a:pt x="197" y="618"/>
                      <a:pt x="301" y="618"/>
                    </a:cubicBezTo>
                    <a:cubicBezTo>
                      <a:pt x="582" y="618"/>
                      <a:pt x="846" y="578"/>
                      <a:pt x="1042" y="506"/>
                    </a:cubicBezTo>
                    <a:cubicBezTo>
                      <a:pt x="1238" y="435"/>
                      <a:pt x="1308" y="353"/>
                      <a:pt x="1308" y="301"/>
                    </a:cubicBezTo>
                    <a:cubicBezTo>
                      <a:pt x="1308" y="249"/>
                      <a:pt x="1238" y="167"/>
                      <a:pt x="1042" y="96"/>
                    </a:cubicBezTo>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 name="Freeform 9"/>
              <p:cNvSpPr/>
              <p:nvPr/>
            </p:nvSpPr>
            <p:spPr bwMode="auto">
              <a:xfrm>
                <a:off x="3225" y="2159"/>
                <a:ext cx="3094" cy="2381"/>
              </a:xfrm>
              <a:custGeom>
                <a:avLst/>
                <a:gdLst>
                  <a:gd name="T0" fmla="*/ 1308 w 1308"/>
                  <a:gd name="T1" fmla="*/ 0 h 1007"/>
                  <a:gd name="T2" fmla="*/ 1042 w 1308"/>
                  <a:gd name="T3" fmla="*/ 205 h 1007"/>
                  <a:gd name="T4" fmla="*/ 301 w 1308"/>
                  <a:gd name="T5" fmla="*/ 317 h 1007"/>
                  <a:gd name="T6" fmla="*/ 0 w 1308"/>
                  <a:gd name="T7" fmla="*/ 301 h 1007"/>
                  <a:gd name="T8" fmla="*/ 96 w 1308"/>
                  <a:gd name="T9" fmla="*/ 741 h 1007"/>
                  <a:gd name="T10" fmla="*/ 301 w 1308"/>
                  <a:gd name="T11" fmla="*/ 1007 h 1007"/>
                  <a:gd name="T12" fmla="*/ 301 w 1308"/>
                  <a:gd name="T13" fmla="*/ 1007 h 1007"/>
                  <a:gd name="T14" fmla="*/ 1013 w 1308"/>
                  <a:gd name="T15" fmla="*/ 712 h 1007"/>
                  <a:gd name="T16" fmla="*/ 1308 w 1308"/>
                  <a:gd name="T17" fmla="*/ 0 h 1007"/>
                  <a:gd name="T18" fmla="*/ 1308 w 1308"/>
                  <a:gd name="T19" fmla="*/ 0 h 1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8" h="1007">
                    <a:moveTo>
                      <a:pt x="1308" y="0"/>
                    </a:moveTo>
                    <a:cubicBezTo>
                      <a:pt x="1308" y="53"/>
                      <a:pt x="1238" y="134"/>
                      <a:pt x="1042" y="205"/>
                    </a:cubicBezTo>
                    <a:cubicBezTo>
                      <a:pt x="846" y="277"/>
                      <a:pt x="582" y="317"/>
                      <a:pt x="301" y="317"/>
                    </a:cubicBezTo>
                    <a:cubicBezTo>
                      <a:pt x="197" y="317"/>
                      <a:pt x="96" y="311"/>
                      <a:pt x="0" y="301"/>
                    </a:cubicBezTo>
                    <a:cubicBezTo>
                      <a:pt x="18" y="466"/>
                      <a:pt x="50" y="617"/>
                      <a:pt x="96" y="741"/>
                    </a:cubicBezTo>
                    <a:cubicBezTo>
                      <a:pt x="167" y="937"/>
                      <a:pt x="249" y="1007"/>
                      <a:pt x="301" y="1007"/>
                    </a:cubicBezTo>
                    <a:cubicBezTo>
                      <a:pt x="301" y="1007"/>
                      <a:pt x="301" y="1007"/>
                      <a:pt x="301" y="1007"/>
                    </a:cubicBezTo>
                    <a:cubicBezTo>
                      <a:pt x="570" y="1007"/>
                      <a:pt x="823" y="902"/>
                      <a:pt x="1013" y="712"/>
                    </a:cubicBezTo>
                    <a:cubicBezTo>
                      <a:pt x="1203" y="522"/>
                      <a:pt x="1308" y="269"/>
                      <a:pt x="1308" y="0"/>
                    </a:cubicBezTo>
                    <a:cubicBezTo>
                      <a:pt x="1308" y="0"/>
                      <a:pt x="1308" y="0"/>
                      <a:pt x="1308" y="0"/>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 name="Freeform 11"/>
              <p:cNvSpPr/>
              <p:nvPr/>
            </p:nvSpPr>
            <p:spPr bwMode="auto">
              <a:xfrm>
                <a:off x="3937" y="-34"/>
                <a:ext cx="2193" cy="2399"/>
              </a:xfrm>
              <a:custGeom>
                <a:avLst/>
                <a:gdLst>
                  <a:gd name="T0" fmla="*/ 552 w 927"/>
                  <a:gd name="T1" fmla="*/ 303 h 1014"/>
                  <a:gd name="T2" fmla="*/ 815 w 927"/>
                  <a:gd name="T3" fmla="*/ 1014 h 1014"/>
                  <a:gd name="T4" fmla="*/ 926 w 927"/>
                  <a:gd name="T5" fmla="*/ 927 h 1014"/>
                  <a:gd name="T6" fmla="*/ 927 w 927"/>
                  <a:gd name="T7" fmla="*/ 927 h 1014"/>
                  <a:gd name="T8" fmla="*/ 656 w 927"/>
                  <a:gd name="T9" fmla="*/ 271 h 1014"/>
                  <a:gd name="T10" fmla="*/ 0 w 927"/>
                  <a:gd name="T11" fmla="*/ 0 h 1014"/>
                  <a:gd name="T12" fmla="*/ 552 w 927"/>
                  <a:gd name="T13" fmla="*/ 303 h 1014"/>
                </a:gdLst>
                <a:ahLst/>
                <a:cxnLst>
                  <a:cxn ang="0">
                    <a:pos x="T0" y="T1"/>
                  </a:cxn>
                  <a:cxn ang="0">
                    <a:pos x="T2" y="T3"/>
                  </a:cxn>
                  <a:cxn ang="0">
                    <a:pos x="T4" y="T5"/>
                  </a:cxn>
                  <a:cxn ang="0">
                    <a:pos x="T6" y="T7"/>
                  </a:cxn>
                  <a:cxn ang="0">
                    <a:pos x="T8" y="T9"/>
                  </a:cxn>
                  <a:cxn ang="0">
                    <a:pos x="T10" y="T11"/>
                  </a:cxn>
                  <a:cxn ang="0">
                    <a:pos x="T12" y="T13"/>
                  </a:cxn>
                </a:cxnLst>
                <a:rect l="0" t="0" r="r" b="b"/>
                <a:pathLst>
                  <a:path w="927" h="1014">
                    <a:moveTo>
                      <a:pt x="552" y="303"/>
                    </a:moveTo>
                    <a:cubicBezTo>
                      <a:pt x="703" y="499"/>
                      <a:pt x="815" y="766"/>
                      <a:pt x="815" y="1014"/>
                    </a:cubicBezTo>
                    <a:cubicBezTo>
                      <a:pt x="891" y="975"/>
                      <a:pt x="920" y="941"/>
                      <a:pt x="926" y="927"/>
                    </a:cubicBezTo>
                    <a:cubicBezTo>
                      <a:pt x="927" y="927"/>
                      <a:pt x="927" y="927"/>
                      <a:pt x="927" y="927"/>
                    </a:cubicBezTo>
                    <a:cubicBezTo>
                      <a:pt x="927" y="679"/>
                      <a:pt x="831" y="446"/>
                      <a:pt x="656" y="271"/>
                    </a:cubicBezTo>
                    <a:cubicBezTo>
                      <a:pt x="481" y="96"/>
                      <a:pt x="248" y="0"/>
                      <a:pt x="0" y="0"/>
                    </a:cubicBezTo>
                    <a:cubicBezTo>
                      <a:pt x="248" y="0"/>
                      <a:pt x="503" y="239"/>
                      <a:pt x="552" y="303"/>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 name="Freeform 12"/>
              <p:cNvSpPr/>
              <p:nvPr/>
            </p:nvSpPr>
            <p:spPr bwMode="auto">
              <a:xfrm>
                <a:off x="3937" y="-34"/>
                <a:ext cx="1928" cy="2399"/>
              </a:xfrm>
              <a:custGeom>
                <a:avLst/>
                <a:gdLst>
                  <a:gd name="T0" fmla="*/ 0 w 815"/>
                  <a:gd name="T1" fmla="*/ 1 h 1014"/>
                  <a:gd name="T2" fmla="*/ 0 w 815"/>
                  <a:gd name="T3" fmla="*/ 927 h 1014"/>
                  <a:gd name="T4" fmla="*/ 815 w 815"/>
                  <a:gd name="T5" fmla="*/ 1014 h 1014"/>
                  <a:gd name="T6" fmla="*/ 552 w 815"/>
                  <a:gd name="T7" fmla="*/ 286 h 1014"/>
                  <a:gd name="T8" fmla="*/ 0 w 815"/>
                  <a:gd name="T9" fmla="*/ 0 h 1014"/>
                  <a:gd name="T10" fmla="*/ 0 w 815"/>
                  <a:gd name="T11" fmla="*/ 1 h 1014"/>
                </a:gdLst>
                <a:ahLst/>
                <a:cxnLst>
                  <a:cxn ang="0">
                    <a:pos x="T0" y="T1"/>
                  </a:cxn>
                  <a:cxn ang="0">
                    <a:pos x="T2" y="T3"/>
                  </a:cxn>
                  <a:cxn ang="0">
                    <a:pos x="T4" y="T5"/>
                  </a:cxn>
                  <a:cxn ang="0">
                    <a:pos x="T6" y="T7"/>
                  </a:cxn>
                  <a:cxn ang="0">
                    <a:pos x="T8" y="T9"/>
                  </a:cxn>
                  <a:cxn ang="0">
                    <a:pos x="T10" y="T11"/>
                  </a:cxn>
                </a:cxnLst>
                <a:rect l="0" t="0" r="r" b="b"/>
                <a:pathLst>
                  <a:path w="815" h="1014">
                    <a:moveTo>
                      <a:pt x="0" y="1"/>
                    </a:moveTo>
                    <a:cubicBezTo>
                      <a:pt x="0" y="927"/>
                      <a:pt x="0" y="927"/>
                      <a:pt x="0" y="927"/>
                    </a:cubicBezTo>
                    <a:cubicBezTo>
                      <a:pt x="815" y="1014"/>
                      <a:pt x="815" y="1014"/>
                      <a:pt x="815" y="1014"/>
                    </a:cubicBezTo>
                    <a:cubicBezTo>
                      <a:pt x="815" y="766"/>
                      <a:pt x="727" y="461"/>
                      <a:pt x="552" y="286"/>
                    </a:cubicBezTo>
                    <a:cubicBezTo>
                      <a:pt x="411" y="145"/>
                      <a:pt x="248" y="0"/>
                      <a:pt x="0" y="0"/>
                    </a:cubicBezTo>
                    <a:lnTo>
                      <a:pt x="0" y="1"/>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 name="Freeform 13"/>
              <p:cNvSpPr/>
              <p:nvPr/>
            </p:nvSpPr>
            <p:spPr bwMode="auto">
              <a:xfrm>
                <a:off x="3566" y="253"/>
                <a:ext cx="1902" cy="2277"/>
              </a:xfrm>
              <a:custGeom>
                <a:avLst/>
                <a:gdLst>
                  <a:gd name="T0" fmla="*/ 804 w 804"/>
                  <a:gd name="T1" fmla="*/ 875 h 963"/>
                  <a:gd name="T2" fmla="*/ 589 w 804"/>
                  <a:gd name="T3" fmla="*/ 278 h 963"/>
                  <a:gd name="T4" fmla="*/ 157 w 804"/>
                  <a:gd name="T5" fmla="*/ 0 h 963"/>
                  <a:gd name="T6" fmla="*/ 102 w 804"/>
                  <a:gd name="T7" fmla="*/ 119 h 963"/>
                  <a:gd name="T8" fmla="*/ 4 w 804"/>
                  <a:gd name="T9" fmla="*/ 653 h 963"/>
                  <a:gd name="T10" fmla="*/ 0 w 804"/>
                  <a:gd name="T11" fmla="*/ 806 h 963"/>
                  <a:gd name="T12" fmla="*/ 4 w 804"/>
                  <a:gd name="T13" fmla="*/ 959 h 963"/>
                  <a:gd name="T14" fmla="*/ 157 w 804"/>
                  <a:gd name="T15" fmla="*/ 963 h 963"/>
                  <a:gd name="T16" fmla="*/ 310 w 804"/>
                  <a:gd name="T17" fmla="*/ 959 h 963"/>
                  <a:gd name="T18" fmla="*/ 804 w 804"/>
                  <a:gd name="T19" fmla="*/ 87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4" h="963">
                    <a:moveTo>
                      <a:pt x="804" y="875"/>
                    </a:moveTo>
                    <a:cubicBezTo>
                      <a:pt x="785" y="653"/>
                      <a:pt x="706" y="418"/>
                      <a:pt x="589" y="278"/>
                    </a:cubicBezTo>
                    <a:cubicBezTo>
                      <a:pt x="456" y="119"/>
                      <a:pt x="323" y="24"/>
                      <a:pt x="157" y="0"/>
                    </a:cubicBezTo>
                    <a:cubicBezTo>
                      <a:pt x="141" y="27"/>
                      <a:pt x="122" y="65"/>
                      <a:pt x="102" y="119"/>
                    </a:cubicBezTo>
                    <a:cubicBezTo>
                      <a:pt x="49" y="264"/>
                      <a:pt x="16" y="450"/>
                      <a:pt x="4" y="653"/>
                    </a:cubicBezTo>
                    <a:cubicBezTo>
                      <a:pt x="2" y="703"/>
                      <a:pt x="0" y="754"/>
                      <a:pt x="0" y="806"/>
                    </a:cubicBezTo>
                    <a:cubicBezTo>
                      <a:pt x="0" y="858"/>
                      <a:pt x="2" y="909"/>
                      <a:pt x="4" y="959"/>
                    </a:cubicBezTo>
                    <a:cubicBezTo>
                      <a:pt x="54" y="961"/>
                      <a:pt x="105" y="963"/>
                      <a:pt x="157" y="963"/>
                    </a:cubicBezTo>
                    <a:cubicBezTo>
                      <a:pt x="209" y="963"/>
                      <a:pt x="260" y="961"/>
                      <a:pt x="310" y="959"/>
                    </a:cubicBezTo>
                    <a:cubicBezTo>
                      <a:pt x="495" y="948"/>
                      <a:pt x="666" y="920"/>
                      <a:pt x="804" y="875"/>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2" name="Group 13"/>
            <p:cNvGrpSpPr/>
            <p:nvPr/>
          </p:nvGrpSpPr>
          <p:grpSpPr>
            <a:xfrm>
              <a:off x="8323109" y="4852970"/>
              <a:ext cx="796944" cy="796944"/>
              <a:chOff x="7891737" y="4601650"/>
              <a:chExt cx="755703" cy="755703"/>
            </a:xfrm>
          </p:grpSpPr>
          <p:sp>
            <p:nvSpPr>
              <p:cNvPr id="13" name="Oval 20"/>
              <p:cNvSpPr/>
              <p:nvPr/>
            </p:nvSpPr>
            <p:spPr>
              <a:xfrm>
                <a:off x="7891737" y="4601650"/>
                <a:ext cx="755703" cy="75570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Freeform 23"/>
              <p:cNvSpPr/>
              <p:nvPr/>
            </p:nvSpPr>
            <p:spPr bwMode="auto">
              <a:xfrm>
                <a:off x="8099876" y="4820373"/>
                <a:ext cx="349218" cy="320594"/>
              </a:xfrm>
              <a:custGeom>
                <a:avLst/>
                <a:gdLst>
                  <a:gd name="T0" fmla="*/ 29 w 85"/>
                  <a:gd name="T1" fmla="*/ 0 h 78"/>
                  <a:gd name="T2" fmla="*/ 34 w 85"/>
                  <a:gd name="T3" fmla="*/ 29 h 78"/>
                  <a:gd name="T4" fmla="*/ 8 w 85"/>
                  <a:gd name="T5" fmla="*/ 29 h 78"/>
                  <a:gd name="T6" fmla="*/ 6 w 85"/>
                  <a:gd name="T7" fmla="*/ 29 h 78"/>
                  <a:gd name="T8" fmla="*/ 0 w 85"/>
                  <a:gd name="T9" fmla="*/ 35 h 78"/>
                  <a:gd name="T10" fmla="*/ 0 w 85"/>
                  <a:gd name="T11" fmla="*/ 35 h 78"/>
                  <a:gd name="T12" fmla="*/ 4 w 85"/>
                  <a:gd name="T13" fmla="*/ 42 h 78"/>
                  <a:gd name="T14" fmla="*/ 0 w 85"/>
                  <a:gd name="T15" fmla="*/ 47 h 78"/>
                  <a:gd name="T16" fmla="*/ 0 w 85"/>
                  <a:gd name="T17" fmla="*/ 47 h 78"/>
                  <a:gd name="T18" fmla="*/ 5 w 85"/>
                  <a:gd name="T19" fmla="*/ 54 h 78"/>
                  <a:gd name="T20" fmla="*/ 4 w 85"/>
                  <a:gd name="T21" fmla="*/ 58 h 78"/>
                  <a:gd name="T22" fmla="*/ 4 w 85"/>
                  <a:gd name="T23" fmla="*/ 58 h 78"/>
                  <a:gd name="T24" fmla="*/ 10 w 85"/>
                  <a:gd name="T25" fmla="*/ 65 h 78"/>
                  <a:gd name="T26" fmla="*/ 11 w 85"/>
                  <a:gd name="T27" fmla="*/ 65 h 78"/>
                  <a:gd name="T28" fmla="*/ 9 w 85"/>
                  <a:gd name="T29" fmla="*/ 70 h 78"/>
                  <a:gd name="T30" fmla="*/ 9 w 85"/>
                  <a:gd name="T31" fmla="*/ 70 h 78"/>
                  <a:gd name="T32" fmla="*/ 15 w 85"/>
                  <a:gd name="T33" fmla="*/ 77 h 78"/>
                  <a:gd name="T34" fmla="*/ 29 w 85"/>
                  <a:gd name="T35" fmla="*/ 77 h 78"/>
                  <a:gd name="T36" fmla="*/ 45 w 85"/>
                  <a:gd name="T37" fmla="*/ 77 h 78"/>
                  <a:gd name="T38" fmla="*/ 46 w 85"/>
                  <a:gd name="T39" fmla="*/ 77 h 78"/>
                  <a:gd name="T40" fmla="*/ 51 w 85"/>
                  <a:gd name="T41" fmla="*/ 71 h 78"/>
                  <a:gd name="T42" fmla="*/ 66 w 85"/>
                  <a:gd name="T43" fmla="*/ 69 h 78"/>
                  <a:gd name="T44" fmla="*/ 66 w 85"/>
                  <a:gd name="T45" fmla="*/ 78 h 78"/>
                  <a:gd name="T46" fmla="*/ 85 w 85"/>
                  <a:gd name="T47" fmla="*/ 78 h 78"/>
                  <a:gd name="T48" fmla="*/ 85 w 85"/>
                  <a:gd name="T49" fmla="*/ 25 h 78"/>
                  <a:gd name="T50" fmla="*/ 66 w 85"/>
                  <a:gd name="T51" fmla="*/ 25 h 78"/>
                  <a:gd name="T52" fmla="*/ 66 w 85"/>
                  <a:gd name="T53" fmla="*/ 32 h 78"/>
                  <a:gd name="T54" fmla="*/ 61 w 85"/>
                  <a:gd name="T55" fmla="*/ 32 h 78"/>
                  <a:gd name="T56" fmla="*/ 29 w 85"/>
                  <a:gd name="T5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5" h="78">
                    <a:moveTo>
                      <a:pt x="29" y="0"/>
                    </a:moveTo>
                    <a:cubicBezTo>
                      <a:pt x="1" y="7"/>
                      <a:pt x="33" y="28"/>
                      <a:pt x="34" y="29"/>
                    </a:cubicBezTo>
                    <a:cubicBezTo>
                      <a:pt x="8" y="29"/>
                      <a:pt x="8" y="29"/>
                      <a:pt x="8" y="29"/>
                    </a:cubicBezTo>
                    <a:cubicBezTo>
                      <a:pt x="6" y="29"/>
                      <a:pt x="6" y="29"/>
                      <a:pt x="6" y="29"/>
                    </a:cubicBezTo>
                    <a:cubicBezTo>
                      <a:pt x="3" y="29"/>
                      <a:pt x="0" y="32"/>
                      <a:pt x="0" y="35"/>
                    </a:cubicBezTo>
                    <a:cubicBezTo>
                      <a:pt x="0" y="35"/>
                      <a:pt x="0" y="35"/>
                      <a:pt x="0" y="35"/>
                    </a:cubicBezTo>
                    <a:cubicBezTo>
                      <a:pt x="0" y="38"/>
                      <a:pt x="1" y="41"/>
                      <a:pt x="4" y="42"/>
                    </a:cubicBezTo>
                    <a:cubicBezTo>
                      <a:pt x="2" y="43"/>
                      <a:pt x="0" y="45"/>
                      <a:pt x="0" y="47"/>
                    </a:cubicBezTo>
                    <a:cubicBezTo>
                      <a:pt x="0" y="47"/>
                      <a:pt x="0" y="47"/>
                      <a:pt x="0" y="47"/>
                    </a:cubicBezTo>
                    <a:cubicBezTo>
                      <a:pt x="0" y="51"/>
                      <a:pt x="2" y="53"/>
                      <a:pt x="5" y="54"/>
                    </a:cubicBezTo>
                    <a:cubicBezTo>
                      <a:pt x="4" y="55"/>
                      <a:pt x="4" y="57"/>
                      <a:pt x="4" y="58"/>
                    </a:cubicBezTo>
                    <a:cubicBezTo>
                      <a:pt x="4" y="58"/>
                      <a:pt x="4" y="58"/>
                      <a:pt x="4" y="58"/>
                    </a:cubicBezTo>
                    <a:cubicBezTo>
                      <a:pt x="4" y="62"/>
                      <a:pt x="7" y="65"/>
                      <a:pt x="10" y="65"/>
                    </a:cubicBezTo>
                    <a:cubicBezTo>
                      <a:pt x="11" y="65"/>
                      <a:pt x="11" y="65"/>
                      <a:pt x="11" y="65"/>
                    </a:cubicBezTo>
                    <a:cubicBezTo>
                      <a:pt x="9" y="66"/>
                      <a:pt x="9" y="68"/>
                      <a:pt x="9" y="70"/>
                    </a:cubicBezTo>
                    <a:cubicBezTo>
                      <a:pt x="9" y="70"/>
                      <a:pt x="9" y="70"/>
                      <a:pt x="9" y="70"/>
                    </a:cubicBezTo>
                    <a:cubicBezTo>
                      <a:pt x="9" y="74"/>
                      <a:pt x="12" y="77"/>
                      <a:pt x="15" y="77"/>
                    </a:cubicBezTo>
                    <a:cubicBezTo>
                      <a:pt x="29" y="77"/>
                      <a:pt x="29" y="77"/>
                      <a:pt x="29" y="77"/>
                    </a:cubicBezTo>
                    <a:cubicBezTo>
                      <a:pt x="45" y="77"/>
                      <a:pt x="45" y="77"/>
                      <a:pt x="45" y="77"/>
                    </a:cubicBezTo>
                    <a:cubicBezTo>
                      <a:pt x="46" y="77"/>
                      <a:pt x="46" y="77"/>
                      <a:pt x="46" y="77"/>
                    </a:cubicBezTo>
                    <a:cubicBezTo>
                      <a:pt x="51" y="71"/>
                      <a:pt x="51" y="71"/>
                      <a:pt x="51" y="71"/>
                    </a:cubicBezTo>
                    <a:cubicBezTo>
                      <a:pt x="66" y="69"/>
                      <a:pt x="66" y="69"/>
                      <a:pt x="66" y="69"/>
                    </a:cubicBezTo>
                    <a:cubicBezTo>
                      <a:pt x="66" y="78"/>
                      <a:pt x="66" y="78"/>
                      <a:pt x="66" y="78"/>
                    </a:cubicBezTo>
                    <a:cubicBezTo>
                      <a:pt x="85" y="78"/>
                      <a:pt x="85" y="78"/>
                      <a:pt x="85" y="78"/>
                    </a:cubicBezTo>
                    <a:cubicBezTo>
                      <a:pt x="85" y="25"/>
                      <a:pt x="85" y="25"/>
                      <a:pt x="85" y="25"/>
                    </a:cubicBezTo>
                    <a:cubicBezTo>
                      <a:pt x="66" y="25"/>
                      <a:pt x="66" y="25"/>
                      <a:pt x="66" y="25"/>
                    </a:cubicBezTo>
                    <a:cubicBezTo>
                      <a:pt x="66" y="32"/>
                      <a:pt x="66" y="32"/>
                      <a:pt x="66" y="32"/>
                    </a:cubicBezTo>
                    <a:cubicBezTo>
                      <a:pt x="61" y="32"/>
                      <a:pt x="61" y="32"/>
                      <a:pt x="61" y="32"/>
                    </a:cubicBezTo>
                    <a:cubicBezTo>
                      <a:pt x="57" y="16"/>
                      <a:pt x="32" y="17"/>
                      <a:pt x="29" y="0"/>
                    </a:cubicBez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5" name="Group 14"/>
            <p:cNvGrpSpPr/>
            <p:nvPr/>
          </p:nvGrpSpPr>
          <p:grpSpPr>
            <a:xfrm>
              <a:off x="3738698" y="4852970"/>
              <a:ext cx="796944" cy="796944"/>
              <a:chOff x="3544559" y="4601650"/>
              <a:chExt cx="755703" cy="755703"/>
            </a:xfrm>
          </p:grpSpPr>
          <p:sp>
            <p:nvSpPr>
              <p:cNvPr id="16" name="Oval 22"/>
              <p:cNvSpPr/>
              <p:nvPr/>
            </p:nvSpPr>
            <p:spPr>
              <a:xfrm flipH="1">
                <a:off x="3544559" y="4601650"/>
                <a:ext cx="755703" cy="7557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7" name="Freeform 24"/>
              <p:cNvSpPr>
                <a:spLocks noEditPoints="1"/>
              </p:cNvSpPr>
              <p:nvPr/>
            </p:nvSpPr>
            <p:spPr bwMode="auto">
              <a:xfrm>
                <a:off x="3753526" y="4820373"/>
                <a:ext cx="337768" cy="330136"/>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8" name="Group 12"/>
            <p:cNvGrpSpPr/>
            <p:nvPr/>
          </p:nvGrpSpPr>
          <p:grpSpPr>
            <a:xfrm>
              <a:off x="8323109" y="2408208"/>
              <a:ext cx="796944" cy="796944"/>
              <a:chOff x="7891737" y="2283399"/>
              <a:chExt cx="755703" cy="755703"/>
            </a:xfrm>
          </p:grpSpPr>
          <p:sp>
            <p:nvSpPr>
              <p:cNvPr id="19" name="Oval 19"/>
              <p:cNvSpPr/>
              <p:nvPr/>
            </p:nvSpPr>
            <p:spPr>
              <a:xfrm>
                <a:off x="7891737" y="2283399"/>
                <a:ext cx="755703" cy="75570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0" name="Freeform 25"/>
              <p:cNvSpPr>
                <a:spLocks noEditPoints="1"/>
              </p:cNvSpPr>
              <p:nvPr/>
            </p:nvSpPr>
            <p:spPr bwMode="auto">
              <a:xfrm>
                <a:off x="8111199" y="2469466"/>
                <a:ext cx="316777" cy="383568"/>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1" name="Group 11"/>
            <p:cNvGrpSpPr/>
            <p:nvPr/>
          </p:nvGrpSpPr>
          <p:grpSpPr>
            <a:xfrm>
              <a:off x="3738698" y="2408208"/>
              <a:ext cx="796944" cy="796944"/>
              <a:chOff x="3544559" y="2283399"/>
              <a:chExt cx="755703" cy="755703"/>
            </a:xfrm>
          </p:grpSpPr>
          <p:sp>
            <p:nvSpPr>
              <p:cNvPr id="22" name="Oval 21"/>
              <p:cNvSpPr/>
              <p:nvPr/>
            </p:nvSpPr>
            <p:spPr>
              <a:xfrm flipH="1">
                <a:off x="3544559" y="2283399"/>
                <a:ext cx="755703" cy="75570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3" name="Freeform 26"/>
              <p:cNvSpPr>
                <a:spLocks noEditPoints="1"/>
              </p:cNvSpPr>
              <p:nvPr/>
            </p:nvSpPr>
            <p:spPr bwMode="auto">
              <a:xfrm>
                <a:off x="3784059" y="2442750"/>
                <a:ext cx="276702" cy="437000"/>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4" name="Group 30"/>
            <p:cNvGrpSpPr/>
            <p:nvPr/>
          </p:nvGrpSpPr>
          <p:grpSpPr>
            <a:xfrm>
              <a:off x="9092442" y="2201043"/>
              <a:ext cx="2267184" cy="938525"/>
              <a:chOff x="8590924" y="2306010"/>
              <a:chExt cx="3046760" cy="889957"/>
            </a:xfrm>
          </p:grpSpPr>
          <p:sp>
            <p:nvSpPr>
              <p:cNvPr id="25" name="Rectangle 28"/>
              <p:cNvSpPr/>
              <p:nvPr/>
            </p:nvSpPr>
            <p:spPr>
              <a:xfrm>
                <a:off x="8647438" y="2623603"/>
                <a:ext cx="2990246" cy="572364"/>
              </a:xfrm>
              <a:prstGeom prst="rect">
                <a:avLst/>
              </a:prstGeom>
            </p:spPr>
            <p:txBody>
              <a:bodyPr wrap="square">
                <a:spAutoFit/>
              </a:bodyPr>
              <a:lstStyle/>
              <a:p>
                <a:pPr>
                  <a:lnSpc>
                    <a:spcPct val="120000"/>
                  </a:lnSpc>
                </a:pPr>
                <a:r>
                  <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6" name="TextBox 29"/>
              <p:cNvSpPr txBox="1"/>
              <p:nvPr/>
            </p:nvSpPr>
            <p:spPr>
              <a:xfrm>
                <a:off x="8590924" y="2306010"/>
                <a:ext cx="2259630" cy="376125"/>
              </a:xfrm>
              <a:prstGeom prst="rect">
                <a:avLst/>
              </a:prstGeom>
              <a:noFill/>
            </p:spPr>
            <p:txBody>
              <a:bodyPr wrap="none" rtlCol="0">
                <a:spAutoFit/>
              </a:bodyPr>
              <a:lstStyle/>
              <a:p>
                <a:pPr>
                  <a:lnSpc>
                    <a:spcPct val="120000"/>
                  </a:lnSpc>
                </a:pPr>
                <a:r>
                  <a:rPr lang="zh-CN" altLang="en-US">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7" name="Group 31"/>
            <p:cNvGrpSpPr/>
            <p:nvPr/>
          </p:nvGrpSpPr>
          <p:grpSpPr>
            <a:xfrm>
              <a:off x="9092442" y="4650451"/>
              <a:ext cx="2267184" cy="938525"/>
              <a:chOff x="8590924" y="2306010"/>
              <a:chExt cx="3046760" cy="889958"/>
            </a:xfrm>
          </p:grpSpPr>
          <p:sp>
            <p:nvSpPr>
              <p:cNvPr id="28" name="Rectangle 32"/>
              <p:cNvSpPr/>
              <p:nvPr/>
            </p:nvSpPr>
            <p:spPr>
              <a:xfrm>
                <a:off x="8647438" y="2623603"/>
                <a:ext cx="2990246" cy="572365"/>
              </a:xfrm>
              <a:prstGeom prst="rect">
                <a:avLst/>
              </a:prstGeom>
            </p:spPr>
            <p:txBody>
              <a:bodyPr wrap="square">
                <a:spAutoFit/>
              </a:bodyPr>
              <a:lstStyle/>
              <a:p>
                <a:pPr>
                  <a:lnSpc>
                    <a:spcPct val="120000"/>
                  </a:lnSpc>
                </a:pPr>
                <a:r>
                  <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9" name="TextBox 33"/>
              <p:cNvSpPr txBox="1"/>
              <p:nvPr/>
            </p:nvSpPr>
            <p:spPr>
              <a:xfrm>
                <a:off x="8590924" y="2306010"/>
                <a:ext cx="2259630" cy="376126"/>
              </a:xfrm>
              <a:prstGeom prst="rect">
                <a:avLst/>
              </a:prstGeom>
              <a:noFill/>
            </p:spPr>
            <p:txBody>
              <a:bodyPr wrap="none" rtlCol="0">
                <a:spAutoFit/>
              </a:bodyPr>
              <a:lstStyle/>
              <a:p>
                <a:pPr>
                  <a:lnSpc>
                    <a:spcPct val="120000"/>
                  </a:lnSpc>
                </a:pPr>
                <a:r>
                  <a:rPr lang="zh-CN" altLang="en-US">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30" name="Group 34"/>
            <p:cNvGrpSpPr/>
            <p:nvPr/>
          </p:nvGrpSpPr>
          <p:grpSpPr>
            <a:xfrm flipH="1">
              <a:off x="1453014" y="4650453"/>
              <a:ext cx="2267180" cy="938525"/>
              <a:chOff x="8590926" y="2306010"/>
              <a:chExt cx="3046758" cy="889957"/>
            </a:xfrm>
          </p:grpSpPr>
          <p:sp>
            <p:nvSpPr>
              <p:cNvPr id="31" name="Rectangle 35"/>
              <p:cNvSpPr/>
              <p:nvPr/>
            </p:nvSpPr>
            <p:spPr>
              <a:xfrm>
                <a:off x="8647438" y="2623603"/>
                <a:ext cx="2990246" cy="572364"/>
              </a:xfrm>
              <a:prstGeom prst="rect">
                <a:avLst/>
              </a:prstGeom>
            </p:spPr>
            <p:txBody>
              <a:bodyPr wrap="square">
                <a:spAutoFit/>
              </a:bodyPr>
              <a:lstStyle/>
              <a:p>
                <a:pPr algn="r">
                  <a:lnSpc>
                    <a:spcPct val="120000"/>
                  </a:lnSpc>
                </a:pPr>
                <a:r>
                  <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2" name="TextBox 36"/>
              <p:cNvSpPr txBox="1"/>
              <p:nvPr/>
            </p:nvSpPr>
            <p:spPr>
              <a:xfrm>
                <a:off x="8590926" y="2306010"/>
                <a:ext cx="2259635" cy="376125"/>
              </a:xfrm>
              <a:prstGeom prst="rect">
                <a:avLst/>
              </a:prstGeom>
              <a:noFill/>
            </p:spPr>
            <p:txBody>
              <a:bodyPr wrap="none" rtlCol="0">
                <a:spAutoFit/>
              </a:bodyPr>
              <a:lstStyle/>
              <a:p>
                <a:pPr algn="r">
                  <a:lnSpc>
                    <a:spcPct val="120000"/>
                  </a:lnSpc>
                </a:pPr>
                <a:r>
                  <a:rPr lang="zh-CN" altLang="en-US">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33" name="Group 37"/>
            <p:cNvGrpSpPr/>
            <p:nvPr/>
          </p:nvGrpSpPr>
          <p:grpSpPr>
            <a:xfrm flipH="1">
              <a:off x="1453013" y="2201043"/>
              <a:ext cx="2225128" cy="938525"/>
              <a:chOff x="8647438" y="2306010"/>
              <a:chExt cx="2990246" cy="889957"/>
            </a:xfrm>
          </p:grpSpPr>
          <p:sp>
            <p:nvSpPr>
              <p:cNvPr id="34" name="Rectangle 38"/>
              <p:cNvSpPr/>
              <p:nvPr/>
            </p:nvSpPr>
            <p:spPr>
              <a:xfrm>
                <a:off x="8647438" y="2623603"/>
                <a:ext cx="2990246" cy="572364"/>
              </a:xfrm>
              <a:prstGeom prst="rect">
                <a:avLst/>
              </a:prstGeom>
            </p:spPr>
            <p:txBody>
              <a:bodyPr wrap="square">
                <a:spAutoFit/>
              </a:bodyPr>
              <a:lstStyle/>
              <a:p>
                <a:pPr algn="r">
                  <a:lnSpc>
                    <a:spcPct val="120000"/>
                  </a:lnSpc>
                </a:pPr>
                <a:r>
                  <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5" name="TextBox 39"/>
              <p:cNvSpPr txBox="1"/>
              <p:nvPr/>
            </p:nvSpPr>
            <p:spPr>
              <a:xfrm>
                <a:off x="8679752" y="2306010"/>
                <a:ext cx="2259634" cy="376125"/>
              </a:xfrm>
              <a:prstGeom prst="rect">
                <a:avLst/>
              </a:prstGeom>
              <a:noFill/>
            </p:spPr>
            <p:txBody>
              <a:bodyPr wrap="none" rtlCol="0">
                <a:spAutoFit/>
              </a:bodyPr>
              <a:lstStyle/>
              <a:p>
                <a:pPr algn="r">
                  <a:lnSpc>
                    <a:spcPct val="120000"/>
                  </a:lnSpc>
                </a:pPr>
                <a:r>
                  <a:rPr lang="zh-CN" altLang="en-US">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1000"/>
                                        <p:tgtEl>
                                          <p:spTgt spid="36"/>
                                        </p:tgtEl>
                                      </p:cBhvr>
                                    </p:animEffect>
                                    <p:anim calcmode="lin" valueType="num">
                                      <p:cBhvr>
                                        <p:cTn id="8" dur="1000" fill="hold"/>
                                        <p:tgtEl>
                                          <p:spTgt spid="36"/>
                                        </p:tgtEl>
                                        <p:attrNameLst>
                                          <p:attrName>ppt_x</p:attrName>
                                        </p:attrNameLst>
                                      </p:cBhvr>
                                      <p:tavLst>
                                        <p:tav tm="0">
                                          <p:val>
                                            <p:strVal val="#ppt_x"/>
                                          </p:val>
                                        </p:tav>
                                        <p:tav tm="100000">
                                          <p:val>
                                            <p:strVal val="#ppt_x"/>
                                          </p:val>
                                        </p:tav>
                                      </p:tavLst>
                                    </p:anim>
                                    <p:anim calcmode="lin" valueType="num">
                                      <p:cBhvr>
                                        <p:cTn id="9"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03203" y="2350310"/>
            <a:ext cx="8780619" cy="1764679"/>
            <a:chOff x="1430195" y="2592904"/>
            <a:chExt cx="8780619" cy="1764679"/>
          </a:xfrm>
        </p:grpSpPr>
        <p:sp>
          <p:nvSpPr>
            <p:cNvPr id="3" name="矩形 2"/>
            <p:cNvSpPr/>
            <p:nvPr/>
          </p:nvSpPr>
          <p:spPr>
            <a:xfrm>
              <a:off x="1699245" y="3988252"/>
              <a:ext cx="774570" cy="369331"/>
            </a:xfrm>
            <a:prstGeom prst="rect">
              <a:avLst/>
            </a:prstGeom>
          </p:spPr>
          <p:txBody>
            <a:bodyPr wrap="none">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意义</a:t>
              </a:r>
              <a:r>
                <a:rPr lang="en-US" altLang="zh-CN" dirty="0">
                  <a:solidFill>
                    <a:schemeClr val="bg1"/>
                  </a:solidFill>
                  <a:latin typeface="微软雅黑" panose="020B0503020204020204" pitchFamily="34" charset="-122"/>
                  <a:ea typeface="微软雅黑" panose="020B0503020204020204" pitchFamily="34" charset="-122"/>
                </a:rPr>
                <a:t>1</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4" name="矩形 3"/>
            <p:cNvSpPr/>
            <p:nvPr/>
          </p:nvSpPr>
          <p:spPr>
            <a:xfrm>
              <a:off x="4192280" y="3988251"/>
              <a:ext cx="774570" cy="369331"/>
            </a:xfrm>
            <a:prstGeom prst="rect">
              <a:avLst/>
            </a:prstGeom>
          </p:spPr>
          <p:txBody>
            <a:bodyPr wrap="none">
              <a:spAutoFit/>
            </a:bodyPr>
            <a:lstStyle/>
            <a:p>
              <a:pPr algn="ctr"/>
              <a:r>
                <a:rPr lang="zh-CN" altLang="en-US">
                  <a:solidFill>
                    <a:schemeClr val="bg1"/>
                  </a:solidFill>
                  <a:latin typeface="微软雅黑" panose="020B0503020204020204" pitchFamily="34" charset="-122"/>
                  <a:ea typeface="微软雅黑" panose="020B0503020204020204" pitchFamily="34" charset="-122"/>
                </a:rPr>
                <a:t>意义</a:t>
              </a:r>
              <a:r>
                <a:rPr lang="en-US" altLang="zh-CN">
                  <a:solidFill>
                    <a:schemeClr val="bg1"/>
                  </a:solidFill>
                  <a:latin typeface="微软雅黑" panose="020B0503020204020204" pitchFamily="34" charset="-122"/>
                  <a:ea typeface="微软雅黑" panose="020B0503020204020204" pitchFamily="34" charset="-122"/>
                </a:rPr>
                <a:t>2</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5" name="矩形 4"/>
            <p:cNvSpPr/>
            <p:nvPr/>
          </p:nvSpPr>
          <p:spPr>
            <a:xfrm>
              <a:off x="6642354" y="3988251"/>
              <a:ext cx="774570" cy="369331"/>
            </a:xfrm>
            <a:prstGeom prst="rect">
              <a:avLst/>
            </a:prstGeom>
          </p:spPr>
          <p:txBody>
            <a:bodyPr wrap="none">
              <a:spAutoFit/>
            </a:bodyPr>
            <a:lstStyle/>
            <a:p>
              <a:pPr algn="ctr"/>
              <a:r>
                <a:rPr lang="zh-CN" altLang="en-US">
                  <a:solidFill>
                    <a:schemeClr val="bg1"/>
                  </a:solidFill>
                  <a:latin typeface="微软雅黑" panose="020B0503020204020204" pitchFamily="34" charset="-122"/>
                  <a:ea typeface="微软雅黑" panose="020B0503020204020204" pitchFamily="34" charset="-122"/>
                </a:rPr>
                <a:t>意义</a:t>
              </a:r>
              <a:r>
                <a:rPr lang="en-US" altLang="zh-CN">
                  <a:solidFill>
                    <a:schemeClr val="bg1"/>
                  </a:solidFill>
                  <a:latin typeface="微软雅黑" panose="020B0503020204020204" pitchFamily="34" charset="-122"/>
                  <a:ea typeface="微软雅黑" panose="020B0503020204020204" pitchFamily="34" charset="-122"/>
                </a:rPr>
                <a:t>3</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6" name="矩形 5"/>
            <p:cNvSpPr/>
            <p:nvPr/>
          </p:nvSpPr>
          <p:spPr>
            <a:xfrm>
              <a:off x="9167195" y="3988251"/>
              <a:ext cx="774570" cy="369331"/>
            </a:xfrm>
            <a:prstGeom prst="rect">
              <a:avLst/>
            </a:prstGeom>
          </p:spPr>
          <p:txBody>
            <a:bodyPr wrap="none">
              <a:spAutoFit/>
            </a:bodyPr>
            <a:lstStyle/>
            <a:p>
              <a:pPr algn="ctr"/>
              <a:r>
                <a:rPr lang="zh-CN" altLang="en-US">
                  <a:solidFill>
                    <a:schemeClr val="bg1"/>
                  </a:solidFill>
                  <a:latin typeface="微软雅黑" panose="020B0503020204020204" pitchFamily="34" charset="-122"/>
                  <a:ea typeface="微软雅黑" panose="020B0503020204020204" pitchFamily="34" charset="-122"/>
                </a:rPr>
                <a:t>意义</a:t>
              </a:r>
              <a:r>
                <a:rPr lang="en-US" altLang="zh-CN">
                  <a:solidFill>
                    <a:schemeClr val="bg1"/>
                  </a:solidFill>
                  <a:latin typeface="微软雅黑" panose="020B0503020204020204" pitchFamily="34" charset="-122"/>
                  <a:ea typeface="微软雅黑" panose="020B0503020204020204" pitchFamily="34" charset="-122"/>
                </a:rPr>
                <a:t>4</a:t>
              </a:r>
              <a:endParaRPr lang="zh-CN" altLang="en-US" sz="1400">
                <a:solidFill>
                  <a:schemeClr val="bg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8898141" y="2592904"/>
              <a:ext cx="1312673" cy="1312673"/>
              <a:chOff x="6791467" y="2023439"/>
              <a:chExt cx="1009226" cy="1009226"/>
            </a:xfrm>
          </p:grpSpPr>
          <p:sp>
            <p:nvSpPr>
              <p:cNvPr id="21" name="矩形 20"/>
              <p:cNvSpPr/>
              <p:nvPr/>
            </p:nvSpPr>
            <p:spPr>
              <a:xfrm>
                <a:off x="6791467" y="2023439"/>
                <a:ext cx="1009226" cy="1009226"/>
              </a:xfrm>
              <a:prstGeom prst="rect">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22" name="AutoShape 4"/>
              <p:cNvSpPr/>
              <p:nvPr/>
            </p:nvSpPr>
            <p:spPr bwMode="auto">
              <a:xfrm>
                <a:off x="7064866" y="2303888"/>
                <a:ext cx="462428" cy="4645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defRPr/>
                </a:pPr>
                <a:endParaRPr lang="en-US" sz="2000" kern="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sym typeface="Gill Sans" charset="0"/>
                </a:endParaRPr>
              </a:p>
            </p:txBody>
          </p:sp>
        </p:grpSp>
        <p:grpSp>
          <p:nvGrpSpPr>
            <p:cNvPr id="8" name="组合 7"/>
            <p:cNvGrpSpPr/>
            <p:nvPr/>
          </p:nvGrpSpPr>
          <p:grpSpPr>
            <a:xfrm>
              <a:off x="6408827" y="2592904"/>
              <a:ext cx="1312673" cy="1312673"/>
              <a:chOff x="4877601" y="2023439"/>
              <a:chExt cx="1009226" cy="1009226"/>
            </a:xfrm>
          </p:grpSpPr>
          <p:sp>
            <p:nvSpPr>
              <p:cNvPr id="19" name="矩形 18"/>
              <p:cNvSpPr/>
              <p:nvPr/>
            </p:nvSpPr>
            <p:spPr>
              <a:xfrm>
                <a:off x="4877601" y="2023439"/>
                <a:ext cx="1009226" cy="1009226"/>
              </a:xfrm>
              <a:prstGeom prst="rect">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20" name="AutoShape 59"/>
              <p:cNvSpPr/>
              <p:nvPr/>
            </p:nvSpPr>
            <p:spPr bwMode="auto">
              <a:xfrm>
                <a:off x="5142555" y="2263977"/>
                <a:ext cx="479319" cy="477208"/>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defRPr/>
                </a:pPr>
                <a:endParaRPr lang="en-US" sz="2000" kern="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sym typeface="Gill Sans" charset="0"/>
                </a:endParaRPr>
              </a:p>
            </p:txBody>
          </p:sp>
        </p:grpSp>
        <p:grpSp>
          <p:nvGrpSpPr>
            <p:cNvPr id="9" name="组合 8"/>
            <p:cNvGrpSpPr/>
            <p:nvPr/>
          </p:nvGrpSpPr>
          <p:grpSpPr>
            <a:xfrm>
              <a:off x="3919511" y="2592904"/>
              <a:ext cx="1312673" cy="1312673"/>
              <a:chOff x="2963734" y="2023439"/>
              <a:chExt cx="1009226" cy="1009226"/>
            </a:xfrm>
          </p:grpSpPr>
          <p:sp>
            <p:nvSpPr>
              <p:cNvPr id="15" name="矩形 14"/>
              <p:cNvSpPr/>
              <p:nvPr/>
            </p:nvSpPr>
            <p:spPr>
              <a:xfrm>
                <a:off x="2963734" y="2023439"/>
                <a:ext cx="1009226" cy="1009226"/>
              </a:xfrm>
              <a:prstGeom prst="rect">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bg1"/>
                  </a:solidFill>
                  <a:latin typeface="微软雅黑" panose="020B0503020204020204" pitchFamily="34" charset="-122"/>
                  <a:ea typeface="微软雅黑" panose="020B0503020204020204" pitchFamily="34" charset="-122"/>
                </a:endParaRPr>
              </a:p>
            </p:txBody>
          </p:sp>
          <p:grpSp>
            <p:nvGrpSpPr>
              <p:cNvPr id="16" name="Group 112"/>
              <p:cNvGrpSpPr/>
              <p:nvPr/>
            </p:nvGrpSpPr>
            <p:grpSpPr>
              <a:xfrm>
                <a:off x="3229075" y="2303888"/>
                <a:ext cx="478544" cy="448329"/>
                <a:chOff x="5368132" y="3540125"/>
                <a:chExt cx="465138" cy="435769"/>
              </a:xfrm>
              <a:solidFill>
                <a:schemeClr val="bg1"/>
              </a:solidFill>
            </p:grpSpPr>
            <p:sp>
              <p:nvSpPr>
                <p:cNvPr id="17"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2000" kern="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sym typeface="Gill Sans" charset="0"/>
                  </a:endParaRPr>
                </a:p>
              </p:txBody>
            </p:sp>
            <p:sp>
              <p:nvSpPr>
                <p:cNvPr id="18"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2000" kern="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sym typeface="Gill Sans" charset="0"/>
                  </a:endParaRPr>
                </a:p>
              </p:txBody>
            </p:sp>
          </p:grpSp>
        </p:grpSp>
        <p:grpSp>
          <p:nvGrpSpPr>
            <p:cNvPr id="10" name="组合 9"/>
            <p:cNvGrpSpPr/>
            <p:nvPr/>
          </p:nvGrpSpPr>
          <p:grpSpPr>
            <a:xfrm>
              <a:off x="1430195" y="2592904"/>
              <a:ext cx="1312673" cy="1312673"/>
              <a:chOff x="1049867" y="2023439"/>
              <a:chExt cx="1009226" cy="1009226"/>
            </a:xfrm>
          </p:grpSpPr>
          <p:sp>
            <p:nvSpPr>
              <p:cNvPr id="11" name="矩形 10"/>
              <p:cNvSpPr/>
              <p:nvPr/>
            </p:nvSpPr>
            <p:spPr>
              <a:xfrm>
                <a:off x="1049867" y="2023439"/>
                <a:ext cx="1009226" cy="1009226"/>
              </a:xfrm>
              <a:prstGeom prst="rect">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bg1"/>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1390338" y="2288781"/>
                <a:ext cx="328284" cy="478543"/>
                <a:chOff x="2528974" y="2863357"/>
                <a:chExt cx="246811" cy="359779"/>
              </a:xfrm>
              <a:solidFill>
                <a:schemeClr val="bg1"/>
              </a:solidFill>
            </p:grpSpPr>
            <p:sp>
              <p:nvSpPr>
                <p:cNvPr id="13"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2000" kern="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sym typeface="Gill Sans" charset="0"/>
                  </a:endParaRPr>
                </a:p>
              </p:txBody>
            </p:sp>
            <p:sp>
              <p:nvSpPr>
                <p:cNvPr id="14"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2000" kern="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sym typeface="Gill Sans" charset="0"/>
                  </a:endParaRPr>
                </a:p>
              </p:txBody>
            </p:sp>
          </p:grpSp>
        </p:grpSp>
      </p:grpSp>
      <p:sp>
        <p:nvSpPr>
          <p:cNvPr id="23" name="矩形 22"/>
          <p:cNvSpPr/>
          <p:nvPr/>
        </p:nvSpPr>
        <p:spPr>
          <a:xfrm>
            <a:off x="1084446" y="4175973"/>
            <a:ext cx="2569301" cy="705834"/>
          </a:xfrm>
          <a:prstGeom prst="rect">
            <a:avLst/>
          </a:prstGeom>
        </p:spPr>
        <p:txBody>
          <a:bodyPr wrap="square">
            <a:spAutoFit/>
          </a:bodyPr>
          <a:lstStyle/>
          <a:p>
            <a:pPr algn="ctr">
              <a:lnSpc>
                <a:spcPct val="150000"/>
              </a:lnSpc>
            </a:pPr>
            <a:r>
              <a:rPr lang="en-US" altLang="zh-CN" sz="1400" spc="300" noProof="1">
                <a:solidFill>
                  <a:schemeClr val="bg1"/>
                </a:solidFill>
                <a:latin typeface="+mn-ea"/>
              </a:rPr>
              <a:t>Lorem ipsum dolor sit er elit lamet, </a:t>
            </a:r>
            <a:endParaRPr lang="zh-CN" altLang="en-US" sz="1400" spc="300" dirty="0">
              <a:solidFill>
                <a:schemeClr val="bg1"/>
              </a:solidFill>
              <a:latin typeface="+mn-ea"/>
            </a:endParaRPr>
          </a:p>
        </p:txBody>
      </p:sp>
      <p:sp>
        <p:nvSpPr>
          <p:cNvPr id="24" name="矩形 23"/>
          <p:cNvSpPr/>
          <p:nvPr/>
        </p:nvSpPr>
        <p:spPr>
          <a:xfrm>
            <a:off x="3564203" y="4175973"/>
            <a:ext cx="2569301" cy="705834"/>
          </a:xfrm>
          <a:prstGeom prst="rect">
            <a:avLst/>
          </a:prstGeom>
        </p:spPr>
        <p:txBody>
          <a:bodyPr wrap="square">
            <a:spAutoFit/>
          </a:bodyPr>
          <a:lstStyle/>
          <a:p>
            <a:pPr algn="ctr">
              <a:lnSpc>
                <a:spcPct val="150000"/>
              </a:lnSpc>
            </a:pPr>
            <a:r>
              <a:rPr lang="en-US" altLang="zh-CN" sz="1400" spc="300" noProof="1">
                <a:solidFill>
                  <a:schemeClr val="bg1"/>
                </a:solidFill>
                <a:latin typeface="+mn-ea"/>
              </a:rPr>
              <a:t>Lorem ipsum dolor sit er elit lamet, </a:t>
            </a:r>
            <a:endParaRPr lang="zh-CN" altLang="en-US" sz="1400" spc="300" dirty="0">
              <a:solidFill>
                <a:schemeClr val="bg1"/>
              </a:solidFill>
              <a:latin typeface="+mn-ea"/>
            </a:endParaRPr>
          </a:p>
        </p:txBody>
      </p:sp>
      <p:sp>
        <p:nvSpPr>
          <p:cNvPr id="25" name="矩形 24"/>
          <p:cNvSpPr/>
          <p:nvPr/>
        </p:nvSpPr>
        <p:spPr>
          <a:xfrm>
            <a:off x="6059488" y="4175973"/>
            <a:ext cx="2569301" cy="705834"/>
          </a:xfrm>
          <a:prstGeom prst="rect">
            <a:avLst/>
          </a:prstGeom>
        </p:spPr>
        <p:txBody>
          <a:bodyPr wrap="square">
            <a:spAutoFit/>
          </a:bodyPr>
          <a:lstStyle/>
          <a:p>
            <a:pPr algn="ctr">
              <a:lnSpc>
                <a:spcPct val="150000"/>
              </a:lnSpc>
            </a:pPr>
            <a:r>
              <a:rPr lang="en-US" altLang="zh-CN" sz="1400" spc="300" noProof="1">
                <a:solidFill>
                  <a:schemeClr val="bg1"/>
                </a:solidFill>
                <a:latin typeface="+mn-ea"/>
              </a:rPr>
              <a:t>Lorem ipsum dolor sit er elit lamet, </a:t>
            </a:r>
            <a:endParaRPr lang="zh-CN" altLang="en-US" sz="1400" spc="300" dirty="0">
              <a:solidFill>
                <a:schemeClr val="bg1"/>
              </a:solidFill>
              <a:latin typeface="+mn-ea"/>
            </a:endParaRPr>
          </a:p>
        </p:txBody>
      </p:sp>
      <p:sp>
        <p:nvSpPr>
          <p:cNvPr id="26" name="矩形 25"/>
          <p:cNvSpPr/>
          <p:nvPr/>
        </p:nvSpPr>
        <p:spPr>
          <a:xfrm>
            <a:off x="8542834" y="4175973"/>
            <a:ext cx="2569301" cy="705834"/>
          </a:xfrm>
          <a:prstGeom prst="rect">
            <a:avLst/>
          </a:prstGeom>
        </p:spPr>
        <p:txBody>
          <a:bodyPr wrap="square">
            <a:spAutoFit/>
          </a:bodyPr>
          <a:lstStyle/>
          <a:p>
            <a:pPr algn="ctr">
              <a:lnSpc>
                <a:spcPct val="150000"/>
              </a:lnSpc>
            </a:pPr>
            <a:r>
              <a:rPr lang="en-US" altLang="zh-CN" sz="1400" spc="300" noProof="1">
                <a:solidFill>
                  <a:schemeClr val="bg1"/>
                </a:solidFill>
                <a:latin typeface="+mn-ea"/>
              </a:rPr>
              <a:t>Lorem ipsum dolor sit er elit lamet, </a:t>
            </a:r>
            <a:endParaRPr lang="zh-CN" altLang="en-US" sz="1400" spc="300" dirty="0">
              <a:solidFill>
                <a:schemeClr val="bg1"/>
              </a:solidFill>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500"/>
                            </p:stCondLst>
                            <p:childTnLst>
                              <p:par>
                                <p:cTn id="23" presetID="22" presetClass="entr" presetSubtype="8"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05958" y="2031403"/>
            <a:ext cx="10180083" cy="3302597"/>
            <a:chOff x="1406030" y="1640229"/>
            <a:chExt cx="6406579" cy="2078406"/>
          </a:xfrm>
        </p:grpSpPr>
        <p:sp>
          <p:nvSpPr>
            <p:cNvPr id="3" name="Freeform 21"/>
            <p:cNvSpPr/>
            <p:nvPr/>
          </p:nvSpPr>
          <p:spPr bwMode="auto">
            <a:xfrm>
              <a:off x="3575845" y="1640229"/>
              <a:ext cx="974725" cy="973438"/>
            </a:xfrm>
            <a:custGeom>
              <a:avLst/>
              <a:gdLst>
                <a:gd name="T0" fmla="*/ 282 w 565"/>
                <a:gd name="T1" fmla="*/ 0 h 565"/>
                <a:gd name="T2" fmla="*/ 0 w 565"/>
                <a:gd name="T3" fmla="*/ 0 h 565"/>
                <a:gd name="T4" fmla="*/ 0 w 565"/>
                <a:gd name="T5" fmla="*/ 283 h 565"/>
                <a:gd name="T6" fmla="*/ 282 w 565"/>
                <a:gd name="T7" fmla="*/ 565 h 565"/>
                <a:gd name="T8" fmla="*/ 565 w 565"/>
                <a:gd name="T9" fmla="*/ 565 h 565"/>
                <a:gd name="T10" fmla="*/ 565 w 565"/>
                <a:gd name="T11" fmla="*/ 283 h 565"/>
                <a:gd name="T12" fmla="*/ 282 w 565"/>
                <a:gd name="T13" fmla="*/ 0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2" y="0"/>
                  </a:moveTo>
                  <a:cubicBezTo>
                    <a:pt x="0" y="0"/>
                    <a:pt x="0" y="0"/>
                    <a:pt x="0" y="0"/>
                  </a:cubicBezTo>
                  <a:cubicBezTo>
                    <a:pt x="0" y="283"/>
                    <a:pt x="0" y="283"/>
                    <a:pt x="0" y="283"/>
                  </a:cubicBezTo>
                  <a:cubicBezTo>
                    <a:pt x="0" y="439"/>
                    <a:pt x="126" y="565"/>
                    <a:pt x="282" y="565"/>
                  </a:cubicBezTo>
                  <a:cubicBezTo>
                    <a:pt x="565" y="565"/>
                    <a:pt x="565" y="565"/>
                    <a:pt x="565" y="565"/>
                  </a:cubicBezTo>
                  <a:cubicBezTo>
                    <a:pt x="565" y="283"/>
                    <a:pt x="565" y="283"/>
                    <a:pt x="565" y="283"/>
                  </a:cubicBezTo>
                  <a:cubicBezTo>
                    <a:pt x="565" y="127"/>
                    <a:pt x="438" y="0"/>
                    <a:pt x="282" y="0"/>
                  </a:cubicBezTo>
                  <a:close/>
                </a:path>
              </a:pathLst>
            </a:custGeom>
            <a:solidFill>
              <a:srgbClr val="E15444"/>
            </a:solidFill>
            <a:ln>
              <a:noFill/>
            </a:ln>
          </p:spPr>
          <p:txBody>
            <a:bodyPr/>
            <a:lstStyle/>
            <a:p>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4" name="Freeform 22"/>
            <p:cNvSpPr/>
            <p:nvPr/>
          </p:nvSpPr>
          <p:spPr bwMode="auto">
            <a:xfrm>
              <a:off x="4588670" y="1640229"/>
              <a:ext cx="973137" cy="973438"/>
            </a:xfrm>
            <a:custGeom>
              <a:avLst/>
              <a:gdLst>
                <a:gd name="T0" fmla="*/ 283 w 565"/>
                <a:gd name="T1" fmla="*/ 0 h 565"/>
                <a:gd name="T2" fmla="*/ 565 w 565"/>
                <a:gd name="T3" fmla="*/ 0 h 565"/>
                <a:gd name="T4" fmla="*/ 565 w 565"/>
                <a:gd name="T5" fmla="*/ 283 h 565"/>
                <a:gd name="T6" fmla="*/ 283 w 565"/>
                <a:gd name="T7" fmla="*/ 565 h 565"/>
                <a:gd name="T8" fmla="*/ 0 w 565"/>
                <a:gd name="T9" fmla="*/ 565 h 565"/>
                <a:gd name="T10" fmla="*/ 0 w 565"/>
                <a:gd name="T11" fmla="*/ 283 h 565"/>
                <a:gd name="T12" fmla="*/ 283 w 565"/>
                <a:gd name="T13" fmla="*/ 0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3" y="0"/>
                  </a:moveTo>
                  <a:cubicBezTo>
                    <a:pt x="565" y="0"/>
                    <a:pt x="565" y="0"/>
                    <a:pt x="565" y="0"/>
                  </a:cubicBezTo>
                  <a:cubicBezTo>
                    <a:pt x="565" y="283"/>
                    <a:pt x="565" y="283"/>
                    <a:pt x="565" y="283"/>
                  </a:cubicBezTo>
                  <a:cubicBezTo>
                    <a:pt x="565" y="439"/>
                    <a:pt x="439" y="565"/>
                    <a:pt x="283" y="565"/>
                  </a:cubicBezTo>
                  <a:cubicBezTo>
                    <a:pt x="0" y="565"/>
                    <a:pt x="0" y="565"/>
                    <a:pt x="0" y="565"/>
                  </a:cubicBezTo>
                  <a:cubicBezTo>
                    <a:pt x="0" y="283"/>
                    <a:pt x="0" y="283"/>
                    <a:pt x="0" y="283"/>
                  </a:cubicBezTo>
                  <a:cubicBezTo>
                    <a:pt x="0" y="127"/>
                    <a:pt x="127" y="0"/>
                    <a:pt x="283" y="0"/>
                  </a:cubicBezTo>
                  <a:close/>
                </a:path>
              </a:pathLst>
            </a:custGeom>
            <a:solidFill>
              <a:srgbClr val="F2C74E"/>
            </a:solidFill>
            <a:ln>
              <a:noFill/>
            </a:ln>
          </p:spPr>
          <p:txBody>
            <a:bodyPr/>
            <a:lstStyle/>
            <a:p>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5" name="Freeform 23"/>
            <p:cNvSpPr/>
            <p:nvPr/>
          </p:nvSpPr>
          <p:spPr bwMode="auto">
            <a:xfrm>
              <a:off x="3575845" y="2653367"/>
              <a:ext cx="974725" cy="973438"/>
            </a:xfrm>
            <a:custGeom>
              <a:avLst/>
              <a:gdLst>
                <a:gd name="T0" fmla="*/ 282 w 565"/>
                <a:gd name="T1" fmla="*/ 565 h 565"/>
                <a:gd name="T2" fmla="*/ 0 w 565"/>
                <a:gd name="T3" fmla="*/ 565 h 565"/>
                <a:gd name="T4" fmla="*/ 0 w 565"/>
                <a:gd name="T5" fmla="*/ 283 h 565"/>
                <a:gd name="T6" fmla="*/ 282 w 565"/>
                <a:gd name="T7" fmla="*/ 0 h 565"/>
                <a:gd name="T8" fmla="*/ 565 w 565"/>
                <a:gd name="T9" fmla="*/ 0 h 565"/>
                <a:gd name="T10" fmla="*/ 565 w 565"/>
                <a:gd name="T11" fmla="*/ 283 h 565"/>
                <a:gd name="T12" fmla="*/ 282 w 565"/>
                <a:gd name="T13" fmla="*/ 565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2" y="565"/>
                  </a:moveTo>
                  <a:cubicBezTo>
                    <a:pt x="0" y="565"/>
                    <a:pt x="0" y="565"/>
                    <a:pt x="0" y="565"/>
                  </a:cubicBezTo>
                  <a:cubicBezTo>
                    <a:pt x="0" y="283"/>
                    <a:pt x="0" y="283"/>
                    <a:pt x="0" y="283"/>
                  </a:cubicBezTo>
                  <a:cubicBezTo>
                    <a:pt x="0" y="127"/>
                    <a:pt x="126" y="0"/>
                    <a:pt x="282" y="0"/>
                  </a:cubicBezTo>
                  <a:cubicBezTo>
                    <a:pt x="565" y="0"/>
                    <a:pt x="565" y="0"/>
                    <a:pt x="565" y="0"/>
                  </a:cubicBezTo>
                  <a:cubicBezTo>
                    <a:pt x="565" y="283"/>
                    <a:pt x="565" y="283"/>
                    <a:pt x="565" y="283"/>
                  </a:cubicBezTo>
                  <a:cubicBezTo>
                    <a:pt x="565" y="439"/>
                    <a:pt x="438" y="565"/>
                    <a:pt x="282" y="565"/>
                  </a:cubicBezTo>
                  <a:close/>
                </a:path>
              </a:pathLst>
            </a:custGeom>
            <a:solidFill>
              <a:srgbClr val="F2C74E"/>
            </a:solidFill>
            <a:ln>
              <a:noFill/>
            </a:ln>
          </p:spPr>
          <p:txBody>
            <a:bodyPr/>
            <a:lstStyle/>
            <a:p>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6" name="Freeform 24"/>
            <p:cNvSpPr/>
            <p:nvPr/>
          </p:nvSpPr>
          <p:spPr bwMode="auto">
            <a:xfrm>
              <a:off x="4588670" y="2653367"/>
              <a:ext cx="973137" cy="973438"/>
            </a:xfrm>
            <a:custGeom>
              <a:avLst/>
              <a:gdLst>
                <a:gd name="T0" fmla="*/ 283 w 565"/>
                <a:gd name="T1" fmla="*/ 565 h 565"/>
                <a:gd name="T2" fmla="*/ 565 w 565"/>
                <a:gd name="T3" fmla="*/ 565 h 565"/>
                <a:gd name="T4" fmla="*/ 565 w 565"/>
                <a:gd name="T5" fmla="*/ 283 h 565"/>
                <a:gd name="T6" fmla="*/ 283 w 565"/>
                <a:gd name="T7" fmla="*/ 0 h 565"/>
                <a:gd name="T8" fmla="*/ 0 w 565"/>
                <a:gd name="T9" fmla="*/ 0 h 565"/>
                <a:gd name="T10" fmla="*/ 0 w 565"/>
                <a:gd name="T11" fmla="*/ 283 h 565"/>
                <a:gd name="T12" fmla="*/ 283 w 565"/>
                <a:gd name="T13" fmla="*/ 565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3" y="565"/>
                  </a:moveTo>
                  <a:cubicBezTo>
                    <a:pt x="565" y="565"/>
                    <a:pt x="565" y="565"/>
                    <a:pt x="565" y="565"/>
                  </a:cubicBezTo>
                  <a:cubicBezTo>
                    <a:pt x="565" y="283"/>
                    <a:pt x="565" y="283"/>
                    <a:pt x="565" y="283"/>
                  </a:cubicBezTo>
                  <a:cubicBezTo>
                    <a:pt x="565" y="127"/>
                    <a:pt x="439" y="0"/>
                    <a:pt x="283" y="0"/>
                  </a:cubicBezTo>
                  <a:cubicBezTo>
                    <a:pt x="0" y="0"/>
                    <a:pt x="0" y="0"/>
                    <a:pt x="0" y="0"/>
                  </a:cubicBezTo>
                  <a:cubicBezTo>
                    <a:pt x="0" y="283"/>
                    <a:pt x="0" y="283"/>
                    <a:pt x="0" y="283"/>
                  </a:cubicBezTo>
                  <a:cubicBezTo>
                    <a:pt x="0" y="439"/>
                    <a:pt x="127" y="565"/>
                    <a:pt x="283" y="565"/>
                  </a:cubicBezTo>
                  <a:close/>
                </a:path>
              </a:pathLst>
            </a:custGeom>
            <a:solidFill>
              <a:srgbClr val="E15444"/>
            </a:solidFill>
            <a:ln>
              <a:noFill/>
            </a:ln>
          </p:spPr>
          <p:txBody>
            <a:bodyPr/>
            <a:lstStyle/>
            <a:p>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 name="Rectangle 25"/>
            <p:cNvSpPr>
              <a:spLocks noChangeArrowheads="1"/>
            </p:cNvSpPr>
            <p:nvPr/>
          </p:nvSpPr>
          <p:spPr bwMode="auto">
            <a:xfrm>
              <a:off x="3882819" y="1808557"/>
              <a:ext cx="378238" cy="78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7200" dirty="0">
                  <a:solidFill>
                    <a:schemeClr val="bg1"/>
                  </a:solidFill>
                  <a:latin typeface="微软雅黑" panose="020B0503020204020204" pitchFamily="34" charset="-122"/>
                  <a:ea typeface="微软雅黑" panose="020B0503020204020204" pitchFamily="34" charset="-122"/>
                </a:rPr>
                <a:t>S</a:t>
              </a:r>
            </a:p>
          </p:txBody>
        </p:sp>
        <p:sp>
          <p:nvSpPr>
            <p:cNvPr id="8" name="Rectangle 26"/>
            <p:cNvSpPr>
              <a:spLocks noChangeArrowheads="1"/>
            </p:cNvSpPr>
            <p:nvPr/>
          </p:nvSpPr>
          <p:spPr bwMode="auto">
            <a:xfrm>
              <a:off x="4700949" y="1808557"/>
              <a:ext cx="667614" cy="78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7200" dirty="0">
                  <a:solidFill>
                    <a:schemeClr val="bg1"/>
                  </a:solidFill>
                  <a:latin typeface="微软雅黑" panose="020B0503020204020204" pitchFamily="34" charset="-122"/>
                  <a:ea typeface="微软雅黑" panose="020B0503020204020204" pitchFamily="34" charset="-122"/>
                </a:rPr>
                <a:t>W</a:t>
              </a:r>
            </a:p>
          </p:txBody>
        </p:sp>
        <p:sp>
          <p:nvSpPr>
            <p:cNvPr id="9" name="Rectangle 27"/>
            <p:cNvSpPr>
              <a:spLocks noChangeArrowheads="1"/>
            </p:cNvSpPr>
            <p:nvPr/>
          </p:nvSpPr>
          <p:spPr bwMode="auto">
            <a:xfrm>
              <a:off x="3830180" y="2761350"/>
              <a:ext cx="534319" cy="78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7200">
                  <a:solidFill>
                    <a:schemeClr val="bg1"/>
                  </a:solidFill>
                  <a:latin typeface="微软雅黑" panose="020B0503020204020204" pitchFamily="34" charset="-122"/>
                  <a:ea typeface="微软雅黑" panose="020B0503020204020204" pitchFamily="34" charset="-122"/>
                </a:rPr>
                <a:t>O</a:t>
              </a:r>
            </a:p>
          </p:txBody>
        </p:sp>
        <p:sp>
          <p:nvSpPr>
            <p:cNvPr id="10" name="Rectangle 28"/>
            <p:cNvSpPr>
              <a:spLocks noChangeArrowheads="1"/>
            </p:cNvSpPr>
            <p:nvPr/>
          </p:nvSpPr>
          <p:spPr bwMode="auto">
            <a:xfrm>
              <a:off x="4866621" y="2761350"/>
              <a:ext cx="375960" cy="78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7200" dirty="0">
                  <a:solidFill>
                    <a:schemeClr val="bg1"/>
                  </a:solidFill>
                  <a:latin typeface="微软雅黑" panose="020B0503020204020204" pitchFamily="34" charset="-122"/>
                  <a:ea typeface="微软雅黑" panose="020B0503020204020204" pitchFamily="34" charset="-122"/>
                </a:rPr>
                <a:t>T</a:t>
              </a:r>
            </a:p>
          </p:txBody>
        </p:sp>
        <p:sp>
          <p:nvSpPr>
            <p:cNvPr id="11" name="椭圆 10"/>
            <p:cNvSpPr/>
            <p:nvPr/>
          </p:nvSpPr>
          <p:spPr>
            <a:xfrm>
              <a:off x="4320209" y="2384229"/>
              <a:ext cx="503582" cy="503737"/>
            </a:xfrm>
            <a:prstGeom prst="ellipse">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2" name="Freeform 6"/>
            <p:cNvSpPr>
              <a:spLocks noEditPoints="1"/>
            </p:cNvSpPr>
            <p:nvPr/>
          </p:nvSpPr>
          <p:spPr bwMode="auto">
            <a:xfrm>
              <a:off x="4440358" y="2535259"/>
              <a:ext cx="263284" cy="201676"/>
            </a:xfrm>
            <a:custGeom>
              <a:avLst/>
              <a:gdLst>
                <a:gd name="T0" fmla="*/ 218 w 235"/>
                <a:gd name="T1" fmla="*/ 76 h 180"/>
                <a:gd name="T2" fmla="*/ 230 w 235"/>
                <a:gd name="T3" fmla="*/ 106 h 180"/>
                <a:gd name="T4" fmla="*/ 206 w 235"/>
                <a:gd name="T5" fmla="*/ 107 h 180"/>
                <a:gd name="T6" fmla="*/ 117 w 235"/>
                <a:gd name="T7" fmla="*/ 180 h 180"/>
                <a:gd name="T8" fmla="*/ 54 w 235"/>
                <a:gd name="T9" fmla="*/ 154 h 180"/>
                <a:gd name="T10" fmla="*/ 66 w 235"/>
                <a:gd name="T11" fmla="*/ 141 h 180"/>
                <a:gd name="T12" fmla="*/ 117 w 235"/>
                <a:gd name="T13" fmla="*/ 162 h 180"/>
                <a:gd name="T14" fmla="*/ 187 w 235"/>
                <a:gd name="T15" fmla="*/ 107 h 180"/>
                <a:gd name="T16" fmla="*/ 162 w 235"/>
                <a:gd name="T17" fmla="*/ 99 h 180"/>
                <a:gd name="T18" fmla="*/ 178 w 235"/>
                <a:gd name="T19" fmla="*/ 76 h 180"/>
                <a:gd name="T20" fmla="*/ 203 w 235"/>
                <a:gd name="T21" fmla="*/ 58 h 180"/>
                <a:gd name="T22" fmla="*/ 204 w 235"/>
                <a:gd name="T23" fmla="*/ 87 h 180"/>
                <a:gd name="T24" fmla="*/ 198 w 235"/>
                <a:gd name="T25" fmla="*/ 79 h 180"/>
                <a:gd name="T26" fmla="*/ 190 w 235"/>
                <a:gd name="T27" fmla="*/ 90 h 180"/>
                <a:gd name="T28" fmla="*/ 199 w 235"/>
                <a:gd name="T29" fmla="*/ 90 h 180"/>
                <a:gd name="T30" fmla="*/ 204 w 235"/>
                <a:gd name="T31" fmla="*/ 87 h 180"/>
                <a:gd name="T32" fmla="*/ 30 w 235"/>
                <a:gd name="T33" fmla="*/ 120 h 180"/>
                <a:gd name="T34" fmla="*/ 44 w 235"/>
                <a:gd name="T35" fmla="*/ 120 h 180"/>
                <a:gd name="T36" fmla="*/ 71 w 235"/>
                <a:gd name="T37" fmla="*/ 87 h 180"/>
                <a:gd name="T38" fmla="*/ 73 w 235"/>
                <a:gd name="T39" fmla="*/ 81 h 180"/>
                <a:gd name="T40" fmla="*/ 47 w 235"/>
                <a:gd name="T41" fmla="*/ 72 h 180"/>
                <a:gd name="T42" fmla="*/ 117 w 235"/>
                <a:gd name="T43" fmla="*/ 18 h 180"/>
                <a:gd name="T44" fmla="*/ 168 w 235"/>
                <a:gd name="T45" fmla="*/ 39 h 180"/>
                <a:gd name="T46" fmla="*/ 180 w 235"/>
                <a:gd name="T47" fmla="*/ 26 h 180"/>
                <a:gd name="T48" fmla="*/ 117 w 235"/>
                <a:gd name="T49" fmla="*/ 0 h 180"/>
                <a:gd name="T50" fmla="*/ 29 w 235"/>
                <a:gd name="T51" fmla="*/ 72 h 180"/>
                <a:gd name="T52" fmla="*/ 4 w 235"/>
                <a:gd name="T53" fmla="*/ 74 h 180"/>
                <a:gd name="T54" fmla="*/ 16 w 235"/>
                <a:gd name="T55" fmla="*/ 104 h 180"/>
                <a:gd name="T56" fmla="*/ 30 w 235"/>
                <a:gd name="T57" fmla="*/ 93 h 180"/>
                <a:gd name="T58" fmla="*/ 29 w 235"/>
                <a:gd name="T59" fmla="*/ 90 h 180"/>
                <a:gd name="T60" fmla="*/ 37 w 235"/>
                <a:gd name="T61" fmla="*/ 90 h 180"/>
                <a:gd name="T62" fmla="*/ 43 w 235"/>
                <a:gd name="T63" fmla="*/ 93 h 180"/>
                <a:gd name="T64" fmla="*/ 30 w 235"/>
                <a:gd name="T65" fmla="*/ 93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5" h="180">
                  <a:moveTo>
                    <a:pt x="205" y="60"/>
                  </a:moveTo>
                  <a:cubicBezTo>
                    <a:pt x="218" y="76"/>
                    <a:pt x="218" y="76"/>
                    <a:pt x="218" y="76"/>
                  </a:cubicBezTo>
                  <a:cubicBezTo>
                    <a:pt x="232" y="93"/>
                    <a:pt x="232" y="93"/>
                    <a:pt x="232" y="93"/>
                  </a:cubicBezTo>
                  <a:cubicBezTo>
                    <a:pt x="235" y="97"/>
                    <a:pt x="234" y="103"/>
                    <a:pt x="230" y="106"/>
                  </a:cubicBezTo>
                  <a:cubicBezTo>
                    <a:pt x="228" y="107"/>
                    <a:pt x="226" y="108"/>
                    <a:pt x="224" y="107"/>
                  </a:cubicBezTo>
                  <a:cubicBezTo>
                    <a:pt x="206" y="107"/>
                    <a:pt x="206" y="107"/>
                    <a:pt x="206" y="107"/>
                  </a:cubicBezTo>
                  <a:cubicBezTo>
                    <a:pt x="202" y="127"/>
                    <a:pt x="192" y="144"/>
                    <a:pt x="177" y="157"/>
                  </a:cubicBezTo>
                  <a:cubicBezTo>
                    <a:pt x="162" y="171"/>
                    <a:pt x="140" y="180"/>
                    <a:pt x="117" y="180"/>
                  </a:cubicBezTo>
                  <a:cubicBezTo>
                    <a:pt x="105" y="180"/>
                    <a:pt x="94" y="177"/>
                    <a:pt x="83" y="173"/>
                  </a:cubicBezTo>
                  <a:cubicBezTo>
                    <a:pt x="72" y="168"/>
                    <a:pt x="62" y="162"/>
                    <a:pt x="54" y="154"/>
                  </a:cubicBezTo>
                  <a:cubicBezTo>
                    <a:pt x="50" y="150"/>
                    <a:pt x="50" y="144"/>
                    <a:pt x="54" y="141"/>
                  </a:cubicBezTo>
                  <a:cubicBezTo>
                    <a:pt x="57" y="137"/>
                    <a:pt x="63" y="137"/>
                    <a:pt x="66" y="141"/>
                  </a:cubicBezTo>
                  <a:cubicBezTo>
                    <a:pt x="73" y="148"/>
                    <a:pt x="81" y="153"/>
                    <a:pt x="90" y="157"/>
                  </a:cubicBezTo>
                  <a:cubicBezTo>
                    <a:pt x="98" y="160"/>
                    <a:pt x="108" y="162"/>
                    <a:pt x="117" y="162"/>
                  </a:cubicBezTo>
                  <a:cubicBezTo>
                    <a:pt x="136" y="162"/>
                    <a:pt x="153" y="155"/>
                    <a:pt x="166" y="144"/>
                  </a:cubicBezTo>
                  <a:cubicBezTo>
                    <a:pt x="176" y="134"/>
                    <a:pt x="184" y="122"/>
                    <a:pt x="187" y="107"/>
                  </a:cubicBezTo>
                  <a:cubicBezTo>
                    <a:pt x="171" y="107"/>
                    <a:pt x="171" y="107"/>
                    <a:pt x="171" y="107"/>
                  </a:cubicBezTo>
                  <a:cubicBezTo>
                    <a:pt x="166" y="107"/>
                    <a:pt x="162" y="104"/>
                    <a:pt x="162" y="99"/>
                  </a:cubicBezTo>
                  <a:cubicBezTo>
                    <a:pt x="162" y="96"/>
                    <a:pt x="163" y="95"/>
                    <a:pt x="164" y="93"/>
                  </a:cubicBezTo>
                  <a:cubicBezTo>
                    <a:pt x="178" y="76"/>
                    <a:pt x="178" y="76"/>
                    <a:pt x="178" y="76"/>
                  </a:cubicBezTo>
                  <a:cubicBezTo>
                    <a:pt x="191" y="59"/>
                    <a:pt x="191" y="59"/>
                    <a:pt x="191" y="59"/>
                  </a:cubicBezTo>
                  <a:cubicBezTo>
                    <a:pt x="194" y="56"/>
                    <a:pt x="200" y="55"/>
                    <a:pt x="203" y="58"/>
                  </a:cubicBezTo>
                  <a:cubicBezTo>
                    <a:pt x="204" y="58"/>
                    <a:pt x="205" y="59"/>
                    <a:pt x="205" y="60"/>
                  </a:cubicBezTo>
                  <a:close/>
                  <a:moveTo>
                    <a:pt x="204" y="87"/>
                  </a:moveTo>
                  <a:cubicBezTo>
                    <a:pt x="204" y="87"/>
                    <a:pt x="204" y="87"/>
                    <a:pt x="204" y="87"/>
                  </a:cubicBezTo>
                  <a:cubicBezTo>
                    <a:pt x="198" y="79"/>
                    <a:pt x="198" y="79"/>
                    <a:pt x="198" y="79"/>
                  </a:cubicBezTo>
                  <a:cubicBezTo>
                    <a:pt x="192" y="87"/>
                    <a:pt x="192" y="87"/>
                    <a:pt x="192" y="87"/>
                  </a:cubicBezTo>
                  <a:cubicBezTo>
                    <a:pt x="190" y="90"/>
                    <a:pt x="190" y="90"/>
                    <a:pt x="190" y="90"/>
                  </a:cubicBezTo>
                  <a:cubicBezTo>
                    <a:pt x="198" y="90"/>
                    <a:pt x="198" y="90"/>
                    <a:pt x="198" y="90"/>
                  </a:cubicBezTo>
                  <a:cubicBezTo>
                    <a:pt x="198" y="90"/>
                    <a:pt x="198" y="90"/>
                    <a:pt x="199" y="90"/>
                  </a:cubicBezTo>
                  <a:cubicBezTo>
                    <a:pt x="206" y="90"/>
                    <a:pt x="206" y="90"/>
                    <a:pt x="206" y="90"/>
                  </a:cubicBezTo>
                  <a:cubicBezTo>
                    <a:pt x="204" y="87"/>
                    <a:pt x="204" y="87"/>
                    <a:pt x="204" y="87"/>
                  </a:cubicBezTo>
                  <a:close/>
                  <a:moveTo>
                    <a:pt x="30" y="120"/>
                  </a:moveTo>
                  <a:cubicBezTo>
                    <a:pt x="30" y="120"/>
                    <a:pt x="30" y="120"/>
                    <a:pt x="30" y="120"/>
                  </a:cubicBezTo>
                  <a:cubicBezTo>
                    <a:pt x="30" y="121"/>
                    <a:pt x="31" y="121"/>
                    <a:pt x="31" y="122"/>
                  </a:cubicBezTo>
                  <a:cubicBezTo>
                    <a:pt x="35" y="125"/>
                    <a:pt x="41" y="124"/>
                    <a:pt x="44" y="120"/>
                  </a:cubicBezTo>
                  <a:cubicBezTo>
                    <a:pt x="57" y="104"/>
                    <a:pt x="57" y="104"/>
                    <a:pt x="57" y="104"/>
                  </a:cubicBezTo>
                  <a:cubicBezTo>
                    <a:pt x="71" y="87"/>
                    <a:pt x="71" y="87"/>
                    <a:pt x="71" y="87"/>
                  </a:cubicBezTo>
                  <a:cubicBezTo>
                    <a:pt x="71" y="87"/>
                    <a:pt x="71" y="87"/>
                    <a:pt x="71" y="87"/>
                  </a:cubicBezTo>
                  <a:cubicBezTo>
                    <a:pt x="72" y="85"/>
                    <a:pt x="73" y="83"/>
                    <a:pt x="73" y="81"/>
                  </a:cubicBezTo>
                  <a:cubicBezTo>
                    <a:pt x="73" y="76"/>
                    <a:pt x="68" y="72"/>
                    <a:pt x="64" y="72"/>
                  </a:cubicBezTo>
                  <a:cubicBezTo>
                    <a:pt x="47" y="72"/>
                    <a:pt x="47" y="72"/>
                    <a:pt x="47" y="72"/>
                  </a:cubicBezTo>
                  <a:cubicBezTo>
                    <a:pt x="51" y="58"/>
                    <a:pt x="58" y="45"/>
                    <a:pt x="69" y="36"/>
                  </a:cubicBezTo>
                  <a:cubicBezTo>
                    <a:pt x="82" y="25"/>
                    <a:pt x="98" y="18"/>
                    <a:pt x="117" y="18"/>
                  </a:cubicBezTo>
                  <a:cubicBezTo>
                    <a:pt x="127" y="18"/>
                    <a:pt x="136" y="20"/>
                    <a:pt x="144" y="23"/>
                  </a:cubicBezTo>
                  <a:cubicBezTo>
                    <a:pt x="153" y="27"/>
                    <a:pt x="161" y="32"/>
                    <a:pt x="168" y="39"/>
                  </a:cubicBezTo>
                  <a:cubicBezTo>
                    <a:pt x="171" y="42"/>
                    <a:pt x="177" y="42"/>
                    <a:pt x="180" y="39"/>
                  </a:cubicBezTo>
                  <a:cubicBezTo>
                    <a:pt x="184" y="35"/>
                    <a:pt x="184" y="30"/>
                    <a:pt x="180" y="26"/>
                  </a:cubicBezTo>
                  <a:cubicBezTo>
                    <a:pt x="172" y="18"/>
                    <a:pt x="162" y="11"/>
                    <a:pt x="151" y="7"/>
                  </a:cubicBezTo>
                  <a:cubicBezTo>
                    <a:pt x="141" y="2"/>
                    <a:pt x="129" y="0"/>
                    <a:pt x="117" y="0"/>
                  </a:cubicBezTo>
                  <a:cubicBezTo>
                    <a:pt x="94" y="0"/>
                    <a:pt x="73" y="9"/>
                    <a:pt x="57" y="23"/>
                  </a:cubicBezTo>
                  <a:cubicBezTo>
                    <a:pt x="43" y="35"/>
                    <a:pt x="33" y="53"/>
                    <a:pt x="29" y="72"/>
                  </a:cubicBezTo>
                  <a:cubicBezTo>
                    <a:pt x="11" y="72"/>
                    <a:pt x="11" y="72"/>
                    <a:pt x="11" y="72"/>
                  </a:cubicBezTo>
                  <a:cubicBezTo>
                    <a:pt x="9" y="72"/>
                    <a:pt x="6" y="73"/>
                    <a:pt x="4" y="74"/>
                  </a:cubicBezTo>
                  <a:cubicBezTo>
                    <a:pt x="1" y="77"/>
                    <a:pt x="0" y="83"/>
                    <a:pt x="3" y="87"/>
                  </a:cubicBezTo>
                  <a:cubicBezTo>
                    <a:pt x="16" y="104"/>
                    <a:pt x="16" y="104"/>
                    <a:pt x="16" y="104"/>
                  </a:cubicBezTo>
                  <a:cubicBezTo>
                    <a:pt x="30" y="120"/>
                    <a:pt x="30" y="120"/>
                    <a:pt x="30" y="120"/>
                  </a:cubicBezTo>
                  <a:close/>
                  <a:moveTo>
                    <a:pt x="30" y="93"/>
                  </a:moveTo>
                  <a:cubicBezTo>
                    <a:pt x="30" y="93"/>
                    <a:pt x="30" y="93"/>
                    <a:pt x="30" y="93"/>
                  </a:cubicBezTo>
                  <a:cubicBezTo>
                    <a:pt x="29" y="90"/>
                    <a:pt x="29" y="90"/>
                    <a:pt x="29" y="90"/>
                  </a:cubicBezTo>
                  <a:cubicBezTo>
                    <a:pt x="36" y="90"/>
                    <a:pt x="36" y="90"/>
                    <a:pt x="36" y="90"/>
                  </a:cubicBezTo>
                  <a:cubicBezTo>
                    <a:pt x="37" y="90"/>
                    <a:pt x="37" y="90"/>
                    <a:pt x="37" y="90"/>
                  </a:cubicBezTo>
                  <a:cubicBezTo>
                    <a:pt x="45" y="90"/>
                    <a:pt x="45" y="90"/>
                    <a:pt x="45" y="90"/>
                  </a:cubicBezTo>
                  <a:cubicBezTo>
                    <a:pt x="43" y="93"/>
                    <a:pt x="43" y="93"/>
                    <a:pt x="43" y="93"/>
                  </a:cubicBezTo>
                  <a:cubicBezTo>
                    <a:pt x="37" y="100"/>
                    <a:pt x="37" y="100"/>
                    <a:pt x="37" y="100"/>
                  </a:cubicBezTo>
                  <a:cubicBezTo>
                    <a:pt x="30" y="93"/>
                    <a:pt x="30" y="93"/>
                    <a:pt x="30" y="93"/>
                  </a:cubicBezTo>
                  <a:close/>
                </a:path>
              </a:pathLst>
            </a:custGeom>
            <a:solidFill>
              <a:schemeClr val="bg1"/>
            </a:solidFill>
            <a:ln>
              <a:noFill/>
            </a:ln>
          </p:spPr>
          <p:txBody>
            <a:bodyPr vert="horz" wrap="square" lIns="91440" tIns="45720" rIns="91440" bIns="45720" numCol="1" anchor="t" anchorCtr="0" compatLnSpc="1"/>
            <a:lstStyle/>
            <a:p>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3" name="Rectangle 37"/>
            <p:cNvSpPr>
              <a:spLocks noChangeArrowheads="1"/>
            </p:cNvSpPr>
            <p:nvPr/>
          </p:nvSpPr>
          <p:spPr bwMode="auto">
            <a:xfrm>
              <a:off x="1406030" y="1881675"/>
              <a:ext cx="1870075" cy="72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a:lnSpc>
                  <a:spcPct val="120000"/>
                </a:lnSpc>
                <a:spcBef>
                  <a:spcPts val="300"/>
                </a:spcBef>
              </a:pPr>
              <a:r>
                <a:rPr lang="zh-CN" altLang="en-US" b="1" dirty="0">
                  <a:solidFill>
                    <a:schemeClr val="bg1"/>
                  </a:solidFill>
                  <a:latin typeface="微软雅黑" panose="020B0503020204020204" pitchFamily="34" charset="-122"/>
                  <a:ea typeface="微软雅黑" panose="020B0503020204020204" pitchFamily="34" charset="-122"/>
                </a:rPr>
                <a:t>Strengths</a:t>
              </a:r>
            </a:p>
            <a:p>
              <a:pPr algn="r">
                <a:spcBef>
                  <a:spcPts val="300"/>
                </a:spcBef>
              </a:pPr>
              <a:r>
                <a:rPr lang="en-US" altLang="zh-CN" sz="1400" dirty="0">
                  <a:solidFill>
                    <a:schemeClr val="bg1"/>
                  </a:solidFill>
                  <a:latin typeface="微软雅黑" panose="020B0503020204020204" pitchFamily="34" charset="-122"/>
                  <a:ea typeface="微软雅黑" panose="020B0503020204020204" pitchFamily="34" charset="-122"/>
                </a:rPr>
                <a:t>We have many PowerPoint </a:t>
              </a:r>
              <a:r>
                <a:rPr lang="zh-CN" altLang="en-US" sz="1400" dirty="0">
                  <a:solidFill>
                    <a:schemeClr val="bg1"/>
                  </a:solidFill>
                  <a:latin typeface="微软雅黑" panose="020B0503020204020204" pitchFamily="34" charset="-122"/>
                  <a:ea typeface="微软雅黑" panose="020B0503020204020204" pitchFamily="34" charset="-122"/>
                </a:rPr>
                <a:t>templates</a:t>
              </a:r>
              <a:r>
                <a:rPr lang="en-US" altLang="zh-CN" sz="1400" dirty="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400" dirty="0">
                  <a:solidFill>
                    <a:schemeClr val="bg1"/>
                  </a:solidFill>
                  <a:latin typeface="微软雅黑" panose="020B0503020204020204" pitchFamily="34" charset="-122"/>
                  <a:ea typeface="微软雅黑" panose="020B0503020204020204" pitchFamily="34" charset="-122"/>
                </a:rPr>
                <a:t>.</a:t>
              </a:r>
            </a:p>
          </p:txBody>
        </p:sp>
        <p:sp>
          <p:nvSpPr>
            <p:cNvPr id="14" name="Rectangle 38"/>
            <p:cNvSpPr>
              <a:spLocks noChangeArrowheads="1"/>
            </p:cNvSpPr>
            <p:nvPr/>
          </p:nvSpPr>
          <p:spPr bwMode="auto">
            <a:xfrm>
              <a:off x="1406030" y="2995698"/>
              <a:ext cx="1870075" cy="72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a:lnSpc>
                  <a:spcPct val="120000"/>
                </a:lnSpc>
                <a:spcBef>
                  <a:spcPts val="300"/>
                </a:spcBef>
              </a:pPr>
              <a:r>
                <a:rPr lang="zh-CN" altLang="en-US" b="1" dirty="0">
                  <a:solidFill>
                    <a:schemeClr val="bg1"/>
                  </a:solidFill>
                  <a:latin typeface="微软雅黑" panose="020B0503020204020204" pitchFamily="34" charset="-122"/>
                  <a:ea typeface="微软雅黑" panose="020B0503020204020204" pitchFamily="34" charset="-122"/>
                </a:rPr>
                <a:t>Opportunities</a:t>
              </a:r>
            </a:p>
            <a:p>
              <a:pPr algn="r">
                <a:spcBef>
                  <a:spcPts val="300"/>
                </a:spcBef>
              </a:pPr>
              <a:r>
                <a:rPr lang="en-US" altLang="zh-CN" sz="1400" dirty="0">
                  <a:solidFill>
                    <a:schemeClr val="bg1"/>
                  </a:solidFill>
                  <a:latin typeface="微软雅黑" panose="020B0503020204020204" pitchFamily="34" charset="-122"/>
                  <a:ea typeface="微软雅黑" panose="020B0503020204020204" pitchFamily="34" charset="-122"/>
                </a:rPr>
                <a:t>We have many PowerPoint </a:t>
              </a:r>
              <a:r>
                <a:rPr lang="zh-CN" altLang="en-US" sz="1400" dirty="0">
                  <a:solidFill>
                    <a:schemeClr val="bg1"/>
                  </a:solidFill>
                  <a:latin typeface="微软雅黑" panose="020B0503020204020204" pitchFamily="34" charset="-122"/>
                  <a:ea typeface="微软雅黑" panose="020B0503020204020204" pitchFamily="34" charset="-122"/>
                </a:rPr>
                <a:t>templates</a:t>
              </a:r>
              <a:r>
                <a:rPr lang="en-US" altLang="zh-CN" sz="1400" dirty="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400" dirty="0">
                  <a:solidFill>
                    <a:schemeClr val="bg1"/>
                  </a:solidFill>
                  <a:latin typeface="微软雅黑" panose="020B0503020204020204" pitchFamily="34" charset="-122"/>
                  <a:ea typeface="微软雅黑" panose="020B0503020204020204" pitchFamily="34" charset="-122"/>
                </a:rPr>
                <a:t>.</a:t>
              </a:r>
            </a:p>
          </p:txBody>
        </p:sp>
        <p:sp>
          <p:nvSpPr>
            <p:cNvPr id="15" name="Rectangle 39"/>
            <p:cNvSpPr>
              <a:spLocks noChangeArrowheads="1"/>
            </p:cNvSpPr>
            <p:nvPr/>
          </p:nvSpPr>
          <p:spPr bwMode="auto">
            <a:xfrm>
              <a:off x="5942534" y="1881675"/>
              <a:ext cx="1870075" cy="72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b="1" dirty="0">
                  <a:solidFill>
                    <a:schemeClr val="bg1"/>
                  </a:solidFill>
                  <a:latin typeface="微软雅黑" panose="020B0503020204020204" pitchFamily="34" charset="-122"/>
                  <a:ea typeface="微软雅黑" panose="020B0503020204020204" pitchFamily="34" charset="-122"/>
                </a:rPr>
                <a:t>Weakness</a:t>
              </a:r>
            </a:p>
            <a:p>
              <a:pPr>
                <a:spcBef>
                  <a:spcPts val="300"/>
                </a:spcBef>
              </a:pPr>
              <a:r>
                <a:rPr lang="en-US" altLang="zh-CN" sz="1400" dirty="0">
                  <a:solidFill>
                    <a:schemeClr val="bg1"/>
                  </a:solidFill>
                  <a:latin typeface="微软雅黑" panose="020B0503020204020204" pitchFamily="34" charset="-122"/>
                  <a:ea typeface="微软雅黑" panose="020B0503020204020204" pitchFamily="34" charset="-122"/>
                </a:rPr>
                <a:t>We have many PowerPoint </a:t>
              </a:r>
              <a:r>
                <a:rPr lang="zh-CN" altLang="en-US" sz="1400" dirty="0">
                  <a:solidFill>
                    <a:schemeClr val="bg1"/>
                  </a:solidFill>
                  <a:latin typeface="微软雅黑" panose="020B0503020204020204" pitchFamily="34" charset="-122"/>
                  <a:ea typeface="微软雅黑" panose="020B0503020204020204" pitchFamily="34" charset="-122"/>
                </a:rPr>
                <a:t>templates</a:t>
              </a:r>
              <a:r>
                <a:rPr lang="en-US" altLang="zh-CN" sz="1400" dirty="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400" dirty="0">
                  <a:solidFill>
                    <a:schemeClr val="bg1"/>
                  </a:solidFill>
                  <a:latin typeface="微软雅黑" panose="020B0503020204020204" pitchFamily="34" charset="-122"/>
                  <a:ea typeface="微软雅黑" panose="020B0503020204020204" pitchFamily="34" charset="-122"/>
                </a:rPr>
                <a:t>.</a:t>
              </a:r>
            </a:p>
          </p:txBody>
        </p:sp>
        <p:sp>
          <p:nvSpPr>
            <p:cNvPr id="16" name="Rectangle 40"/>
            <p:cNvSpPr>
              <a:spLocks noChangeArrowheads="1"/>
            </p:cNvSpPr>
            <p:nvPr/>
          </p:nvSpPr>
          <p:spPr bwMode="auto">
            <a:xfrm>
              <a:off x="5942534" y="2995698"/>
              <a:ext cx="1870075" cy="72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b="1" dirty="0">
                  <a:solidFill>
                    <a:schemeClr val="bg1"/>
                  </a:solidFill>
                  <a:latin typeface="微软雅黑" panose="020B0503020204020204" pitchFamily="34" charset="-122"/>
                  <a:ea typeface="微软雅黑" panose="020B0503020204020204" pitchFamily="34" charset="-122"/>
                </a:rPr>
                <a:t>Threats</a:t>
              </a:r>
            </a:p>
            <a:p>
              <a:pPr>
                <a:spcBef>
                  <a:spcPts val="300"/>
                </a:spcBef>
              </a:pPr>
              <a:r>
                <a:rPr lang="en-US" altLang="zh-CN" sz="1400" dirty="0">
                  <a:solidFill>
                    <a:schemeClr val="bg1"/>
                  </a:solidFill>
                  <a:latin typeface="微软雅黑" panose="020B0503020204020204" pitchFamily="34" charset="-122"/>
                  <a:ea typeface="微软雅黑" panose="020B0503020204020204" pitchFamily="34" charset="-122"/>
                </a:rPr>
                <a:t>We have many PowerPoint </a:t>
              </a:r>
              <a:r>
                <a:rPr lang="zh-CN" altLang="en-US" sz="1400" dirty="0">
                  <a:solidFill>
                    <a:schemeClr val="bg1"/>
                  </a:solidFill>
                  <a:latin typeface="微软雅黑" panose="020B0503020204020204" pitchFamily="34" charset="-122"/>
                  <a:ea typeface="微软雅黑" panose="020B0503020204020204" pitchFamily="34" charset="-122"/>
                </a:rPr>
                <a:t>templates</a:t>
              </a:r>
              <a:r>
                <a:rPr lang="en-US" altLang="zh-CN" sz="1400" dirty="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400" dirty="0">
                  <a:solidFill>
                    <a:schemeClr val="bg1"/>
                  </a:solidFill>
                  <a:latin typeface="微软雅黑" panose="020B0503020204020204" pitchFamily="34" charset="-122"/>
                  <a:ea typeface="微软雅黑" panose="020B0503020204020204" pitchFamily="34" charset="-122"/>
                </a:rPr>
                <a:t>.</a:t>
              </a: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表 2"/>
          <p:cNvGraphicFramePr/>
          <p:nvPr/>
        </p:nvGraphicFramePr>
        <p:xfrm>
          <a:off x="4348955" y="1518948"/>
          <a:ext cx="3580050" cy="3681828"/>
        </p:xfrm>
        <a:graphic>
          <a:graphicData uri="http://schemas.openxmlformats.org/drawingml/2006/chart">
            <c:chart xmlns:c="http://schemas.openxmlformats.org/drawingml/2006/chart" xmlns:r="http://schemas.openxmlformats.org/officeDocument/2006/relationships" r:id="rId3"/>
          </a:graphicData>
        </a:graphic>
      </p:graphicFrame>
      <p:grpSp>
        <p:nvGrpSpPr>
          <p:cNvPr id="4" name="组合 3"/>
          <p:cNvGrpSpPr/>
          <p:nvPr/>
        </p:nvGrpSpPr>
        <p:grpSpPr>
          <a:xfrm>
            <a:off x="4605671" y="2114283"/>
            <a:ext cx="3839284" cy="3840469"/>
            <a:chOff x="3491329" y="1261482"/>
            <a:chExt cx="3006725" cy="3006726"/>
          </a:xfrm>
        </p:grpSpPr>
        <p:grpSp>
          <p:nvGrpSpPr>
            <p:cNvPr id="15" name="组合 14"/>
            <p:cNvGrpSpPr/>
            <p:nvPr/>
          </p:nvGrpSpPr>
          <p:grpSpPr>
            <a:xfrm rot="900000">
              <a:off x="3491329" y="1261482"/>
              <a:ext cx="3006725" cy="3006726"/>
              <a:chOff x="3491329" y="1261482"/>
              <a:chExt cx="3006725" cy="3006726"/>
            </a:xfrm>
          </p:grpSpPr>
          <p:grpSp>
            <p:nvGrpSpPr>
              <p:cNvPr id="17" name="组合 16"/>
              <p:cNvGrpSpPr/>
              <p:nvPr/>
            </p:nvGrpSpPr>
            <p:grpSpPr>
              <a:xfrm>
                <a:off x="5015329" y="2787070"/>
                <a:ext cx="1482725" cy="1481138"/>
                <a:chOff x="4549776" y="2547938"/>
                <a:chExt cx="1482725" cy="1481138"/>
              </a:xfrm>
            </p:grpSpPr>
            <p:sp>
              <p:nvSpPr>
                <p:cNvPr id="19" name="Freeform 5"/>
                <p:cNvSpPr/>
                <p:nvPr/>
              </p:nvSpPr>
              <p:spPr bwMode="auto">
                <a:xfrm>
                  <a:off x="4735513" y="2732088"/>
                  <a:ext cx="538163" cy="538163"/>
                </a:xfrm>
                <a:custGeom>
                  <a:avLst/>
                  <a:gdLst>
                    <a:gd name="T0" fmla="*/ 339 w 339"/>
                    <a:gd name="T1" fmla="*/ 270 h 339"/>
                    <a:gd name="T2" fmla="*/ 270 w 339"/>
                    <a:gd name="T3" fmla="*/ 339 h 339"/>
                    <a:gd name="T4" fmla="*/ 0 w 339"/>
                    <a:gd name="T5" fmla="*/ 71 h 339"/>
                    <a:gd name="T6" fmla="*/ 70 w 339"/>
                    <a:gd name="T7" fmla="*/ 0 h 339"/>
                    <a:gd name="T8" fmla="*/ 339 w 339"/>
                    <a:gd name="T9" fmla="*/ 270 h 339"/>
                  </a:gdLst>
                  <a:ahLst/>
                  <a:cxnLst>
                    <a:cxn ang="0">
                      <a:pos x="T0" y="T1"/>
                    </a:cxn>
                    <a:cxn ang="0">
                      <a:pos x="T2" y="T3"/>
                    </a:cxn>
                    <a:cxn ang="0">
                      <a:pos x="T4" y="T5"/>
                    </a:cxn>
                    <a:cxn ang="0">
                      <a:pos x="T6" y="T7"/>
                    </a:cxn>
                    <a:cxn ang="0">
                      <a:pos x="T8" y="T9"/>
                    </a:cxn>
                  </a:cxnLst>
                  <a:rect l="0" t="0" r="r" b="b"/>
                  <a:pathLst>
                    <a:path w="339" h="339">
                      <a:moveTo>
                        <a:pt x="339" y="270"/>
                      </a:moveTo>
                      <a:lnTo>
                        <a:pt x="270" y="339"/>
                      </a:lnTo>
                      <a:lnTo>
                        <a:pt x="0" y="71"/>
                      </a:lnTo>
                      <a:lnTo>
                        <a:pt x="70" y="0"/>
                      </a:lnTo>
                      <a:lnTo>
                        <a:pt x="339" y="270"/>
                      </a:lnTo>
                      <a:close/>
                    </a:path>
                  </a:pathLst>
                </a:custGeom>
                <a:solidFill>
                  <a:srgbClr val="312A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20" name="Freeform 6"/>
                <p:cNvSpPr/>
                <p:nvPr/>
              </p:nvSpPr>
              <p:spPr bwMode="auto">
                <a:xfrm>
                  <a:off x="4549776" y="2547938"/>
                  <a:ext cx="388938" cy="388938"/>
                </a:xfrm>
                <a:custGeom>
                  <a:avLst/>
                  <a:gdLst>
                    <a:gd name="T0" fmla="*/ 188 w 197"/>
                    <a:gd name="T1" fmla="*/ 77 h 197"/>
                    <a:gd name="T2" fmla="*/ 188 w 197"/>
                    <a:gd name="T3" fmla="*/ 111 h 197"/>
                    <a:gd name="T4" fmla="*/ 112 w 197"/>
                    <a:gd name="T5" fmla="*/ 187 h 197"/>
                    <a:gd name="T6" fmla="*/ 78 w 197"/>
                    <a:gd name="T7" fmla="*/ 187 h 197"/>
                    <a:gd name="T8" fmla="*/ 10 w 197"/>
                    <a:gd name="T9" fmla="*/ 120 h 197"/>
                    <a:gd name="T10" fmla="*/ 10 w 197"/>
                    <a:gd name="T11" fmla="*/ 86 h 197"/>
                    <a:gd name="T12" fmla="*/ 86 w 197"/>
                    <a:gd name="T13" fmla="*/ 9 h 197"/>
                    <a:gd name="T14" fmla="*/ 120 w 197"/>
                    <a:gd name="T15" fmla="*/ 9 h 197"/>
                    <a:gd name="T16" fmla="*/ 188 w 197"/>
                    <a:gd name="T1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97">
                      <a:moveTo>
                        <a:pt x="188" y="77"/>
                      </a:moveTo>
                      <a:cubicBezTo>
                        <a:pt x="197" y="87"/>
                        <a:pt x="197" y="102"/>
                        <a:pt x="188" y="111"/>
                      </a:cubicBezTo>
                      <a:cubicBezTo>
                        <a:pt x="112" y="187"/>
                        <a:pt x="112" y="187"/>
                        <a:pt x="112" y="187"/>
                      </a:cubicBezTo>
                      <a:cubicBezTo>
                        <a:pt x="102" y="197"/>
                        <a:pt x="87" y="197"/>
                        <a:pt x="78" y="187"/>
                      </a:cubicBezTo>
                      <a:cubicBezTo>
                        <a:pt x="10" y="120"/>
                        <a:pt x="10" y="120"/>
                        <a:pt x="10" y="120"/>
                      </a:cubicBezTo>
                      <a:cubicBezTo>
                        <a:pt x="0" y="110"/>
                        <a:pt x="0" y="95"/>
                        <a:pt x="10" y="86"/>
                      </a:cubicBezTo>
                      <a:cubicBezTo>
                        <a:pt x="86" y="9"/>
                        <a:pt x="86" y="9"/>
                        <a:pt x="86" y="9"/>
                      </a:cubicBezTo>
                      <a:cubicBezTo>
                        <a:pt x="95" y="0"/>
                        <a:pt x="111" y="0"/>
                        <a:pt x="120" y="9"/>
                      </a:cubicBezTo>
                      <a:lnTo>
                        <a:pt x="188" y="77"/>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21" name="Freeform 7"/>
                <p:cNvSpPr/>
                <p:nvPr/>
              </p:nvSpPr>
              <p:spPr bwMode="auto">
                <a:xfrm>
                  <a:off x="5057776" y="3052763"/>
                  <a:ext cx="974725" cy="976313"/>
                </a:xfrm>
                <a:custGeom>
                  <a:avLst/>
                  <a:gdLst>
                    <a:gd name="T0" fmla="*/ 86 w 494"/>
                    <a:gd name="T1" fmla="*/ 10 h 495"/>
                    <a:gd name="T2" fmla="*/ 41 w 494"/>
                    <a:gd name="T3" fmla="*/ 55 h 495"/>
                    <a:gd name="T4" fmla="*/ 31 w 494"/>
                    <a:gd name="T5" fmla="*/ 64 h 495"/>
                    <a:gd name="T6" fmla="*/ 26 w 494"/>
                    <a:gd name="T7" fmla="*/ 70 h 495"/>
                    <a:gd name="T8" fmla="*/ 9 w 494"/>
                    <a:gd name="T9" fmla="*/ 86 h 495"/>
                    <a:gd name="T10" fmla="*/ 9 w 494"/>
                    <a:gd name="T11" fmla="*/ 120 h 495"/>
                    <a:gd name="T12" fmla="*/ 374 w 494"/>
                    <a:gd name="T13" fmla="*/ 485 h 495"/>
                    <a:gd name="T14" fmla="*/ 408 w 494"/>
                    <a:gd name="T15" fmla="*/ 485 h 495"/>
                    <a:gd name="T16" fmla="*/ 425 w 494"/>
                    <a:gd name="T17" fmla="*/ 469 h 495"/>
                    <a:gd name="T18" fmla="*/ 430 w 494"/>
                    <a:gd name="T19" fmla="*/ 463 h 495"/>
                    <a:gd name="T20" fmla="*/ 440 w 494"/>
                    <a:gd name="T21" fmla="*/ 454 h 495"/>
                    <a:gd name="T22" fmla="*/ 485 w 494"/>
                    <a:gd name="T23" fmla="*/ 409 h 495"/>
                    <a:gd name="T24" fmla="*/ 485 w 494"/>
                    <a:gd name="T25" fmla="*/ 375 h 495"/>
                    <a:gd name="T26" fmla="*/ 119 w 494"/>
                    <a:gd name="T27" fmla="*/ 10 h 495"/>
                    <a:gd name="T28" fmla="*/ 86 w 494"/>
                    <a:gd name="T29" fmla="*/ 1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495">
                      <a:moveTo>
                        <a:pt x="86" y="10"/>
                      </a:moveTo>
                      <a:cubicBezTo>
                        <a:pt x="41" y="55"/>
                        <a:pt x="41" y="55"/>
                        <a:pt x="41" y="55"/>
                      </a:cubicBezTo>
                      <a:cubicBezTo>
                        <a:pt x="31" y="64"/>
                        <a:pt x="31" y="64"/>
                        <a:pt x="31" y="64"/>
                      </a:cubicBezTo>
                      <a:cubicBezTo>
                        <a:pt x="26" y="70"/>
                        <a:pt x="26" y="70"/>
                        <a:pt x="26" y="70"/>
                      </a:cubicBezTo>
                      <a:cubicBezTo>
                        <a:pt x="9" y="86"/>
                        <a:pt x="9" y="86"/>
                        <a:pt x="9" y="86"/>
                      </a:cubicBezTo>
                      <a:cubicBezTo>
                        <a:pt x="0" y="95"/>
                        <a:pt x="0" y="111"/>
                        <a:pt x="9" y="120"/>
                      </a:cubicBezTo>
                      <a:cubicBezTo>
                        <a:pt x="374" y="485"/>
                        <a:pt x="374" y="485"/>
                        <a:pt x="374" y="485"/>
                      </a:cubicBezTo>
                      <a:cubicBezTo>
                        <a:pt x="384" y="495"/>
                        <a:pt x="399" y="495"/>
                        <a:pt x="408" y="485"/>
                      </a:cubicBezTo>
                      <a:cubicBezTo>
                        <a:pt x="425" y="469"/>
                        <a:pt x="425" y="469"/>
                        <a:pt x="425" y="469"/>
                      </a:cubicBezTo>
                      <a:cubicBezTo>
                        <a:pt x="430" y="463"/>
                        <a:pt x="430" y="463"/>
                        <a:pt x="430" y="463"/>
                      </a:cubicBezTo>
                      <a:cubicBezTo>
                        <a:pt x="440" y="454"/>
                        <a:pt x="440" y="454"/>
                        <a:pt x="440" y="454"/>
                      </a:cubicBezTo>
                      <a:cubicBezTo>
                        <a:pt x="485" y="409"/>
                        <a:pt x="485" y="409"/>
                        <a:pt x="485" y="409"/>
                      </a:cubicBezTo>
                      <a:cubicBezTo>
                        <a:pt x="494" y="399"/>
                        <a:pt x="494" y="384"/>
                        <a:pt x="485" y="375"/>
                      </a:cubicBezTo>
                      <a:cubicBezTo>
                        <a:pt x="119" y="10"/>
                        <a:pt x="119" y="10"/>
                        <a:pt x="119" y="10"/>
                      </a:cubicBezTo>
                      <a:cubicBezTo>
                        <a:pt x="110" y="0"/>
                        <a:pt x="95" y="0"/>
                        <a:pt x="86" y="10"/>
                      </a:cubicBezTo>
                      <a:close/>
                    </a:path>
                  </a:pathLst>
                </a:custGeom>
                <a:solidFill>
                  <a:srgbClr val="312A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22" name="Freeform 8"/>
                <p:cNvSpPr/>
                <p:nvPr/>
              </p:nvSpPr>
              <p:spPr bwMode="auto">
                <a:xfrm>
                  <a:off x="5057776" y="3190875"/>
                  <a:ext cx="838200" cy="838200"/>
                </a:xfrm>
                <a:custGeom>
                  <a:avLst/>
                  <a:gdLst>
                    <a:gd name="T0" fmla="*/ 9 w 425"/>
                    <a:gd name="T1" fmla="*/ 16 h 425"/>
                    <a:gd name="T2" fmla="*/ 9 w 425"/>
                    <a:gd name="T3" fmla="*/ 50 h 425"/>
                    <a:gd name="T4" fmla="*/ 374 w 425"/>
                    <a:gd name="T5" fmla="*/ 415 h 425"/>
                    <a:gd name="T6" fmla="*/ 408 w 425"/>
                    <a:gd name="T7" fmla="*/ 415 h 425"/>
                    <a:gd name="T8" fmla="*/ 425 w 425"/>
                    <a:gd name="T9" fmla="*/ 399 h 425"/>
                    <a:gd name="T10" fmla="*/ 26 w 425"/>
                    <a:gd name="T11" fmla="*/ 0 h 425"/>
                    <a:gd name="T12" fmla="*/ 9 w 425"/>
                    <a:gd name="T13" fmla="*/ 16 h 425"/>
                  </a:gdLst>
                  <a:ahLst/>
                  <a:cxnLst>
                    <a:cxn ang="0">
                      <a:pos x="T0" y="T1"/>
                    </a:cxn>
                    <a:cxn ang="0">
                      <a:pos x="T2" y="T3"/>
                    </a:cxn>
                    <a:cxn ang="0">
                      <a:pos x="T4" y="T5"/>
                    </a:cxn>
                    <a:cxn ang="0">
                      <a:pos x="T6" y="T7"/>
                    </a:cxn>
                    <a:cxn ang="0">
                      <a:pos x="T8" y="T9"/>
                    </a:cxn>
                    <a:cxn ang="0">
                      <a:pos x="T10" y="T11"/>
                    </a:cxn>
                    <a:cxn ang="0">
                      <a:pos x="T12" y="T13"/>
                    </a:cxn>
                  </a:cxnLst>
                  <a:rect l="0" t="0" r="r" b="b"/>
                  <a:pathLst>
                    <a:path w="425" h="425">
                      <a:moveTo>
                        <a:pt x="9" y="16"/>
                      </a:moveTo>
                      <a:cubicBezTo>
                        <a:pt x="0" y="25"/>
                        <a:pt x="0" y="41"/>
                        <a:pt x="9" y="50"/>
                      </a:cubicBezTo>
                      <a:cubicBezTo>
                        <a:pt x="374" y="415"/>
                        <a:pt x="374" y="415"/>
                        <a:pt x="374" y="415"/>
                      </a:cubicBezTo>
                      <a:cubicBezTo>
                        <a:pt x="384" y="425"/>
                        <a:pt x="399" y="425"/>
                        <a:pt x="408" y="415"/>
                      </a:cubicBezTo>
                      <a:cubicBezTo>
                        <a:pt x="425" y="399"/>
                        <a:pt x="425" y="399"/>
                        <a:pt x="425" y="399"/>
                      </a:cubicBezTo>
                      <a:cubicBezTo>
                        <a:pt x="26" y="0"/>
                        <a:pt x="26" y="0"/>
                        <a:pt x="26" y="0"/>
                      </a:cubicBezTo>
                      <a:lnTo>
                        <a:pt x="9" y="16"/>
                      </a:lnTo>
                      <a:close/>
                    </a:path>
                  </a:pathLst>
                </a:custGeom>
                <a:solidFill>
                  <a:srgbClr val="5A5A5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23" name="Freeform 9"/>
                <p:cNvSpPr/>
                <p:nvPr/>
              </p:nvSpPr>
              <p:spPr bwMode="auto">
                <a:xfrm>
                  <a:off x="5118101" y="3162300"/>
                  <a:ext cx="806450" cy="804863"/>
                </a:xfrm>
                <a:custGeom>
                  <a:avLst/>
                  <a:gdLst>
                    <a:gd name="T0" fmla="*/ 0 w 508"/>
                    <a:gd name="T1" fmla="*/ 11 h 507"/>
                    <a:gd name="T2" fmla="*/ 496 w 508"/>
                    <a:gd name="T3" fmla="*/ 507 h 507"/>
                    <a:gd name="T4" fmla="*/ 508 w 508"/>
                    <a:gd name="T5" fmla="*/ 496 h 507"/>
                    <a:gd name="T6" fmla="*/ 13 w 508"/>
                    <a:gd name="T7" fmla="*/ 0 h 507"/>
                    <a:gd name="T8" fmla="*/ 0 w 508"/>
                    <a:gd name="T9" fmla="*/ 11 h 507"/>
                  </a:gdLst>
                  <a:ahLst/>
                  <a:cxnLst>
                    <a:cxn ang="0">
                      <a:pos x="T0" y="T1"/>
                    </a:cxn>
                    <a:cxn ang="0">
                      <a:pos x="T2" y="T3"/>
                    </a:cxn>
                    <a:cxn ang="0">
                      <a:pos x="T4" y="T5"/>
                    </a:cxn>
                    <a:cxn ang="0">
                      <a:pos x="T6" y="T7"/>
                    </a:cxn>
                    <a:cxn ang="0">
                      <a:pos x="T8" y="T9"/>
                    </a:cxn>
                  </a:cxnLst>
                  <a:rect l="0" t="0" r="r" b="b"/>
                  <a:pathLst>
                    <a:path w="508" h="507">
                      <a:moveTo>
                        <a:pt x="0" y="11"/>
                      </a:moveTo>
                      <a:lnTo>
                        <a:pt x="496" y="507"/>
                      </a:lnTo>
                      <a:lnTo>
                        <a:pt x="508" y="496"/>
                      </a:lnTo>
                      <a:lnTo>
                        <a:pt x="13" y="0"/>
                      </a:lnTo>
                      <a:lnTo>
                        <a:pt x="0" y="11"/>
                      </a:lnTo>
                      <a:close/>
                    </a:path>
                  </a:pathLst>
                </a:custGeom>
                <a:solidFill>
                  <a:srgbClr val="5A5A5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24" name="Freeform 10"/>
                <p:cNvSpPr/>
                <p:nvPr/>
              </p:nvSpPr>
              <p:spPr bwMode="auto">
                <a:xfrm>
                  <a:off x="4619626" y="2768600"/>
                  <a:ext cx="182563" cy="168275"/>
                </a:xfrm>
                <a:custGeom>
                  <a:avLst/>
                  <a:gdLst>
                    <a:gd name="T0" fmla="*/ 0 w 93"/>
                    <a:gd name="T1" fmla="*/ 33 h 85"/>
                    <a:gd name="T2" fmla="*/ 43 w 93"/>
                    <a:gd name="T3" fmla="*/ 75 h 85"/>
                    <a:gd name="T4" fmla="*/ 77 w 93"/>
                    <a:gd name="T5" fmla="*/ 75 h 85"/>
                    <a:gd name="T6" fmla="*/ 93 w 93"/>
                    <a:gd name="T7" fmla="*/ 59 h 85"/>
                    <a:gd name="T8" fmla="*/ 34 w 93"/>
                    <a:gd name="T9" fmla="*/ 0 h 85"/>
                    <a:gd name="T10" fmla="*/ 0 w 93"/>
                    <a:gd name="T11" fmla="*/ 33 h 85"/>
                  </a:gdLst>
                  <a:ahLst/>
                  <a:cxnLst>
                    <a:cxn ang="0">
                      <a:pos x="T0" y="T1"/>
                    </a:cxn>
                    <a:cxn ang="0">
                      <a:pos x="T2" y="T3"/>
                    </a:cxn>
                    <a:cxn ang="0">
                      <a:pos x="T4" y="T5"/>
                    </a:cxn>
                    <a:cxn ang="0">
                      <a:pos x="T6" y="T7"/>
                    </a:cxn>
                    <a:cxn ang="0">
                      <a:pos x="T8" y="T9"/>
                    </a:cxn>
                    <a:cxn ang="0">
                      <a:pos x="T10" y="T11"/>
                    </a:cxn>
                  </a:cxnLst>
                  <a:rect l="0" t="0" r="r" b="b"/>
                  <a:pathLst>
                    <a:path w="93" h="85">
                      <a:moveTo>
                        <a:pt x="0" y="33"/>
                      </a:moveTo>
                      <a:cubicBezTo>
                        <a:pt x="43" y="75"/>
                        <a:pt x="43" y="75"/>
                        <a:pt x="43" y="75"/>
                      </a:cubicBezTo>
                      <a:cubicBezTo>
                        <a:pt x="52" y="85"/>
                        <a:pt x="67" y="85"/>
                        <a:pt x="77" y="75"/>
                      </a:cubicBezTo>
                      <a:cubicBezTo>
                        <a:pt x="93" y="59"/>
                        <a:pt x="93" y="59"/>
                        <a:pt x="93" y="59"/>
                      </a:cubicBezTo>
                      <a:cubicBezTo>
                        <a:pt x="34" y="0"/>
                        <a:pt x="34" y="0"/>
                        <a:pt x="34" y="0"/>
                      </a:cubicBezTo>
                      <a:lnTo>
                        <a:pt x="0" y="33"/>
                      </a:lnTo>
                      <a:close/>
                    </a:path>
                  </a:pathLst>
                </a:custGeom>
                <a:solidFill>
                  <a:srgbClr val="B8B8B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25" name="Freeform 11"/>
                <p:cNvSpPr/>
                <p:nvPr/>
              </p:nvSpPr>
              <p:spPr bwMode="auto">
                <a:xfrm>
                  <a:off x="4699001" y="2740025"/>
                  <a:ext cx="133350" cy="133350"/>
                </a:xfrm>
                <a:custGeom>
                  <a:avLst/>
                  <a:gdLst>
                    <a:gd name="T0" fmla="*/ 0 w 84"/>
                    <a:gd name="T1" fmla="*/ 11 h 84"/>
                    <a:gd name="T2" fmla="*/ 73 w 84"/>
                    <a:gd name="T3" fmla="*/ 84 h 84"/>
                    <a:gd name="T4" fmla="*/ 84 w 84"/>
                    <a:gd name="T5" fmla="*/ 73 h 84"/>
                    <a:gd name="T6" fmla="*/ 11 w 84"/>
                    <a:gd name="T7" fmla="*/ 0 h 84"/>
                    <a:gd name="T8" fmla="*/ 0 w 84"/>
                    <a:gd name="T9" fmla="*/ 11 h 84"/>
                  </a:gdLst>
                  <a:ahLst/>
                  <a:cxnLst>
                    <a:cxn ang="0">
                      <a:pos x="T0" y="T1"/>
                    </a:cxn>
                    <a:cxn ang="0">
                      <a:pos x="T2" y="T3"/>
                    </a:cxn>
                    <a:cxn ang="0">
                      <a:pos x="T4" y="T5"/>
                    </a:cxn>
                    <a:cxn ang="0">
                      <a:pos x="T6" y="T7"/>
                    </a:cxn>
                    <a:cxn ang="0">
                      <a:pos x="T8" y="T9"/>
                    </a:cxn>
                  </a:cxnLst>
                  <a:rect l="0" t="0" r="r" b="b"/>
                  <a:pathLst>
                    <a:path w="84" h="84">
                      <a:moveTo>
                        <a:pt x="0" y="11"/>
                      </a:moveTo>
                      <a:lnTo>
                        <a:pt x="73" y="84"/>
                      </a:lnTo>
                      <a:lnTo>
                        <a:pt x="84" y="73"/>
                      </a:lnTo>
                      <a:lnTo>
                        <a:pt x="11" y="0"/>
                      </a:lnTo>
                      <a:lnTo>
                        <a:pt x="0" y="11"/>
                      </a:lnTo>
                      <a:close/>
                    </a:path>
                  </a:pathLst>
                </a:custGeom>
                <a:solidFill>
                  <a:srgbClr val="B8B8B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grpSp>
          <p:sp>
            <p:nvSpPr>
              <p:cNvPr id="18" name="Freeform 12"/>
              <p:cNvSpPr/>
              <p:nvPr/>
            </p:nvSpPr>
            <p:spPr bwMode="auto">
              <a:xfrm>
                <a:off x="3491329" y="1261482"/>
                <a:ext cx="2147888" cy="2147888"/>
              </a:xfrm>
              <a:custGeom>
                <a:avLst/>
                <a:gdLst>
                  <a:gd name="T0" fmla="*/ 895 w 1089"/>
                  <a:gd name="T1" fmla="*/ 194 h 1089"/>
                  <a:gd name="T2" fmla="*/ 895 w 1089"/>
                  <a:gd name="T3" fmla="*/ 895 h 1089"/>
                  <a:gd name="T4" fmla="*/ 193 w 1089"/>
                  <a:gd name="T5" fmla="*/ 895 h 1089"/>
                  <a:gd name="T6" fmla="*/ 193 w 1089"/>
                  <a:gd name="T7" fmla="*/ 194 h 1089"/>
                  <a:gd name="T8" fmla="*/ 895 w 1089"/>
                  <a:gd name="T9" fmla="*/ 194 h 1089"/>
                </a:gdLst>
                <a:ahLst/>
                <a:cxnLst>
                  <a:cxn ang="0">
                    <a:pos x="T0" y="T1"/>
                  </a:cxn>
                  <a:cxn ang="0">
                    <a:pos x="T2" y="T3"/>
                  </a:cxn>
                  <a:cxn ang="0">
                    <a:pos x="T4" y="T5"/>
                  </a:cxn>
                  <a:cxn ang="0">
                    <a:pos x="T6" y="T7"/>
                  </a:cxn>
                  <a:cxn ang="0">
                    <a:pos x="T8" y="T9"/>
                  </a:cxn>
                </a:cxnLst>
                <a:rect l="0" t="0" r="r" b="b"/>
                <a:pathLst>
                  <a:path w="1089" h="1089">
                    <a:moveTo>
                      <a:pt x="895" y="194"/>
                    </a:moveTo>
                    <a:cubicBezTo>
                      <a:pt x="1089" y="388"/>
                      <a:pt x="1089" y="702"/>
                      <a:pt x="895" y="895"/>
                    </a:cubicBezTo>
                    <a:cubicBezTo>
                      <a:pt x="701" y="1089"/>
                      <a:pt x="387" y="1089"/>
                      <a:pt x="193" y="895"/>
                    </a:cubicBezTo>
                    <a:cubicBezTo>
                      <a:pt x="0" y="702"/>
                      <a:pt x="0" y="388"/>
                      <a:pt x="193" y="194"/>
                    </a:cubicBezTo>
                    <a:cubicBezTo>
                      <a:pt x="387" y="0"/>
                      <a:pt x="701" y="0"/>
                      <a:pt x="895" y="194"/>
                    </a:cubicBezTo>
                    <a:close/>
                  </a:path>
                </a:pathLst>
              </a:custGeom>
              <a:solidFill>
                <a:srgbClr val="E9E9E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grpSp>
        <p:sp>
          <p:nvSpPr>
            <p:cNvPr id="16" name="Freeform 14"/>
            <p:cNvSpPr/>
            <p:nvPr/>
          </p:nvSpPr>
          <p:spPr bwMode="auto">
            <a:xfrm rot="900000">
              <a:off x="3761175" y="1308636"/>
              <a:ext cx="1858620" cy="1858618"/>
            </a:xfrm>
            <a:custGeom>
              <a:avLst/>
              <a:gdLst>
                <a:gd name="T0" fmla="*/ 809 w 984"/>
                <a:gd name="T1" fmla="*/ 175 h 983"/>
                <a:gd name="T2" fmla="*/ 809 w 984"/>
                <a:gd name="T3" fmla="*/ 809 h 983"/>
                <a:gd name="T4" fmla="*/ 175 w 984"/>
                <a:gd name="T5" fmla="*/ 809 h 983"/>
                <a:gd name="T6" fmla="*/ 175 w 984"/>
                <a:gd name="T7" fmla="*/ 175 h 983"/>
                <a:gd name="T8" fmla="*/ 809 w 984"/>
                <a:gd name="T9" fmla="*/ 175 h 983"/>
              </a:gdLst>
              <a:ahLst/>
              <a:cxnLst>
                <a:cxn ang="0">
                  <a:pos x="T0" y="T1"/>
                </a:cxn>
                <a:cxn ang="0">
                  <a:pos x="T2" y="T3"/>
                </a:cxn>
                <a:cxn ang="0">
                  <a:pos x="T4" y="T5"/>
                </a:cxn>
                <a:cxn ang="0">
                  <a:pos x="T6" y="T7"/>
                </a:cxn>
                <a:cxn ang="0">
                  <a:pos x="T8" y="T9"/>
                </a:cxn>
              </a:cxnLst>
              <a:rect l="0" t="0" r="r" b="b"/>
              <a:pathLst>
                <a:path w="984" h="983">
                  <a:moveTo>
                    <a:pt x="809" y="175"/>
                  </a:moveTo>
                  <a:cubicBezTo>
                    <a:pt x="984" y="350"/>
                    <a:pt x="984" y="634"/>
                    <a:pt x="809" y="809"/>
                  </a:cubicBezTo>
                  <a:cubicBezTo>
                    <a:pt x="634" y="983"/>
                    <a:pt x="350" y="983"/>
                    <a:pt x="175" y="809"/>
                  </a:cubicBezTo>
                  <a:cubicBezTo>
                    <a:pt x="0" y="634"/>
                    <a:pt x="0" y="350"/>
                    <a:pt x="175" y="175"/>
                  </a:cubicBezTo>
                  <a:cubicBezTo>
                    <a:pt x="350" y="0"/>
                    <a:pt x="634" y="0"/>
                    <a:pt x="809" y="17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grpSp>
      <p:sp>
        <p:nvSpPr>
          <p:cNvPr id="5" name="Freeform 19"/>
          <p:cNvSpPr>
            <a:spLocks noEditPoints="1"/>
          </p:cNvSpPr>
          <p:nvPr/>
        </p:nvSpPr>
        <p:spPr bwMode="auto">
          <a:xfrm>
            <a:off x="5830527" y="2547316"/>
            <a:ext cx="598643" cy="549119"/>
          </a:xfrm>
          <a:custGeom>
            <a:avLst/>
            <a:gdLst>
              <a:gd name="T0" fmla="*/ 79 w 126"/>
              <a:gd name="T1" fmla="*/ 53 h 115"/>
              <a:gd name="T2" fmla="*/ 83 w 126"/>
              <a:gd name="T3" fmla="*/ 69 h 115"/>
              <a:gd name="T4" fmla="*/ 83 w 126"/>
              <a:gd name="T5" fmla="*/ 77 h 115"/>
              <a:gd name="T6" fmla="*/ 89 w 126"/>
              <a:gd name="T7" fmla="*/ 71 h 115"/>
              <a:gd name="T8" fmla="*/ 83 w 126"/>
              <a:gd name="T9" fmla="*/ 49 h 115"/>
              <a:gd name="T10" fmla="*/ 64 w 126"/>
              <a:gd name="T11" fmla="*/ 46 h 115"/>
              <a:gd name="T12" fmla="*/ 122 w 126"/>
              <a:gd name="T13" fmla="*/ 105 h 115"/>
              <a:gd name="T14" fmla="*/ 118 w 126"/>
              <a:gd name="T15" fmla="*/ 105 h 115"/>
              <a:gd name="T16" fmla="*/ 122 w 126"/>
              <a:gd name="T17" fmla="*/ 29 h 115"/>
              <a:gd name="T18" fmla="*/ 122 w 126"/>
              <a:gd name="T19" fmla="*/ 19 h 115"/>
              <a:gd name="T20" fmla="*/ 76 w 126"/>
              <a:gd name="T21" fmla="*/ 13 h 115"/>
              <a:gd name="T22" fmla="*/ 63 w 126"/>
              <a:gd name="T23" fmla="*/ 0 h 115"/>
              <a:gd name="T24" fmla="*/ 51 w 126"/>
              <a:gd name="T25" fmla="*/ 13 h 115"/>
              <a:gd name="T26" fmla="*/ 5 w 126"/>
              <a:gd name="T27" fmla="*/ 19 h 115"/>
              <a:gd name="T28" fmla="*/ 5 w 126"/>
              <a:gd name="T29" fmla="*/ 29 h 115"/>
              <a:gd name="T30" fmla="*/ 9 w 126"/>
              <a:gd name="T31" fmla="*/ 105 h 115"/>
              <a:gd name="T32" fmla="*/ 0 w 126"/>
              <a:gd name="T33" fmla="*/ 110 h 115"/>
              <a:gd name="T34" fmla="*/ 122 w 126"/>
              <a:gd name="T35" fmla="*/ 115 h 115"/>
              <a:gd name="T36" fmla="*/ 122 w 126"/>
              <a:gd name="T37" fmla="*/ 105 h 115"/>
              <a:gd name="T38" fmla="*/ 58 w 126"/>
              <a:gd name="T39" fmla="*/ 8 h 115"/>
              <a:gd name="T40" fmla="*/ 68 w 126"/>
              <a:gd name="T41" fmla="*/ 8 h 115"/>
              <a:gd name="T42" fmla="*/ 68 w 126"/>
              <a:gd name="T43" fmla="*/ 17 h 115"/>
              <a:gd name="T44" fmla="*/ 63 w 126"/>
              <a:gd name="T45" fmla="*/ 19 h 115"/>
              <a:gd name="T46" fmla="*/ 56 w 126"/>
              <a:gd name="T47" fmla="*/ 13 h 115"/>
              <a:gd name="T48" fmla="*/ 112 w 126"/>
              <a:gd name="T49" fmla="*/ 105 h 115"/>
              <a:gd name="T50" fmla="*/ 14 w 126"/>
              <a:gd name="T51" fmla="*/ 105 h 115"/>
              <a:gd name="T52" fmla="*/ 112 w 126"/>
              <a:gd name="T53" fmla="*/ 29 h 115"/>
              <a:gd name="T54" fmla="*/ 59 w 126"/>
              <a:gd name="T55" fmla="*/ 91 h 115"/>
              <a:gd name="T56" fmla="*/ 71 w 126"/>
              <a:gd name="T57" fmla="*/ 89 h 115"/>
              <a:gd name="T58" fmla="*/ 79 w 126"/>
              <a:gd name="T59" fmla="*/ 80 h 115"/>
              <a:gd name="T60" fmla="*/ 78 w 126"/>
              <a:gd name="T61" fmla="*/ 76 h 115"/>
              <a:gd name="T62" fmla="*/ 62 w 126"/>
              <a:gd name="T63" fmla="*/ 50 h 115"/>
              <a:gd name="T64" fmla="*/ 44 w 126"/>
              <a:gd name="T65" fmla="*/ 53 h 115"/>
              <a:gd name="T66" fmla="*/ 44 w 126"/>
              <a:gd name="T67" fmla="*/ 85 h 115"/>
              <a:gd name="T68" fmla="*/ 48 w 126"/>
              <a:gd name="T69" fmla="*/ 57 h 115"/>
              <a:gd name="T70" fmla="*/ 57 w 126"/>
              <a:gd name="T71" fmla="*/ 53 h 115"/>
              <a:gd name="T72" fmla="*/ 58 w 126"/>
              <a:gd name="T73" fmla="*/ 72 h 115"/>
              <a:gd name="T74" fmla="*/ 68 w 126"/>
              <a:gd name="T75" fmla="*/ 83 h 115"/>
              <a:gd name="T76" fmla="*/ 59 w 126"/>
              <a:gd name="T77" fmla="*/ 86 h 115"/>
              <a:gd name="T78" fmla="*/ 43 w 126"/>
              <a:gd name="T79" fmla="*/ 6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15">
                <a:moveTo>
                  <a:pt x="67" y="49"/>
                </a:moveTo>
                <a:cubicBezTo>
                  <a:pt x="72" y="49"/>
                  <a:pt x="76" y="50"/>
                  <a:pt x="79" y="53"/>
                </a:cubicBezTo>
                <a:cubicBezTo>
                  <a:pt x="82" y="56"/>
                  <a:pt x="84" y="61"/>
                  <a:pt x="84" y="65"/>
                </a:cubicBezTo>
                <a:cubicBezTo>
                  <a:pt x="84" y="67"/>
                  <a:pt x="84" y="68"/>
                  <a:pt x="83" y="69"/>
                </a:cubicBezTo>
                <a:cubicBezTo>
                  <a:pt x="83" y="71"/>
                  <a:pt x="82" y="72"/>
                  <a:pt x="82" y="73"/>
                </a:cubicBezTo>
                <a:cubicBezTo>
                  <a:pt x="81" y="75"/>
                  <a:pt x="81" y="77"/>
                  <a:pt x="83" y="77"/>
                </a:cubicBezTo>
                <a:cubicBezTo>
                  <a:pt x="84" y="78"/>
                  <a:pt x="86" y="78"/>
                  <a:pt x="87" y="76"/>
                </a:cubicBezTo>
                <a:cubicBezTo>
                  <a:pt x="88" y="75"/>
                  <a:pt x="88" y="73"/>
                  <a:pt x="89" y="71"/>
                </a:cubicBezTo>
                <a:cubicBezTo>
                  <a:pt x="89" y="69"/>
                  <a:pt x="90" y="67"/>
                  <a:pt x="90" y="65"/>
                </a:cubicBezTo>
                <a:cubicBezTo>
                  <a:pt x="90" y="59"/>
                  <a:pt x="87" y="53"/>
                  <a:pt x="83" y="49"/>
                </a:cubicBezTo>
                <a:cubicBezTo>
                  <a:pt x="79" y="45"/>
                  <a:pt x="73" y="43"/>
                  <a:pt x="67" y="43"/>
                </a:cubicBezTo>
                <a:cubicBezTo>
                  <a:pt x="66" y="43"/>
                  <a:pt x="64" y="44"/>
                  <a:pt x="64" y="46"/>
                </a:cubicBezTo>
                <a:cubicBezTo>
                  <a:pt x="64" y="47"/>
                  <a:pt x="66" y="49"/>
                  <a:pt x="67" y="49"/>
                </a:cubicBezTo>
                <a:close/>
                <a:moveTo>
                  <a:pt x="122" y="105"/>
                </a:moveTo>
                <a:cubicBezTo>
                  <a:pt x="122" y="105"/>
                  <a:pt x="122" y="105"/>
                  <a:pt x="122" y="105"/>
                </a:cubicBezTo>
                <a:cubicBezTo>
                  <a:pt x="118" y="105"/>
                  <a:pt x="118" y="105"/>
                  <a:pt x="118" y="105"/>
                </a:cubicBezTo>
                <a:cubicBezTo>
                  <a:pt x="118" y="29"/>
                  <a:pt x="118" y="29"/>
                  <a:pt x="118" y="29"/>
                </a:cubicBezTo>
                <a:cubicBezTo>
                  <a:pt x="122" y="29"/>
                  <a:pt x="122" y="29"/>
                  <a:pt x="122" y="29"/>
                </a:cubicBezTo>
                <a:cubicBezTo>
                  <a:pt x="124" y="29"/>
                  <a:pt x="126" y="27"/>
                  <a:pt x="126" y="24"/>
                </a:cubicBezTo>
                <a:cubicBezTo>
                  <a:pt x="126" y="22"/>
                  <a:pt x="124" y="19"/>
                  <a:pt x="122" y="19"/>
                </a:cubicBezTo>
                <a:cubicBezTo>
                  <a:pt x="74" y="19"/>
                  <a:pt x="74" y="19"/>
                  <a:pt x="74" y="19"/>
                </a:cubicBezTo>
                <a:cubicBezTo>
                  <a:pt x="75" y="17"/>
                  <a:pt x="76" y="15"/>
                  <a:pt x="76" y="13"/>
                </a:cubicBezTo>
                <a:cubicBezTo>
                  <a:pt x="76" y="9"/>
                  <a:pt x="75" y="6"/>
                  <a:pt x="72" y="4"/>
                </a:cubicBezTo>
                <a:cubicBezTo>
                  <a:pt x="70" y="1"/>
                  <a:pt x="67" y="0"/>
                  <a:pt x="63" y="0"/>
                </a:cubicBezTo>
                <a:cubicBezTo>
                  <a:pt x="60" y="0"/>
                  <a:pt x="57" y="1"/>
                  <a:pt x="54" y="4"/>
                </a:cubicBezTo>
                <a:cubicBezTo>
                  <a:pt x="52" y="6"/>
                  <a:pt x="51" y="9"/>
                  <a:pt x="51" y="13"/>
                </a:cubicBezTo>
                <a:cubicBezTo>
                  <a:pt x="51" y="15"/>
                  <a:pt x="51" y="17"/>
                  <a:pt x="53" y="19"/>
                </a:cubicBezTo>
                <a:cubicBezTo>
                  <a:pt x="5" y="19"/>
                  <a:pt x="5" y="19"/>
                  <a:pt x="5" y="19"/>
                </a:cubicBezTo>
                <a:cubicBezTo>
                  <a:pt x="2" y="19"/>
                  <a:pt x="0" y="22"/>
                  <a:pt x="0" y="24"/>
                </a:cubicBezTo>
                <a:cubicBezTo>
                  <a:pt x="0" y="27"/>
                  <a:pt x="2" y="29"/>
                  <a:pt x="5" y="29"/>
                </a:cubicBezTo>
                <a:cubicBezTo>
                  <a:pt x="9" y="29"/>
                  <a:pt x="9" y="29"/>
                  <a:pt x="9" y="29"/>
                </a:cubicBezTo>
                <a:cubicBezTo>
                  <a:pt x="9" y="105"/>
                  <a:pt x="9" y="105"/>
                  <a:pt x="9" y="105"/>
                </a:cubicBezTo>
                <a:cubicBezTo>
                  <a:pt x="5" y="105"/>
                  <a:pt x="5" y="105"/>
                  <a:pt x="5" y="105"/>
                </a:cubicBezTo>
                <a:cubicBezTo>
                  <a:pt x="2" y="105"/>
                  <a:pt x="0" y="107"/>
                  <a:pt x="0" y="110"/>
                </a:cubicBezTo>
                <a:cubicBezTo>
                  <a:pt x="0" y="113"/>
                  <a:pt x="2" y="115"/>
                  <a:pt x="5" y="115"/>
                </a:cubicBezTo>
                <a:cubicBezTo>
                  <a:pt x="122" y="115"/>
                  <a:pt x="122" y="115"/>
                  <a:pt x="122" y="115"/>
                </a:cubicBezTo>
                <a:cubicBezTo>
                  <a:pt x="124" y="115"/>
                  <a:pt x="126" y="113"/>
                  <a:pt x="126" y="110"/>
                </a:cubicBezTo>
                <a:cubicBezTo>
                  <a:pt x="126" y="107"/>
                  <a:pt x="124" y="105"/>
                  <a:pt x="122" y="105"/>
                </a:cubicBezTo>
                <a:close/>
                <a:moveTo>
                  <a:pt x="58" y="8"/>
                </a:moveTo>
                <a:cubicBezTo>
                  <a:pt x="58" y="8"/>
                  <a:pt x="58" y="8"/>
                  <a:pt x="58" y="8"/>
                </a:cubicBezTo>
                <a:cubicBezTo>
                  <a:pt x="60" y="6"/>
                  <a:pt x="61" y="6"/>
                  <a:pt x="63" y="6"/>
                </a:cubicBezTo>
                <a:cubicBezTo>
                  <a:pt x="65" y="6"/>
                  <a:pt x="67" y="6"/>
                  <a:pt x="68" y="8"/>
                </a:cubicBezTo>
                <a:cubicBezTo>
                  <a:pt x="69" y="9"/>
                  <a:pt x="70" y="11"/>
                  <a:pt x="70" y="13"/>
                </a:cubicBezTo>
                <a:cubicBezTo>
                  <a:pt x="70" y="14"/>
                  <a:pt x="69" y="16"/>
                  <a:pt x="68" y="17"/>
                </a:cubicBezTo>
                <a:cubicBezTo>
                  <a:pt x="67" y="19"/>
                  <a:pt x="65" y="19"/>
                  <a:pt x="63" y="19"/>
                </a:cubicBezTo>
                <a:cubicBezTo>
                  <a:pt x="63" y="19"/>
                  <a:pt x="63" y="19"/>
                  <a:pt x="63" y="19"/>
                </a:cubicBezTo>
                <a:cubicBezTo>
                  <a:pt x="61" y="19"/>
                  <a:pt x="60" y="19"/>
                  <a:pt x="58" y="17"/>
                </a:cubicBezTo>
                <a:cubicBezTo>
                  <a:pt x="57" y="16"/>
                  <a:pt x="56" y="14"/>
                  <a:pt x="56" y="13"/>
                </a:cubicBezTo>
                <a:cubicBezTo>
                  <a:pt x="56" y="11"/>
                  <a:pt x="57" y="9"/>
                  <a:pt x="58" y="8"/>
                </a:cubicBezTo>
                <a:close/>
                <a:moveTo>
                  <a:pt x="112" y="105"/>
                </a:moveTo>
                <a:cubicBezTo>
                  <a:pt x="112" y="105"/>
                  <a:pt x="112" y="105"/>
                  <a:pt x="112" y="105"/>
                </a:cubicBezTo>
                <a:cubicBezTo>
                  <a:pt x="14" y="105"/>
                  <a:pt x="14" y="105"/>
                  <a:pt x="14" y="105"/>
                </a:cubicBezTo>
                <a:cubicBezTo>
                  <a:pt x="14" y="29"/>
                  <a:pt x="14" y="29"/>
                  <a:pt x="14" y="29"/>
                </a:cubicBezTo>
                <a:cubicBezTo>
                  <a:pt x="112" y="29"/>
                  <a:pt x="112" y="29"/>
                  <a:pt x="112" y="29"/>
                </a:cubicBezTo>
                <a:cubicBezTo>
                  <a:pt x="112" y="105"/>
                  <a:pt x="112" y="105"/>
                  <a:pt x="112" y="105"/>
                </a:cubicBezTo>
                <a:close/>
                <a:moveTo>
                  <a:pt x="59" y="91"/>
                </a:moveTo>
                <a:cubicBezTo>
                  <a:pt x="59" y="91"/>
                  <a:pt x="59" y="91"/>
                  <a:pt x="59" y="91"/>
                </a:cubicBezTo>
                <a:cubicBezTo>
                  <a:pt x="63" y="91"/>
                  <a:pt x="67" y="90"/>
                  <a:pt x="71" y="89"/>
                </a:cubicBezTo>
                <a:cubicBezTo>
                  <a:pt x="71" y="88"/>
                  <a:pt x="71" y="88"/>
                  <a:pt x="71" y="88"/>
                </a:cubicBezTo>
                <a:cubicBezTo>
                  <a:pt x="74" y="87"/>
                  <a:pt x="77" y="84"/>
                  <a:pt x="79" y="80"/>
                </a:cubicBezTo>
                <a:cubicBezTo>
                  <a:pt x="79" y="80"/>
                  <a:pt x="79" y="80"/>
                  <a:pt x="79" y="80"/>
                </a:cubicBezTo>
                <a:cubicBezTo>
                  <a:pt x="80" y="79"/>
                  <a:pt x="79" y="77"/>
                  <a:pt x="78" y="76"/>
                </a:cubicBezTo>
                <a:cubicBezTo>
                  <a:pt x="62" y="67"/>
                  <a:pt x="62" y="67"/>
                  <a:pt x="62" y="67"/>
                </a:cubicBezTo>
                <a:cubicBezTo>
                  <a:pt x="62" y="50"/>
                  <a:pt x="62" y="50"/>
                  <a:pt x="62" y="50"/>
                </a:cubicBezTo>
                <a:cubicBezTo>
                  <a:pt x="62" y="48"/>
                  <a:pt x="61" y="47"/>
                  <a:pt x="59" y="47"/>
                </a:cubicBezTo>
                <a:cubicBezTo>
                  <a:pt x="53" y="47"/>
                  <a:pt x="48" y="49"/>
                  <a:pt x="44" y="53"/>
                </a:cubicBezTo>
                <a:cubicBezTo>
                  <a:pt x="40" y="57"/>
                  <a:pt x="37" y="63"/>
                  <a:pt x="37" y="69"/>
                </a:cubicBezTo>
                <a:cubicBezTo>
                  <a:pt x="37" y="75"/>
                  <a:pt x="40" y="81"/>
                  <a:pt x="44" y="85"/>
                </a:cubicBezTo>
                <a:cubicBezTo>
                  <a:pt x="48" y="89"/>
                  <a:pt x="53" y="91"/>
                  <a:pt x="59" y="91"/>
                </a:cubicBezTo>
                <a:close/>
                <a:moveTo>
                  <a:pt x="48" y="57"/>
                </a:moveTo>
                <a:cubicBezTo>
                  <a:pt x="48" y="57"/>
                  <a:pt x="48" y="57"/>
                  <a:pt x="48" y="57"/>
                </a:cubicBezTo>
                <a:cubicBezTo>
                  <a:pt x="50" y="55"/>
                  <a:pt x="53" y="53"/>
                  <a:pt x="57" y="53"/>
                </a:cubicBezTo>
                <a:cubicBezTo>
                  <a:pt x="57" y="69"/>
                  <a:pt x="57" y="69"/>
                  <a:pt x="57" y="69"/>
                </a:cubicBezTo>
                <a:cubicBezTo>
                  <a:pt x="57" y="70"/>
                  <a:pt x="57" y="71"/>
                  <a:pt x="58" y="72"/>
                </a:cubicBezTo>
                <a:cubicBezTo>
                  <a:pt x="72" y="80"/>
                  <a:pt x="72" y="80"/>
                  <a:pt x="72" y="80"/>
                </a:cubicBezTo>
                <a:cubicBezTo>
                  <a:pt x="71" y="81"/>
                  <a:pt x="69" y="82"/>
                  <a:pt x="68" y="83"/>
                </a:cubicBezTo>
                <a:cubicBezTo>
                  <a:pt x="68" y="84"/>
                  <a:pt x="68" y="84"/>
                  <a:pt x="68" y="84"/>
                </a:cubicBezTo>
                <a:cubicBezTo>
                  <a:pt x="65" y="85"/>
                  <a:pt x="62" y="86"/>
                  <a:pt x="59" y="86"/>
                </a:cubicBezTo>
                <a:cubicBezTo>
                  <a:pt x="55" y="86"/>
                  <a:pt x="51" y="84"/>
                  <a:pt x="48" y="81"/>
                </a:cubicBezTo>
                <a:cubicBezTo>
                  <a:pt x="45" y="78"/>
                  <a:pt x="43" y="74"/>
                  <a:pt x="43" y="69"/>
                </a:cubicBezTo>
                <a:cubicBezTo>
                  <a:pt x="43" y="64"/>
                  <a:pt x="45" y="60"/>
                  <a:pt x="48" y="57"/>
                </a:cubicBezTo>
                <a:close/>
              </a:path>
            </a:pathLst>
          </a:custGeom>
          <a:solidFill>
            <a:srgbClr val="F7D806"/>
          </a:solidFill>
          <a:ln>
            <a:noFill/>
          </a:ln>
        </p:spPr>
        <p:txBody>
          <a:bodyPr vert="horz" wrap="square" lIns="91440" tIns="45720" rIns="91440" bIns="45720" numCol="1" anchor="t" anchorCtr="0" compatLnSpc="1"/>
          <a:lstStyle/>
          <a:p>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6" name="Rectangle 24"/>
          <p:cNvSpPr>
            <a:spLocks noChangeArrowheads="1"/>
          </p:cNvSpPr>
          <p:nvPr/>
        </p:nvSpPr>
        <p:spPr bwMode="auto">
          <a:xfrm>
            <a:off x="5153545" y="3201467"/>
            <a:ext cx="1970871" cy="906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400" b="1" dirty="0">
                <a:latin typeface="微软雅黑" panose="020B0503020204020204" pitchFamily="34" charset="-122"/>
                <a:ea typeface="微软雅黑" panose="020B0503020204020204" pitchFamily="34" charset="-122"/>
              </a:rPr>
              <a:t>TOPIC HEADER HERE</a:t>
            </a:r>
            <a:endParaRPr lang="zh-CN" altLang="en-US" sz="1400" dirty="0">
              <a:latin typeface="微软雅黑" panose="020B0503020204020204" pitchFamily="34" charset="-122"/>
              <a:ea typeface="微软雅黑" panose="020B0503020204020204" pitchFamily="34" charset="-122"/>
            </a:endParaRPr>
          </a:p>
          <a:p>
            <a:pPr algn="ctr">
              <a:lnSpc>
                <a:spcPct val="120000"/>
              </a:lnSpc>
              <a:spcBef>
                <a:spcPts val="300"/>
              </a:spcBef>
            </a:pPr>
            <a:r>
              <a:rPr lang="en-US" altLang="zh-CN" sz="1100" dirty="0">
                <a:latin typeface="微软雅黑" panose="020B0503020204020204" pitchFamily="34" charset="-122"/>
                <a:ea typeface="微软雅黑" panose="020B0503020204020204" pitchFamily="34" charset="-122"/>
              </a:rPr>
              <a:t>We have many PowerPoint </a:t>
            </a:r>
            <a:r>
              <a:rPr lang="en-US" altLang="zh-CN" sz="1100" dirty="0">
                <a:solidFill>
                  <a:schemeClr val="bg1"/>
                </a:solidFill>
                <a:latin typeface="微软雅黑" panose="020B0503020204020204" pitchFamily="34" charset="-122"/>
                <a:ea typeface="微软雅黑" panose="020B0503020204020204" pitchFamily="34" charset="-122"/>
              </a:rPr>
              <a:t>templates that has been specifically designed. </a:t>
            </a:r>
          </a:p>
        </p:txBody>
      </p:sp>
      <p:sp>
        <p:nvSpPr>
          <p:cNvPr id="7" name="Rectangle 24"/>
          <p:cNvSpPr>
            <a:spLocks noChangeArrowheads="1"/>
          </p:cNvSpPr>
          <p:nvPr/>
        </p:nvSpPr>
        <p:spPr bwMode="auto">
          <a:xfrm>
            <a:off x="859065" y="1965145"/>
            <a:ext cx="2502710" cy="131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lnSpc>
                <a:spcPct val="120000"/>
              </a:lnSpc>
              <a:spcBef>
                <a:spcPts val="300"/>
              </a:spcBef>
            </a:pPr>
            <a:r>
              <a:rPr lang="zh-CN" altLang="en-US" sz="1400" b="1" dirty="0">
                <a:solidFill>
                  <a:schemeClr val="bg1"/>
                </a:solidFill>
                <a:latin typeface="微软雅黑" panose="020B0503020204020204" pitchFamily="34" charset="-122"/>
                <a:ea typeface="微软雅黑" panose="020B0503020204020204" pitchFamily="34" charset="-122"/>
              </a:rPr>
              <a:t>TOPIC HEADER HERE</a:t>
            </a:r>
            <a:endParaRPr lang="zh-CN" altLang="en-US" sz="1400" dirty="0">
              <a:solidFill>
                <a:schemeClr val="bg1"/>
              </a:solidFill>
              <a:latin typeface="微软雅黑" panose="020B0503020204020204" pitchFamily="34" charset="-122"/>
              <a:ea typeface="微软雅黑" panose="020B0503020204020204" pitchFamily="34" charset="-122"/>
            </a:endParaRPr>
          </a:p>
          <a:p>
            <a:pPr algn="r">
              <a:lnSpc>
                <a:spcPct val="120000"/>
              </a:lnSpc>
              <a:spcBef>
                <a:spcPts val="300"/>
              </a:spcBef>
            </a:pPr>
            <a:r>
              <a:rPr lang="en-US" altLang="zh-CN" sz="1100" dirty="0">
                <a:solidFill>
                  <a:schemeClr val="bg1"/>
                </a:solidFill>
                <a:latin typeface="微软雅黑" panose="020B0503020204020204" pitchFamily="34" charset="-122"/>
                <a:ea typeface="微软雅黑" panose="020B0503020204020204" pitchFamily="34" charset="-122"/>
              </a:rPr>
              <a:t>We have many PowerPoint templates that has been specifically designed to help anyone that is stepping into the world of PowerPoint for the very first time. </a:t>
            </a:r>
          </a:p>
        </p:txBody>
      </p:sp>
      <p:sp>
        <p:nvSpPr>
          <p:cNvPr id="8" name="Rectangle 24"/>
          <p:cNvSpPr>
            <a:spLocks noChangeArrowheads="1"/>
          </p:cNvSpPr>
          <p:nvPr/>
        </p:nvSpPr>
        <p:spPr bwMode="auto">
          <a:xfrm>
            <a:off x="3386797" y="2015822"/>
            <a:ext cx="133039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4000" b="1" dirty="0">
                <a:solidFill>
                  <a:schemeClr val="bg1"/>
                </a:solidFill>
                <a:latin typeface="微软雅黑" panose="020B0503020204020204" pitchFamily="34" charset="-122"/>
                <a:ea typeface="微软雅黑" panose="020B0503020204020204" pitchFamily="34" charset="-122"/>
              </a:rPr>
              <a:t>15%</a:t>
            </a:r>
            <a:endParaRPr lang="en-US" altLang="zh-CN" sz="3200" dirty="0">
              <a:solidFill>
                <a:schemeClr val="bg1"/>
              </a:solidFill>
              <a:latin typeface="微软雅黑" panose="020B0503020204020204" pitchFamily="34" charset="-122"/>
              <a:ea typeface="微软雅黑" panose="020B0503020204020204" pitchFamily="34" charset="-122"/>
            </a:endParaRPr>
          </a:p>
        </p:txBody>
      </p:sp>
      <p:sp>
        <p:nvSpPr>
          <p:cNvPr id="9" name="Rectangle 24"/>
          <p:cNvSpPr>
            <a:spLocks noChangeArrowheads="1"/>
          </p:cNvSpPr>
          <p:nvPr/>
        </p:nvSpPr>
        <p:spPr bwMode="auto">
          <a:xfrm>
            <a:off x="810778" y="4412105"/>
            <a:ext cx="2502710" cy="131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lnSpc>
                <a:spcPct val="120000"/>
              </a:lnSpc>
              <a:spcBef>
                <a:spcPts val="300"/>
              </a:spcBef>
            </a:pPr>
            <a:r>
              <a:rPr lang="zh-CN" altLang="en-US" sz="1400" b="1" dirty="0">
                <a:solidFill>
                  <a:schemeClr val="bg1"/>
                </a:solidFill>
                <a:latin typeface="微软雅黑" panose="020B0503020204020204" pitchFamily="34" charset="-122"/>
                <a:ea typeface="微软雅黑" panose="020B0503020204020204" pitchFamily="34" charset="-122"/>
              </a:rPr>
              <a:t>TOPIC HEADER HERE</a:t>
            </a:r>
            <a:endParaRPr lang="zh-CN" altLang="en-US" sz="1400" dirty="0">
              <a:solidFill>
                <a:schemeClr val="bg1"/>
              </a:solidFill>
              <a:latin typeface="微软雅黑" panose="020B0503020204020204" pitchFamily="34" charset="-122"/>
              <a:ea typeface="微软雅黑" panose="020B0503020204020204" pitchFamily="34" charset="-122"/>
            </a:endParaRPr>
          </a:p>
          <a:p>
            <a:pPr algn="r">
              <a:lnSpc>
                <a:spcPct val="120000"/>
              </a:lnSpc>
              <a:spcBef>
                <a:spcPts val="300"/>
              </a:spcBef>
            </a:pPr>
            <a:r>
              <a:rPr lang="en-US" altLang="zh-CN" sz="1100" dirty="0">
                <a:solidFill>
                  <a:schemeClr val="bg1"/>
                </a:solidFill>
                <a:latin typeface="微软雅黑" panose="020B0503020204020204" pitchFamily="34" charset="-122"/>
                <a:ea typeface="微软雅黑" panose="020B0503020204020204" pitchFamily="34" charset="-122"/>
              </a:rPr>
              <a:t>We have many PowerPoint templates that has been specifically designed to help anyone that is stepping into the world of PowerPoint for the very first time. </a:t>
            </a:r>
          </a:p>
        </p:txBody>
      </p:sp>
      <p:sp>
        <p:nvSpPr>
          <p:cNvPr id="10" name="Rectangle 24"/>
          <p:cNvSpPr>
            <a:spLocks noChangeArrowheads="1"/>
          </p:cNvSpPr>
          <p:nvPr/>
        </p:nvSpPr>
        <p:spPr bwMode="auto">
          <a:xfrm>
            <a:off x="3386797" y="4468234"/>
            <a:ext cx="127710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4000" b="1" dirty="0">
                <a:solidFill>
                  <a:schemeClr val="bg1"/>
                </a:solidFill>
                <a:latin typeface="微软雅黑" panose="020B0503020204020204" pitchFamily="34" charset="-122"/>
                <a:ea typeface="微软雅黑" panose="020B0503020204020204" pitchFamily="34" charset="-122"/>
              </a:rPr>
              <a:t>40%</a:t>
            </a:r>
            <a:endParaRPr lang="en-US" altLang="zh-CN" sz="3200" dirty="0">
              <a:solidFill>
                <a:schemeClr val="bg1"/>
              </a:solidFill>
              <a:latin typeface="微软雅黑" panose="020B0503020204020204" pitchFamily="34" charset="-122"/>
              <a:ea typeface="微软雅黑" panose="020B0503020204020204" pitchFamily="34" charset="-122"/>
            </a:endParaRPr>
          </a:p>
        </p:txBody>
      </p:sp>
      <p:sp>
        <p:nvSpPr>
          <p:cNvPr id="11" name="Rectangle 24"/>
          <p:cNvSpPr>
            <a:spLocks noChangeArrowheads="1"/>
          </p:cNvSpPr>
          <p:nvPr/>
        </p:nvSpPr>
        <p:spPr bwMode="auto">
          <a:xfrm>
            <a:off x="8205309" y="1119816"/>
            <a:ext cx="2502710" cy="131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400" b="1" dirty="0">
                <a:solidFill>
                  <a:schemeClr val="bg1"/>
                </a:solidFill>
                <a:latin typeface="微软雅黑" panose="020B0503020204020204" pitchFamily="34" charset="-122"/>
                <a:ea typeface="微软雅黑" panose="020B0503020204020204" pitchFamily="34" charset="-122"/>
              </a:rPr>
              <a:t>TOPIC HEADER HERE</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Bef>
                <a:spcPts val="300"/>
              </a:spcBef>
            </a:pPr>
            <a:r>
              <a:rPr lang="en-US" altLang="zh-CN" sz="1100" dirty="0">
                <a:solidFill>
                  <a:schemeClr val="bg1"/>
                </a:solidFill>
                <a:latin typeface="微软雅黑" panose="020B0503020204020204" pitchFamily="34" charset="-122"/>
                <a:ea typeface="微软雅黑" panose="020B0503020204020204" pitchFamily="34" charset="-122"/>
              </a:rPr>
              <a:t>We have many PowerPoint templates that has been specifically designed to help anyone that is stepping into the world of PowerPoint for the very first time. </a:t>
            </a:r>
          </a:p>
        </p:txBody>
      </p:sp>
      <p:sp>
        <p:nvSpPr>
          <p:cNvPr id="12" name="Rectangle 24"/>
          <p:cNvSpPr>
            <a:spLocks noChangeArrowheads="1"/>
          </p:cNvSpPr>
          <p:nvPr/>
        </p:nvSpPr>
        <p:spPr bwMode="auto">
          <a:xfrm>
            <a:off x="6929163" y="1242697"/>
            <a:ext cx="11031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4000" b="1" dirty="0">
                <a:solidFill>
                  <a:schemeClr val="bg1"/>
                </a:solidFill>
                <a:latin typeface="微软雅黑" panose="020B0503020204020204" pitchFamily="34" charset="-122"/>
                <a:ea typeface="微软雅黑" panose="020B0503020204020204" pitchFamily="34" charset="-122"/>
              </a:rPr>
              <a:t>20%</a:t>
            </a:r>
            <a:endParaRPr lang="en-US" altLang="zh-CN" sz="3200" dirty="0">
              <a:solidFill>
                <a:schemeClr val="bg1"/>
              </a:solidFill>
              <a:latin typeface="微软雅黑" panose="020B0503020204020204" pitchFamily="34" charset="-122"/>
              <a:ea typeface="微软雅黑" panose="020B0503020204020204" pitchFamily="34" charset="-122"/>
            </a:endParaRPr>
          </a:p>
        </p:txBody>
      </p:sp>
      <p:sp>
        <p:nvSpPr>
          <p:cNvPr id="13" name="Rectangle 24"/>
          <p:cNvSpPr>
            <a:spLocks noChangeArrowheads="1"/>
          </p:cNvSpPr>
          <p:nvPr/>
        </p:nvSpPr>
        <p:spPr bwMode="auto">
          <a:xfrm>
            <a:off x="9225660" y="3135901"/>
            <a:ext cx="2502710" cy="131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400" b="1" dirty="0">
                <a:solidFill>
                  <a:schemeClr val="bg1"/>
                </a:solidFill>
                <a:latin typeface="微软雅黑" panose="020B0503020204020204" pitchFamily="34" charset="-122"/>
                <a:ea typeface="微软雅黑" panose="020B0503020204020204" pitchFamily="34" charset="-122"/>
              </a:rPr>
              <a:t>TOPIC HEADER HERE</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Bef>
                <a:spcPts val="300"/>
              </a:spcBef>
            </a:pPr>
            <a:r>
              <a:rPr lang="en-US" altLang="zh-CN" sz="1100" dirty="0">
                <a:solidFill>
                  <a:schemeClr val="bg1"/>
                </a:solidFill>
                <a:latin typeface="微软雅黑" panose="020B0503020204020204" pitchFamily="34" charset="-122"/>
                <a:ea typeface="微软雅黑" panose="020B0503020204020204" pitchFamily="34" charset="-122"/>
              </a:rPr>
              <a:t>We have many PowerPoint templates that has been specifically designed to help anyone that is stepping into the world of PowerPoint for the very first time. </a:t>
            </a:r>
          </a:p>
        </p:txBody>
      </p:sp>
      <p:sp>
        <p:nvSpPr>
          <p:cNvPr id="14" name="Rectangle 24"/>
          <p:cNvSpPr>
            <a:spLocks noChangeArrowheads="1"/>
          </p:cNvSpPr>
          <p:nvPr/>
        </p:nvSpPr>
        <p:spPr bwMode="auto">
          <a:xfrm>
            <a:off x="7991330" y="3087466"/>
            <a:ext cx="110639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4000" b="1" dirty="0">
                <a:solidFill>
                  <a:schemeClr val="bg1"/>
                </a:solidFill>
                <a:latin typeface="微软雅黑" panose="020B0503020204020204" pitchFamily="34" charset="-122"/>
                <a:ea typeface="微软雅黑" panose="020B0503020204020204" pitchFamily="34" charset="-122"/>
              </a:rPr>
              <a:t>25%</a:t>
            </a:r>
            <a:endParaRPr lang="en-US" altLang="zh-CN" sz="3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ppt_x"/>
                                          </p:val>
                                        </p:tav>
                                        <p:tav tm="100000">
                                          <p:val>
                                            <p:strVal val="#ppt_x"/>
                                          </p:val>
                                        </p:tav>
                                      </p:tavLst>
                                    </p:anim>
                                    <p:anim calcmode="lin" valueType="num">
                                      <p:cBhvr additive="base">
                                        <p:cTn id="53" dur="500" fill="hold"/>
                                        <p:tgtEl>
                                          <p:spTgt spid="12"/>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ppt_x"/>
                                          </p:val>
                                        </p:tav>
                                        <p:tav tm="100000">
                                          <p:val>
                                            <p:strVal val="#ppt_x"/>
                                          </p:val>
                                        </p:tav>
                                      </p:tavLst>
                                    </p:anim>
                                    <p:anim calcmode="lin" valueType="num">
                                      <p:cBhvr additive="base">
                                        <p:cTn id="58" dur="500" fill="hold"/>
                                        <p:tgtEl>
                                          <p:spTgt spid="13"/>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animBg="1"/>
      <p:bldP spid="6" grpId="0"/>
      <p:bldP spid="7" grpId="0"/>
      <p:bldP spid="8" grpId="0"/>
      <p:bldP spid="9" grpId="0"/>
      <p:bldP spid="10" grpId="0"/>
      <p:bldP spid="11"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卡通遨游太空汇报模板"/>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5434" r="16105" b="56604"/>
          <a:stretch>
            <a:fillRect/>
          </a:stretch>
        </p:blipFill>
        <p:spPr bwMode="auto">
          <a:xfrm>
            <a:off x="0" y="1866121"/>
            <a:ext cx="5355771" cy="5082391"/>
          </a:xfrm>
          <a:prstGeom prst="rect">
            <a:avLst/>
          </a:prstGeom>
          <a:noFill/>
          <a:extLst>
            <a:ext uri="{909E8E84-426E-40DD-AFC4-6F175D3DCCD1}">
              <a14:hiddenFill xmlns:a14="http://schemas.microsoft.com/office/drawing/2010/main">
                <a:solidFill>
                  <a:srgbClr val="FFFFFF"/>
                </a:solidFill>
              </a14:hiddenFill>
            </a:ext>
          </a:extLst>
        </p:spPr>
      </p:pic>
      <p:grpSp>
        <p:nvGrpSpPr>
          <p:cNvPr id="5" name="组合 4"/>
          <p:cNvGrpSpPr/>
          <p:nvPr/>
        </p:nvGrpSpPr>
        <p:grpSpPr>
          <a:xfrm>
            <a:off x="6406373" y="211209"/>
            <a:ext cx="1070541" cy="5863926"/>
            <a:chOff x="4540250" y="366713"/>
            <a:chExt cx="761790" cy="4172732"/>
          </a:xfrm>
        </p:grpSpPr>
        <p:sp>
          <p:nvSpPr>
            <p:cNvPr id="6" name="Text Box 24"/>
            <p:cNvSpPr txBox="1">
              <a:spLocks noChangeArrowheads="1"/>
            </p:cNvSpPr>
            <p:nvPr/>
          </p:nvSpPr>
          <p:spPr bwMode="auto">
            <a:xfrm>
              <a:off x="4572000" y="366713"/>
              <a:ext cx="730040" cy="503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pPr>
                <a:buFont typeface="Arial" panose="020B0604020202020204" pitchFamily="34" charset="0"/>
                <a:buNone/>
              </a:pPr>
              <a:r>
                <a:rPr lang="zh-CN" altLang="en-US" sz="4000" dirty="0">
                  <a:solidFill>
                    <a:schemeClr val="bg1"/>
                  </a:solidFill>
                  <a:latin typeface="方正汉真广标简体" panose="02000000000000000000" pitchFamily="2" charset="-122"/>
                  <a:ea typeface="方正汉真广标简体" panose="02000000000000000000" pitchFamily="2" charset="-122"/>
                </a:rPr>
                <a:t>目录</a:t>
              </a:r>
              <a:endParaRPr lang="en-US" altLang="zh-CN" sz="4000" dirty="0">
                <a:solidFill>
                  <a:schemeClr val="bg1"/>
                </a:solidFill>
                <a:latin typeface="方正汉真广标简体" panose="02000000000000000000" pitchFamily="2" charset="-122"/>
                <a:ea typeface="方正汉真广标简体" panose="02000000000000000000" pitchFamily="2" charset="-122"/>
              </a:endParaRPr>
            </a:p>
          </p:txBody>
        </p:sp>
        <p:sp>
          <p:nvSpPr>
            <p:cNvPr id="9" name="Rectangle 44"/>
            <p:cNvSpPr>
              <a:spLocks noChangeArrowheads="1"/>
            </p:cNvSpPr>
            <p:nvPr/>
          </p:nvSpPr>
          <p:spPr bwMode="auto">
            <a:xfrm>
              <a:off x="4540250" y="1274763"/>
              <a:ext cx="647700" cy="59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buFont typeface="Arial" panose="020B0604020202020204" pitchFamily="34" charset="0"/>
                <a:buNone/>
              </a:pPr>
              <a:r>
                <a:rPr lang="en-US" altLang="zh-CN" sz="5400" b="1" dirty="0">
                  <a:solidFill>
                    <a:schemeClr val="bg1"/>
                  </a:solidFill>
                  <a:latin typeface="微软雅黑" panose="020B0503020204020204" pitchFamily="34" charset="-122"/>
                  <a:ea typeface="微软雅黑" panose="020B0503020204020204" pitchFamily="34" charset="-122"/>
                </a:rPr>
                <a:t>01</a:t>
              </a:r>
            </a:p>
          </p:txBody>
        </p:sp>
        <p:sp>
          <p:nvSpPr>
            <p:cNvPr id="10" name="Line 45"/>
            <p:cNvSpPr>
              <a:spLocks noChangeShapeType="1"/>
            </p:cNvSpPr>
            <p:nvPr/>
          </p:nvSpPr>
          <p:spPr bwMode="auto">
            <a:xfrm>
              <a:off x="5232400" y="1342876"/>
              <a:ext cx="0" cy="488950"/>
            </a:xfrm>
            <a:prstGeom prst="line">
              <a:avLst/>
            </a:prstGeom>
            <a:noFill/>
            <a:ln w="6350">
              <a:solidFill>
                <a:schemeClr val="bg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a:p>
          </p:txBody>
        </p:sp>
        <p:sp>
          <p:nvSpPr>
            <p:cNvPr id="12" name="Rectangle 47"/>
            <p:cNvSpPr>
              <a:spLocks noChangeArrowheads="1"/>
            </p:cNvSpPr>
            <p:nvPr/>
          </p:nvSpPr>
          <p:spPr bwMode="auto">
            <a:xfrm>
              <a:off x="4540250" y="2157413"/>
              <a:ext cx="647700" cy="59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buFont typeface="Arial" panose="020B0604020202020204" pitchFamily="34" charset="0"/>
                <a:buNone/>
              </a:pPr>
              <a:r>
                <a:rPr lang="en-US" altLang="zh-CN" sz="5400" b="1">
                  <a:solidFill>
                    <a:schemeClr val="bg1"/>
                  </a:solidFill>
                  <a:latin typeface="微软雅黑" panose="020B0503020204020204" pitchFamily="34" charset="-122"/>
                  <a:ea typeface="微软雅黑" panose="020B0503020204020204" pitchFamily="34" charset="-122"/>
                </a:rPr>
                <a:t>02</a:t>
              </a:r>
            </a:p>
          </p:txBody>
        </p:sp>
        <p:sp>
          <p:nvSpPr>
            <p:cNvPr id="13" name="Line 48"/>
            <p:cNvSpPr>
              <a:spLocks noChangeShapeType="1"/>
            </p:cNvSpPr>
            <p:nvPr/>
          </p:nvSpPr>
          <p:spPr bwMode="auto">
            <a:xfrm>
              <a:off x="5232400" y="2225526"/>
              <a:ext cx="0" cy="488950"/>
            </a:xfrm>
            <a:prstGeom prst="line">
              <a:avLst/>
            </a:prstGeom>
            <a:noFill/>
            <a:ln w="6350">
              <a:solidFill>
                <a:schemeClr val="bg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a:p>
          </p:txBody>
        </p:sp>
        <p:sp>
          <p:nvSpPr>
            <p:cNvPr id="15" name="Rectangle 50"/>
            <p:cNvSpPr>
              <a:spLocks noChangeArrowheads="1"/>
            </p:cNvSpPr>
            <p:nvPr/>
          </p:nvSpPr>
          <p:spPr bwMode="auto">
            <a:xfrm>
              <a:off x="4540250" y="3059113"/>
              <a:ext cx="647700" cy="59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buFont typeface="Arial" panose="020B0604020202020204" pitchFamily="34" charset="0"/>
                <a:buNone/>
              </a:pPr>
              <a:r>
                <a:rPr lang="en-US" altLang="zh-CN" sz="5400" b="1">
                  <a:solidFill>
                    <a:schemeClr val="bg1"/>
                  </a:solidFill>
                  <a:latin typeface="微软雅黑" panose="020B0503020204020204" pitchFamily="34" charset="-122"/>
                  <a:ea typeface="微软雅黑" panose="020B0503020204020204" pitchFamily="34" charset="-122"/>
                </a:rPr>
                <a:t>03</a:t>
              </a:r>
            </a:p>
          </p:txBody>
        </p:sp>
        <p:sp>
          <p:nvSpPr>
            <p:cNvPr id="16" name="Line 51"/>
            <p:cNvSpPr>
              <a:spLocks noChangeShapeType="1"/>
            </p:cNvSpPr>
            <p:nvPr/>
          </p:nvSpPr>
          <p:spPr bwMode="auto">
            <a:xfrm>
              <a:off x="5232400" y="3127226"/>
              <a:ext cx="0" cy="488950"/>
            </a:xfrm>
            <a:prstGeom prst="line">
              <a:avLst/>
            </a:prstGeom>
            <a:noFill/>
            <a:ln w="6350">
              <a:solidFill>
                <a:schemeClr val="bg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a:p>
          </p:txBody>
        </p:sp>
        <p:sp>
          <p:nvSpPr>
            <p:cNvPr id="18" name="Rectangle 53"/>
            <p:cNvSpPr>
              <a:spLocks noChangeArrowheads="1"/>
            </p:cNvSpPr>
            <p:nvPr/>
          </p:nvSpPr>
          <p:spPr bwMode="auto">
            <a:xfrm>
              <a:off x="4540250" y="3948113"/>
              <a:ext cx="647700" cy="59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buFont typeface="Arial" panose="020B0604020202020204" pitchFamily="34" charset="0"/>
                <a:buNone/>
              </a:pPr>
              <a:r>
                <a:rPr lang="en-US" altLang="zh-CN" sz="5400" b="1">
                  <a:solidFill>
                    <a:schemeClr val="bg1"/>
                  </a:solidFill>
                  <a:latin typeface="微软雅黑" panose="020B0503020204020204" pitchFamily="34" charset="-122"/>
                  <a:ea typeface="微软雅黑" panose="020B0503020204020204" pitchFamily="34" charset="-122"/>
                </a:rPr>
                <a:t>04</a:t>
              </a:r>
            </a:p>
          </p:txBody>
        </p:sp>
        <p:sp>
          <p:nvSpPr>
            <p:cNvPr id="19" name="Line 54"/>
            <p:cNvSpPr>
              <a:spLocks noChangeShapeType="1"/>
            </p:cNvSpPr>
            <p:nvPr/>
          </p:nvSpPr>
          <p:spPr bwMode="auto">
            <a:xfrm>
              <a:off x="5232400" y="4016226"/>
              <a:ext cx="0" cy="488950"/>
            </a:xfrm>
            <a:prstGeom prst="line">
              <a:avLst/>
            </a:prstGeom>
            <a:noFill/>
            <a:ln w="6350">
              <a:solidFill>
                <a:schemeClr val="bg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a:p>
          </p:txBody>
        </p:sp>
      </p:grpSp>
      <p:sp>
        <p:nvSpPr>
          <p:cNvPr id="20" name="Freeform 7"/>
          <p:cNvSpPr/>
          <p:nvPr/>
        </p:nvSpPr>
        <p:spPr bwMode="auto">
          <a:xfrm>
            <a:off x="2830513" y="568325"/>
            <a:ext cx="517525" cy="198438"/>
          </a:xfrm>
          <a:custGeom>
            <a:avLst/>
            <a:gdLst>
              <a:gd name="T0" fmla="*/ 159 w 162"/>
              <a:gd name="T1" fmla="*/ 62 h 62"/>
              <a:gd name="T2" fmla="*/ 161 w 162"/>
              <a:gd name="T3" fmla="*/ 54 h 62"/>
              <a:gd name="T4" fmla="*/ 137 w 162"/>
              <a:gd name="T5" fmla="*/ 26 h 62"/>
              <a:gd name="T6" fmla="*/ 121 w 162"/>
              <a:gd name="T7" fmla="*/ 30 h 62"/>
              <a:gd name="T8" fmla="*/ 121 w 162"/>
              <a:gd name="T9" fmla="*/ 28 h 62"/>
              <a:gd name="T10" fmla="*/ 121 w 162"/>
              <a:gd name="T11" fmla="*/ 27 h 62"/>
              <a:gd name="T12" fmla="*/ 121 w 162"/>
              <a:gd name="T13" fmla="*/ 22 h 62"/>
              <a:gd name="T14" fmla="*/ 119 w 162"/>
              <a:gd name="T15" fmla="*/ 16 h 62"/>
              <a:gd name="T16" fmla="*/ 118 w 162"/>
              <a:gd name="T17" fmla="*/ 15 h 62"/>
              <a:gd name="T18" fmla="*/ 118 w 162"/>
              <a:gd name="T19" fmla="*/ 15 h 62"/>
              <a:gd name="T20" fmla="*/ 118 w 162"/>
              <a:gd name="T21" fmla="*/ 15 h 62"/>
              <a:gd name="T22" fmla="*/ 115 w 162"/>
              <a:gd name="T23" fmla="*/ 9 h 62"/>
              <a:gd name="T24" fmla="*/ 109 w 162"/>
              <a:gd name="T25" fmla="*/ 5 h 62"/>
              <a:gd name="T26" fmla="*/ 97 w 162"/>
              <a:gd name="T27" fmla="*/ 0 h 62"/>
              <a:gd name="T28" fmla="*/ 83 w 162"/>
              <a:gd name="T29" fmla="*/ 3 h 62"/>
              <a:gd name="T30" fmla="*/ 73 w 162"/>
              <a:gd name="T31" fmla="*/ 12 h 62"/>
              <a:gd name="T32" fmla="*/ 70 w 162"/>
              <a:gd name="T33" fmla="*/ 18 h 62"/>
              <a:gd name="T34" fmla="*/ 69 w 162"/>
              <a:gd name="T35" fmla="*/ 24 h 62"/>
              <a:gd name="T36" fmla="*/ 58 w 162"/>
              <a:gd name="T37" fmla="*/ 21 h 62"/>
              <a:gd name="T38" fmla="*/ 52 w 162"/>
              <a:gd name="T39" fmla="*/ 21 h 62"/>
              <a:gd name="T40" fmla="*/ 41 w 162"/>
              <a:gd name="T41" fmla="*/ 26 h 62"/>
              <a:gd name="T42" fmla="*/ 33 w 162"/>
              <a:gd name="T43" fmla="*/ 43 h 62"/>
              <a:gd name="T44" fmla="*/ 32 w 162"/>
              <a:gd name="T45" fmla="*/ 43 h 62"/>
              <a:gd name="T46" fmla="*/ 32 w 162"/>
              <a:gd name="T47" fmla="*/ 43 h 62"/>
              <a:gd name="T48" fmla="*/ 32 w 162"/>
              <a:gd name="T49" fmla="*/ 43 h 62"/>
              <a:gd name="T50" fmla="*/ 1 w 162"/>
              <a:gd name="T51" fmla="*/ 59 h 62"/>
              <a:gd name="T52" fmla="*/ 0 w 162"/>
              <a:gd name="T53" fmla="*/ 62 h 62"/>
              <a:gd name="T54" fmla="*/ 159 w 162"/>
              <a:gd name="T55"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2" h="62">
                <a:moveTo>
                  <a:pt x="159" y="62"/>
                </a:moveTo>
                <a:cubicBezTo>
                  <a:pt x="160" y="59"/>
                  <a:pt x="161" y="57"/>
                  <a:pt x="161" y="54"/>
                </a:cubicBezTo>
                <a:cubicBezTo>
                  <a:pt x="162" y="40"/>
                  <a:pt x="151" y="26"/>
                  <a:pt x="137" y="26"/>
                </a:cubicBezTo>
                <a:cubicBezTo>
                  <a:pt x="131" y="26"/>
                  <a:pt x="125" y="27"/>
                  <a:pt x="121" y="30"/>
                </a:cubicBezTo>
                <a:cubicBezTo>
                  <a:pt x="121" y="30"/>
                  <a:pt x="121" y="29"/>
                  <a:pt x="121" y="28"/>
                </a:cubicBezTo>
                <a:cubicBezTo>
                  <a:pt x="121" y="28"/>
                  <a:pt x="121" y="27"/>
                  <a:pt x="121" y="27"/>
                </a:cubicBezTo>
                <a:cubicBezTo>
                  <a:pt x="121" y="25"/>
                  <a:pt x="121" y="24"/>
                  <a:pt x="121" y="22"/>
                </a:cubicBezTo>
                <a:cubicBezTo>
                  <a:pt x="120" y="20"/>
                  <a:pt x="120" y="18"/>
                  <a:pt x="119" y="16"/>
                </a:cubicBezTo>
                <a:cubicBezTo>
                  <a:pt x="119" y="16"/>
                  <a:pt x="119" y="15"/>
                  <a:pt x="118" y="15"/>
                </a:cubicBezTo>
                <a:cubicBezTo>
                  <a:pt x="118" y="15"/>
                  <a:pt x="118" y="15"/>
                  <a:pt x="118" y="15"/>
                </a:cubicBezTo>
                <a:cubicBezTo>
                  <a:pt x="118" y="15"/>
                  <a:pt x="118" y="15"/>
                  <a:pt x="118" y="15"/>
                </a:cubicBezTo>
                <a:cubicBezTo>
                  <a:pt x="118" y="13"/>
                  <a:pt x="117" y="12"/>
                  <a:pt x="115" y="9"/>
                </a:cubicBezTo>
                <a:cubicBezTo>
                  <a:pt x="113" y="7"/>
                  <a:pt x="111" y="6"/>
                  <a:pt x="109" y="5"/>
                </a:cubicBezTo>
                <a:cubicBezTo>
                  <a:pt x="106" y="2"/>
                  <a:pt x="101" y="1"/>
                  <a:pt x="97" y="0"/>
                </a:cubicBezTo>
                <a:cubicBezTo>
                  <a:pt x="92" y="0"/>
                  <a:pt x="88" y="1"/>
                  <a:pt x="83" y="3"/>
                </a:cubicBezTo>
                <a:cubicBezTo>
                  <a:pt x="79" y="5"/>
                  <a:pt x="76" y="8"/>
                  <a:pt x="73" y="12"/>
                </a:cubicBezTo>
                <a:cubicBezTo>
                  <a:pt x="72" y="14"/>
                  <a:pt x="71" y="16"/>
                  <a:pt x="70" y="18"/>
                </a:cubicBezTo>
                <a:cubicBezTo>
                  <a:pt x="69" y="20"/>
                  <a:pt x="69" y="22"/>
                  <a:pt x="69" y="24"/>
                </a:cubicBezTo>
                <a:cubicBezTo>
                  <a:pt x="66" y="22"/>
                  <a:pt x="62" y="21"/>
                  <a:pt x="58" y="21"/>
                </a:cubicBezTo>
                <a:cubicBezTo>
                  <a:pt x="56" y="21"/>
                  <a:pt x="54" y="21"/>
                  <a:pt x="52" y="21"/>
                </a:cubicBezTo>
                <a:cubicBezTo>
                  <a:pt x="48" y="22"/>
                  <a:pt x="44" y="24"/>
                  <a:pt x="41" y="26"/>
                </a:cubicBezTo>
                <a:cubicBezTo>
                  <a:pt x="36" y="31"/>
                  <a:pt x="33" y="36"/>
                  <a:pt x="33" y="43"/>
                </a:cubicBezTo>
                <a:cubicBezTo>
                  <a:pt x="33" y="43"/>
                  <a:pt x="32" y="43"/>
                  <a:pt x="32" y="43"/>
                </a:cubicBezTo>
                <a:cubicBezTo>
                  <a:pt x="30" y="43"/>
                  <a:pt x="28" y="43"/>
                  <a:pt x="32" y="43"/>
                </a:cubicBezTo>
                <a:cubicBezTo>
                  <a:pt x="32" y="43"/>
                  <a:pt x="32" y="43"/>
                  <a:pt x="32" y="43"/>
                </a:cubicBezTo>
                <a:cubicBezTo>
                  <a:pt x="20" y="41"/>
                  <a:pt x="6" y="45"/>
                  <a:pt x="1" y="59"/>
                </a:cubicBezTo>
                <a:cubicBezTo>
                  <a:pt x="1" y="60"/>
                  <a:pt x="1" y="61"/>
                  <a:pt x="0" y="62"/>
                </a:cubicBezTo>
                <a:lnTo>
                  <a:pt x="159" y="6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Freeform 8"/>
          <p:cNvSpPr/>
          <p:nvPr/>
        </p:nvSpPr>
        <p:spPr bwMode="auto">
          <a:xfrm>
            <a:off x="0" y="568325"/>
            <a:ext cx="1581151" cy="601663"/>
          </a:xfrm>
          <a:custGeom>
            <a:avLst/>
            <a:gdLst>
              <a:gd name="T0" fmla="*/ 488 w 496"/>
              <a:gd name="T1" fmla="*/ 189 h 189"/>
              <a:gd name="T2" fmla="*/ 493 w 496"/>
              <a:gd name="T3" fmla="*/ 165 h 189"/>
              <a:gd name="T4" fmla="*/ 419 w 496"/>
              <a:gd name="T5" fmla="*/ 79 h 189"/>
              <a:gd name="T6" fmla="*/ 370 w 496"/>
              <a:gd name="T7" fmla="*/ 92 h 189"/>
              <a:gd name="T8" fmla="*/ 370 w 496"/>
              <a:gd name="T9" fmla="*/ 87 h 189"/>
              <a:gd name="T10" fmla="*/ 370 w 496"/>
              <a:gd name="T11" fmla="*/ 83 h 189"/>
              <a:gd name="T12" fmla="*/ 369 w 496"/>
              <a:gd name="T13" fmla="*/ 67 h 189"/>
              <a:gd name="T14" fmla="*/ 363 w 496"/>
              <a:gd name="T15" fmla="*/ 49 h 189"/>
              <a:gd name="T16" fmla="*/ 362 w 496"/>
              <a:gd name="T17" fmla="*/ 46 h 189"/>
              <a:gd name="T18" fmla="*/ 362 w 496"/>
              <a:gd name="T19" fmla="*/ 46 h 189"/>
              <a:gd name="T20" fmla="*/ 362 w 496"/>
              <a:gd name="T21" fmla="*/ 46 h 189"/>
              <a:gd name="T22" fmla="*/ 350 w 496"/>
              <a:gd name="T23" fmla="*/ 28 h 189"/>
              <a:gd name="T24" fmla="*/ 335 w 496"/>
              <a:gd name="T25" fmla="*/ 14 h 189"/>
              <a:gd name="T26" fmla="*/ 296 w 496"/>
              <a:gd name="T27" fmla="*/ 1 h 189"/>
              <a:gd name="T28" fmla="*/ 255 w 496"/>
              <a:gd name="T29" fmla="*/ 9 h 189"/>
              <a:gd name="T30" fmla="*/ 223 w 496"/>
              <a:gd name="T31" fmla="*/ 36 h 189"/>
              <a:gd name="T32" fmla="*/ 214 w 496"/>
              <a:gd name="T33" fmla="*/ 55 h 189"/>
              <a:gd name="T34" fmla="*/ 210 w 496"/>
              <a:gd name="T35" fmla="*/ 73 h 189"/>
              <a:gd name="T36" fmla="*/ 178 w 496"/>
              <a:gd name="T37" fmla="*/ 63 h 189"/>
              <a:gd name="T38" fmla="*/ 159 w 496"/>
              <a:gd name="T39" fmla="*/ 64 h 189"/>
              <a:gd name="T40" fmla="*/ 123 w 496"/>
              <a:gd name="T41" fmla="*/ 81 h 189"/>
              <a:gd name="T42" fmla="*/ 99 w 496"/>
              <a:gd name="T43" fmla="*/ 131 h 189"/>
              <a:gd name="T44" fmla="*/ 98 w 496"/>
              <a:gd name="T45" fmla="*/ 132 h 189"/>
              <a:gd name="T46" fmla="*/ 97 w 496"/>
              <a:gd name="T47" fmla="*/ 133 h 189"/>
              <a:gd name="T48" fmla="*/ 97 w 496"/>
              <a:gd name="T49" fmla="*/ 133 h 189"/>
              <a:gd name="T50" fmla="*/ 2 w 496"/>
              <a:gd name="T51" fmla="*/ 180 h 189"/>
              <a:gd name="T52" fmla="*/ 0 w 496"/>
              <a:gd name="T53" fmla="*/ 189 h 189"/>
              <a:gd name="T54" fmla="*/ 488 w 496"/>
              <a:gd name="T55" fmla="*/ 18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6" h="189">
                <a:moveTo>
                  <a:pt x="488" y="189"/>
                </a:moveTo>
                <a:cubicBezTo>
                  <a:pt x="491" y="182"/>
                  <a:pt x="493" y="174"/>
                  <a:pt x="493" y="165"/>
                </a:cubicBezTo>
                <a:cubicBezTo>
                  <a:pt x="496" y="124"/>
                  <a:pt x="463" y="79"/>
                  <a:pt x="419" y="79"/>
                </a:cubicBezTo>
                <a:cubicBezTo>
                  <a:pt x="401" y="79"/>
                  <a:pt x="384" y="84"/>
                  <a:pt x="370" y="92"/>
                </a:cubicBezTo>
                <a:cubicBezTo>
                  <a:pt x="370" y="91"/>
                  <a:pt x="370" y="89"/>
                  <a:pt x="370" y="87"/>
                </a:cubicBezTo>
                <a:cubicBezTo>
                  <a:pt x="370" y="86"/>
                  <a:pt x="370" y="84"/>
                  <a:pt x="370" y="83"/>
                </a:cubicBezTo>
                <a:cubicBezTo>
                  <a:pt x="371" y="78"/>
                  <a:pt x="370" y="72"/>
                  <a:pt x="369" y="67"/>
                </a:cubicBezTo>
                <a:cubicBezTo>
                  <a:pt x="368" y="61"/>
                  <a:pt x="366" y="55"/>
                  <a:pt x="363" y="49"/>
                </a:cubicBezTo>
                <a:cubicBezTo>
                  <a:pt x="363" y="48"/>
                  <a:pt x="363" y="47"/>
                  <a:pt x="362" y="46"/>
                </a:cubicBezTo>
                <a:cubicBezTo>
                  <a:pt x="362" y="46"/>
                  <a:pt x="362" y="46"/>
                  <a:pt x="362" y="46"/>
                </a:cubicBezTo>
                <a:cubicBezTo>
                  <a:pt x="362" y="46"/>
                  <a:pt x="362" y="46"/>
                  <a:pt x="362" y="46"/>
                </a:cubicBezTo>
                <a:cubicBezTo>
                  <a:pt x="360" y="41"/>
                  <a:pt x="357" y="37"/>
                  <a:pt x="350" y="28"/>
                </a:cubicBezTo>
                <a:cubicBezTo>
                  <a:pt x="346" y="22"/>
                  <a:pt x="340" y="18"/>
                  <a:pt x="335" y="14"/>
                </a:cubicBezTo>
                <a:cubicBezTo>
                  <a:pt x="323" y="6"/>
                  <a:pt x="310" y="2"/>
                  <a:pt x="296" y="1"/>
                </a:cubicBezTo>
                <a:cubicBezTo>
                  <a:pt x="281" y="0"/>
                  <a:pt x="268" y="2"/>
                  <a:pt x="255" y="9"/>
                </a:cubicBezTo>
                <a:cubicBezTo>
                  <a:pt x="242" y="15"/>
                  <a:pt x="231" y="24"/>
                  <a:pt x="223" y="36"/>
                </a:cubicBezTo>
                <a:cubicBezTo>
                  <a:pt x="220" y="43"/>
                  <a:pt x="217" y="49"/>
                  <a:pt x="214" y="55"/>
                </a:cubicBezTo>
                <a:cubicBezTo>
                  <a:pt x="212" y="61"/>
                  <a:pt x="211" y="67"/>
                  <a:pt x="210" y="73"/>
                </a:cubicBezTo>
                <a:cubicBezTo>
                  <a:pt x="200" y="67"/>
                  <a:pt x="189" y="64"/>
                  <a:pt x="178" y="63"/>
                </a:cubicBezTo>
                <a:cubicBezTo>
                  <a:pt x="171" y="63"/>
                  <a:pt x="165" y="64"/>
                  <a:pt x="159" y="64"/>
                </a:cubicBezTo>
                <a:cubicBezTo>
                  <a:pt x="145" y="67"/>
                  <a:pt x="133" y="72"/>
                  <a:pt x="123" y="81"/>
                </a:cubicBezTo>
                <a:cubicBezTo>
                  <a:pt x="109" y="94"/>
                  <a:pt x="100" y="112"/>
                  <a:pt x="99" y="131"/>
                </a:cubicBezTo>
                <a:cubicBezTo>
                  <a:pt x="98" y="131"/>
                  <a:pt x="98" y="132"/>
                  <a:pt x="98" y="132"/>
                </a:cubicBezTo>
                <a:cubicBezTo>
                  <a:pt x="92" y="131"/>
                  <a:pt x="86" y="130"/>
                  <a:pt x="97" y="133"/>
                </a:cubicBezTo>
                <a:cubicBezTo>
                  <a:pt x="97" y="133"/>
                  <a:pt x="97" y="133"/>
                  <a:pt x="97" y="133"/>
                </a:cubicBezTo>
                <a:cubicBezTo>
                  <a:pt x="59" y="125"/>
                  <a:pt x="17" y="137"/>
                  <a:pt x="2" y="180"/>
                </a:cubicBezTo>
                <a:cubicBezTo>
                  <a:pt x="1" y="183"/>
                  <a:pt x="0" y="186"/>
                  <a:pt x="0" y="189"/>
                </a:cubicBezTo>
                <a:lnTo>
                  <a:pt x="488" y="18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nvGrpSpPr>
          <p:cNvPr id="22" name="组合 21"/>
          <p:cNvGrpSpPr/>
          <p:nvPr/>
        </p:nvGrpSpPr>
        <p:grpSpPr>
          <a:xfrm>
            <a:off x="7718602" y="1511069"/>
            <a:ext cx="3795373" cy="830997"/>
            <a:chOff x="3519362" y="3708633"/>
            <a:chExt cx="3795373" cy="830997"/>
          </a:xfrm>
        </p:grpSpPr>
        <p:sp>
          <p:nvSpPr>
            <p:cNvPr id="23" name="文本框 22"/>
            <p:cNvSpPr txBox="1"/>
            <p:nvPr/>
          </p:nvSpPr>
          <p:spPr>
            <a:xfrm>
              <a:off x="3519362" y="3708633"/>
              <a:ext cx="2561457" cy="461665"/>
            </a:xfrm>
            <a:prstGeom prst="rect">
              <a:avLst/>
            </a:prstGeom>
            <a:noFill/>
          </p:spPr>
          <p:txBody>
            <a:bodyPr wrap="square" rtlCol="0">
              <a:spAutoFit/>
            </a:bodyPr>
            <a:lstStyle/>
            <a:p>
              <a:r>
                <a:rPr lang="zh-CN" altLang="en-US" sz="2400" b="1" dirty="0">
                  <a:solidFill>
                    <a:schemeClr val="bg1"/>
                  </a:solidFill>
                  <a:latin typeface="+mn-ea"/>
                </a:rPr>
                <a:t>输入你的内容</a:t>
              </a:r>
            </a:p>
          </p:txBody>
        </p:sp>
        <p:sp>
          <p:nvSpPr>
            <p:cNvPr id="24" name="矩形 23"/>
            <p:cNvSpPr/>
            <p:nvPr/>
          </p:nvSpPr>
          <p:spPr>
            <a:xfrm>
              <a:off x="3520376" y="4170298"/>
              <a:ext cx="3794359" cy="369332"/>
            </a:xfrm>
            <a:prstGeom prst="rect">
              <a:avLst/>
            </a:prstGeom>
          </p:spPr>
          <p:txBody>
            <a:bodyPr wrap="square">
              <a:spAutoFit/>
            </a:bodyPr>
            <a:lstStyle/>
            <a:p>
              <a:r>
                <a:rPr lang="en-US" altLang="zh-CN" noProof="1">
                  <a:solidFill>
                    <a:schemeClr val="bg1"/>
                  </a:solidFill>
                  <a:latin typeface="Bell MT" panose="02020503060305020303" pitchFamily="18" charset="0"/>
                </a:rPr>
                <a:t>lorem ipsum dolor sit er</a:t>
              </a:r>
              <a:r>
                <a:rPr lang="en-US" altLang="zh-CN" noProof="1">
                  <a:solidFill>
                    <a:schemeClr val="bg1"/>
                  </a:solidFill>
                </a:rPr>
                <a:t>.</a:t>
              </a:r>
              <a:r>
                <a:rPr lang="en-US" altLang="zh-CN" noProof="1">
                  <a:solidFill>
                    <a:schemeClr val="bg1"/>
                  </a:solidFill>
                  <a:latin typeface="Bell MT" panose="02020503060305020303" pitchFamily="18" charset="0"/>
                </a:rPr>
                <a:t> lorem ipsum</a:t>
              </a:r>
              <a:endParaRPr lang="zh-CN" altLang="en-US" dirty="0">
                <a:solidFill>
                  <a:schemeClr val="bg1"/>
                </a:solidFill>
              </a:endParaRPr>
            </a:p>
          </p:txBody>
        </p:sp>
      </p:grpSp>
      <p:grpSp>
        <p:nvGrpSpPr>
          <p:cNvPr id="25" name="组合 24"/>
          <p:cNvGrpSpPr/>
          <p:nvPr/>
        </p:nvGrpSpPr>
        <p:grpSpPr>
          <a:xfrm>
            <a:off x="7718602" y="2751454"/>
            <a:ext cx="4075292" cy="830997"/>
            <a:chOff x="3519362" y="3708633"/>
            <a:chExt cx="4075292" cy="830997"/>
          </a:xfrm>
        </p:grpSpPr>
        <p:sp>
          <p:nvSpPr>
            <p:cNvPr id="26" name="文本框 25"/>
            <p:cNvSpPr txBox="1"/>
            <p:nvPr/>
          </p:nvSpPr>
          <p:spPr>
            <a:xfrm>
              <a:off x="3519362" y="3708633"/>
              <a:ext cx="2561457" cy="461665"/>
            </a:xfrm>
            <a:prstGeom prst="rect">
              <a:avLst/>
            </a:prstGeom>
            <a:noFill/>
          </p:spPr>
          <p:txBody>
            <a:bodyPr wrap="square" rtlCol="0">
              <a:spAutoFit/>
            </a:bodyPr>
            <a:lstStyle/>
            <a:p>
              <a:r>
                <a:rPr lang="zh-CN" altLang="en-US" sz="2400" b="1" dirty="0">
                  <a:solidFill>
                    <a:schemeClr val="bg1"/>
                  </a:solidFill>
                  <a:latin typeface="+mn-ea"/>
                </a:rPr>
                <a:t>输入你的内容</a:t>
              </a:r>
            </a:p>
          </p:txBody>
        </p:sp>
        <p:sp>
          <p:nvSpPr>
            <p:cNvPr id="27" name="矩形 26"/>
            <p:cNvSpPr/>
            <p:nvPr/>
          </p:nvSpPr>
          <p:spPr>
            <a:xfrm>
              <a:off x="3520377" y="4170298"/>
              <a:ext cx="4074277" cy="369332"/>
            </a:xfrm>
            <a:prstGeom prst="rect">
              <a:avLst/>
            </a:prstGeom>
          </p:spPr>
          <p:txBody>
            <a:bodyPr wrap="square">
              <a:spAutoFit/>
            </a:bodyPr>
            <a:lstStyle/>
            <a:p>
              <a:r>
                <a:rPr lang="en-US" altLang="zh-CN" noProof="1">
                  <a:solidFill>
                    <a:schemeClr val="bg1"/>
                  </a:solidFill>
                  <a:latin typeface="Bell MT" panose="02020503060305020303" pitchFamily="18" charset="0"/>
                </a:rPr>
                <a:t>lorem ipsum dolor sit erlorem ipsum</a:t>
              </a:r>
              <a:endParaRPr lang="zh-CN" altLang="en-US" dirty="0">
                <a:solidFill>
                  <a:schemeClr val="bg1"/>
                </a:solidFill>
              </a:endParaRPr>
            </a:p>
          </p:txBody>
        </p:sp>
      </p:grpSp>
      <p:grpSp>
        <p:nvGrpSpPr>
          <p:cNvPr id="28" name="组合 27"/>
          <p:cNvGrpSpPr/>
          <p:nvPr/>
        </p:nvGrpSpPr>
        <p:grpSpPr>
          <a:xfrm>
            <a:off x="7719109" y="4044116"/>
            <a:ext cx="3794865" cy="830997"/>
            <a:chOff x="3519362" y="3708633"/>
            <a:chExt cx="3794865" cy="830997"/>
          </a:xfrm>
        </p:grpSpPr>
        <p:sp>
          <p:nvSpPr>
            <p:cNvPr id="29" name="文本框 28"/>
            <p:cNvSpPr txBox="1"/>
            <p:nvPr/>
          </p:nvSpPr>
          <p:spPr>
            <a:xfrm>
              <a:off x="3519362" y="3708633"/>
              <a:ext cx="2561457" cy="461665"/>
            </a:xfrm>
            <a:prstGeom prst="rect">
              <a:avLst/>
            </a:prstGeom>
            <a:noFill/>
          </p:spPr>
          <p:txBody>
            <a:bodyPr wrap="square" rtlCol="0">
              <a:spAutoFit/>
            </a:bodyPr>
            <a:lstStyle/>
            <a:p>
              <a:r>
                <a:rPr lang="zh-CN" altLang="en-US" sz="2400" b="1" dirty="0">
                  <a:solidFill>
                    <a:schemeClr val="bg1"/>
                  </a:solidFill>
                  <a:latin typeface="+mn-ea"/>
                </a:rPr>
                <a:t>输入你的内容</a:t>
              </a:r>
            </a:p>
          </p:txBody>
        </p:sp>
        <p:sp>
          <p:nvSpPr>
            <p:cNvPr id="30" name="矩形 29"/>
            <p:cNvSpPr/>
            <p:nvPr/>
          </p:nvSpPr>
          <p:spPr>
            <a:xfrm>
              <a:off x="3520376" y="4170298"/>
              <a:ext cx="3793851" cy="369332"/>
            </a:xfrm>
            <a:prstGeom prst="rect">
              <a:avLst/>
            </a:prstGeom>
          </p:spPr>
          <p:txBody>
            <a:bodyPr wrap="square">
              <a:spAutoFit/>
            </a:bodyPr>
            <a:lstStyle/>
            <a:p>
              <a:r>
                <a:rPr lang="en-US" altLang="zh-CN" noProof="1">
                  <a:solidFill>
                    <a:schemeClr val="bg1"/>
                  </a:solidFill>
                  <a:latin typeface="Bell MT" panose="02020503060305020303" pitchFamily="18" charset="0"/>
                </a:rPr>
                <a:t>lorem ipsum dolor sit erlorem ipsum</a:t>
              </a:r>
              <a:r>
                <a:rPr lang="en-US" altLang="zh-CN" noProof="1">
                  <a:solidFill>
                    <a:schemeClr val="bg1"/>
                  </a:solidFill>
                </a:rPr>
                <a:t>.</a:t>
              </a:r>
              <a:endParaRPr lang="zh-CN" altLang="en-US" dirty="0">
                <a:solidFill>
                  <a:schemeClr val="bg1"/>
                </a:solidFill>
              </a:endParaRPr>
            </a:p>
          </p:txBody>
        </p:sp>
      </p:grpSp>
      <p:grpSp>
        <p:nvGrpSpPr>
          <p:cNvPr id="31" name="组合 30"/>
          <p:cNvGrpSpPr/>
          <p:nvPr/>
        </p:nvGrpSpPr>
        <p:grpSpPr>
          <a:xfrm>
            <a:off x="7719109" y="5244137"/>
            <a:ext cx="3794865" cy="830997"/>
            <a:chOff x="3519362" y="3708633"/>
            <a:chExt cx="3794865" cy="830997"/>
          </a:xfrm>
        </p:grpSpPr>
        <p:sp>
          <p:nvSpPr>
            <p:cNvPr id="32" name="文本框 31"/>
            <p:cNvSpPr txBox="1"/>
            <p:nvPr/>
          </p:nvSpPr>
          <p:spPr>
            <a:xfrm>
              <a:off x="3519362" y="3708633"/>
              <a:ext cx="2561457" cy="461665"/>
            </a:xfrm>
            <a:prstGeom prst="rect">
              <a:avLst/>
            </a:prstGeom>
            <a:noFill/>
          </p:spPr>
          <p:txBody>
            <a:bodyPr wrap="square" rtlCol="0">
              <a:spAutoFit/>
            </a:bodyPr>
            <a:lstStyle/>
            <a:p>
              <a:r>
                <a:rPr lang="zh-CN" altLang="en-US" sz="2400" b="1" dirty="0">
                  <a:solidFill>
                    <a:schemeClr val="bg1"/>
                  </a:solidFill>
                  <a:latin typeface="+mn-ea"/>
                </a:rPr>
                <a:t>输入你的内容</a:t>
              </a:r>
            </a:p>
          </p:txBody>
        </p:sp>
        <p:sp>
          <p:nvSpPr>
            <p:cNvPr id="33" name="矩形 32"/>
            <p:cNvSpPr/>
            <p:nvPr/>
          </p:nvSpPr>
          <p:spPr>
            <a:xfrm>
              <a:off x="3520377" y="4170298"/>
              <a:ext cx="3793850" cy="369332"/>
            </a:xfrm>
            <a:prstGeom prst="rect">
              <a:avLst/>
            </a:prstGeom>
          </p:spPr>
          <p:txBody>
            <a:bodyPr wrap="square">
              <a:spAutoFit/>
            </a:bodyPr>
            <a:lstStyle/>
            <a:p>
              <a:r>
                <a:rPr lang="en-US" altLang="zh-CN" noProof="1">
                  <a:solidFill>
                    <a:schemeClr val="bg1"/>
                  </a:solidFill>
                  <a:latin typeface="Bell MT" panose="02020503060305020303" pitchFamily="18" charset="0"/>
                </a:rPr>
                <a:t>lorem ipsum dolor sit erlorem ipsum</a:t>
              </a:r>
              <a:r>
                <a:rPr lang="en-US" altLang="zh-CN" noProof="1">
                  <a:solidFill>
                    <a:schemeClr val="bg1"/>
                  </a:solidFill>
                </a:rPr>
                <a:t>.</a:t>
              </a:r>
              <a:endParaRPr lang="zh-CN" altLang="en-US" dirty="0">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500"/>
                                        <p:tgtEl>
                                          <p:spTgt spid="25"/>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left)">
                                      <p:cBhvr>
                                        <p:cTn id="15" dur="500"/>
                                        <p:tgtEl>
                                          <p:spTgt spid="28"/>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163" y="3906063"/>
            <a:ext cx="3460049" cy="75111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44"/>
          <p:cNvSpPr>
            <a:spLocks noChangeArrowheads="1"/>
          </p:cNvSpPr>
          <p:nvPr/>
        </p:nvSpPr>
        <p:spPr bwMode="auto">
          <a:xfrm>
            <a:off x="1878842" y="2813448"/>
            <a:ext cx="1734692"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pPr>
            <a:r>
              <a:rPr lang="en-US" altLang="zh-CN" sz="8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04</a:t>
            </a:r>
          </a:p>
        </p:txBody>
      </p:sp>
      <p:grpSp>
        <p:nvGrpSpPr>
          <p:cNvPr id="8" name="组合 7"/>
          <p:cNvGrpSpPr/>
          <p:nvPr/>
        </p:nvGrpSpPr>
        <p:grpSpPr>
          <a:xfrm>
            <a:off x="6096000" y="2807411"/>
            <a:ext cx="5071459" cy="1600441"/>
            <a:chOff x="3519362" y="3708633"/>
            <a:chExt cx="5186744" cy="700218"/>
          </a:xfrm>
        </p:grpSpPr>
        <p:sp>
          <p:nvSpPr>
            <p:cNvPr id="9" name="文本框 8"/>
            <p:cNvSpPr txBox="1"/>
            <p:nvPr/>
          </p:nvSpPr>
          <p:spPr>
            <a:xfrm>
              <a:off x="3519362" y="3708633"/>
              <a:ext cx="3642689" cy="255849"/>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输入你的内容</a:t>
              </a:r>
            </a:p>
          </p:txBody>
        </p:sp>
        <p:sp>
          <p:nvSpPr>
            <p:cNvPr id="10" name="矩形 9"/>
            <p:cNvSpPr/>
            <p:nvPr/>
          </p:nvSpPr>
          <p:spPr>
            <a:xfrm>
              <a:off x="3519362" y="3964482"/>
              <a:ext cx="5186744" cy="444369"/>
            </a:xfrm>
            <a:prstGeom prst="rect">
              <a:avLst/>
            </a:prstGeom>
          </p:spPr>
          <p:txBody>
            <a:bodyPr wrap="square">
              <a:spAutoFit/>
            </a:bodyPr>
            <a:lstStyle/>
            <a:p>
              <a:pPr>
                <a:lnSpc>
                  <a:spcPct val="150000"/>
                </a:lnSpc>
              </a:pPr>
              <a:r>
                <a:rPr lang="en-US" altLang="zh-CN" sz="2000" noProof="1">
                  <a:solidFill>
                    <a:schemeClr val="bg1"/>
                  </a:solidFill>
                  <a:latin typeface="+mn-ea"/>
                </a:rPr>
                <a:t>lorem ipsum dolor sit er. ipsum dolor sit er</a:t>
              </a:r>
            </a:p>
            <a:p>
              <a:pPr>
                <a:lnSpc>
                  <a:spcPct val="150000"/>
                </a:lnSpc>
              </a:pPr>
              <a:r>
                <a:rPr lang="en-US" altLang="zh-CN" sz="2000" noProof="1">
                  <a:solidFill>
                    <a:schemeClr val="bg1"/>
                  </a:solidFill>
                  <a:latin typeface="+mn-ea"/>
                </a:rPr>
                <a:t>lorem ipsum dolor sit er. ipsum dolor sit er  </a:t>
              </a:r>
              <a:endParaRPr lang="zh-CN" altLang="en-US" sz="2000" dirty="0">
                <a:solidFill>
                  <a:schemeClr val="bg1"/>
                </a:solidFill>
                <a:latin typeface="+mn-ea"/>
              </a:endParaRPr>
            </a:p>
          </p:txBody>
        </p:sp>
      </p:grpSp>
      <p:sp>
        <p:nvSpPr>
          <p:cNvPr id="11" name="Freeform 7"/>
          <p:cNvSpPr/>
          <p:nvPr/>
        </p:nvSpPr>
        <p:spPr bwMode="auto">
          <a:xfrm>
            <a:off x="2830513" y="568325"/>
            <a:ext cx="517525" cy="198438"/>
          </a:xfrm>
          <a:custGeom>
            <a:avLst/>
            <a:gdLst>
              <a:gd name="T0" fmla="*/ 159 w 162"/>
              <a:gd name="T1" fmla="*/ 62 h 62"/>
              <a:gd name="T2" fmla="*/ 161 w 162"/>
              <a:gd name="T3" fmla="*/ 54 h 62"/>
              <a:gd name="T4" fmla="*/ 137 w 162"/>
              <a:gd name="T5" fmla="*/ 26 h 62"/>
              <a:gd name="T6" fmla="*/ 121 w 162"/>
              <a:gd name="T7" fmla="*/ 30 h 62"/>
              <a:gd name="T8" fmla="*/ 121 w 162"/>
              <a:gd name="T9" fmla="*/ 28 h 62"/>
              <a:gd name="T10" fmla="*/ 121 w 162"/>
              <a:gd name="T11" fmla="*/ 27 h 62"/>
              <a:gd name="T12" fmla="*/ 121 w 162"/>
              <a:gd name="T13" fmla="*/ 22 h 62"/>
              <a:gd name="T14" fmla="*/ 119 w 162"/>
              <a:gd name="T15" fmla="*/ 16 h 62"/>
              <a:gd name="T16" fmla="*/ 118 w 162"/>
              <a:gd name="T17" fmla="*/ 15 h 62"/>
              <a:gd name="T18" fmla="*/ 118 w 162"/>
              <a:gd name="T19" fmla="*/ 15 h 62"/>
              <a:gd name="T20" fmla="*/ 118 w 162"/>
              <a:gd name="T21" fmla="*/ 15 h 62"/>
              <a:gd name="T22" fmla="*/ 115 w 162"/>
              <a:gd name="T23" fmla="*/ 9 h 62"/>
              <a:gd name="T24" fmla="*/ 109 w 162"/>
              <a:gd name="T25" fmla="*/ 5 h 62"/>
              <a:gd name="T26" fmla="*/ 97 w 162"/>
              <a:gd name="T27" fmla="*/ 0 h 62"/>
              <a:gd name="T28" fmla="*/ 83 w 162"/>
              <a:gd name="T29" fmla="*/ 3 h 62"/>
              <a:gd name="T30" fmla="*/ 73 w 162"/>
              <a:gd name="T31" fmla="*/ 12 h 62"/>
              <a:gd name="T32" fmla="*/ 70 w 162"/>
              <a:gd name="T33" fmla="*/ 18 h 62"/>
              <a:gd name="T34" fmla="*/ 69 w 162"/>
              <a:gd name="T35" fmla="*/ 24 h 62"/>
              <a:gd name="T36" fmla="*/ 58 w 162"/>
              <a:gd name="T37" fmla="*/ 21 h 62"/>
              <a:gd name="T38" fmla="*/ 52 w 162"/>
              <a:gd name="T39" fmla="*/ 21 h 62"/>
              <a:gd name="T40" fmla="*/ 41 w 162"/>
              <a:gd name="T41" fmla="*/ 26 h 62"/>
              <a:gd name="T42" fmla="*/ 33 w 162"/>
              <a:gd name="T43" fmla="*/ 43 h 62"/>
              <a:gd name="T44" fmla="*/ 32 w 162"/>
              <a:gd name="T45" fmla="*/ 43 h 62"/>
              <a:gd name="T46" fmla="*/ 32 w 162"/>
              <a:gd name="T47" fmla="*/ 43 h 62"/>
              <a:gd name="T48" fmla="*/ 32 w 162"/>
              <a:gd name="T49" fmla="*/ 43 h 62"/>
              <a:gd name="T50" fmla="*/ 1 w 162"/>
              <a:gd name="T51" fmla="*/ 59 h 62"/>
              <a:gd name="T52" fmla="*/ 0 w 162"/>
              <a:gd name="T53" fmla="*/ 62 h 62"/>
              <a:gd name="T54" fmla="*/ 159 w 162"/>
              <a:gd name="T55"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2" h="62">
                <a:moveTo>
                  <a:pt x="159" y="62"/>
                </a:moveTo>
                <a:cubicBezTo>
                  <a:pt x="160" y="59"/>
                  <a:pt x="161" y="57"/>
                  <a:pt x="161" y="54"/>
                </a:cubicBezTo>
                <a:cubicBezTo>
                  <a:pt x="162" y="40"/>
                  <a:pt x="151" y="26"/>
                  <a:pt x="137" y="26"/>
                </a:cubicBezTo>
                <a:cubicBezTo>
                  <a:pt x="131" y="26"/>
                  <a:pt x="125" y="27"/>
                  <a:pt x="121" y="30"/>
                </a:cubicBezTo>
                <a:cubicBezTo>
                  <a:pt x="121" y="30"/>
                  <a:pt x="121" y="29"/>
                  <a:pt x="121" y="28"/>
                </a:cubicBezTo>
                <a:cubicBezTo>
                  <a:pt x="121" y="28"/>
                  <a:pt x="121" y="27"/>
                  <a:pt x="121" y="27"/>
                </a:cubicBezTo>
                <a:cubicBezTo>
                  <a:pt x="121" y="25"/>
                  <a:pt x="121" y="24"/>
                  <a:pt x="121" y="22"/>
                </a:cubicBezTo>
                <a:cubicBezTo>
                  <a:pt x="120" y="20"/>
                  <a:pt x="120" y="18"/>
                  <a:pt x="119" y="16"/>
                </a:cubicBezTo>
                <a:cubicBezTo>
                  <a:pt x="119" y="16"/>
                  <a:pt x="119" y="15"/>
                  <a:pt x="118" y="15"/>
                </a:cubicBezTo>
                <a:cubicBezTo>
                  <a:pt x="118" y="15"/>
                  <a:pt x="118" y="15"/>
                  <a:pt x="118" y="15"/>
                </a:cubicBezTo>
                <a:cubicBezTo>
                  <a:pt x="118" y="15"/>
                  <a:pt x="118" y="15"/>
                  <a:pt x="118" y="15"/>
                </a:cubicBezTo>
                <a:cubicBezTo>
                  <a:pt x="118" y="13"/>
                  <a:pt x="117" y="12"/>
                  <a:pt x="115" y="9"/>
                </a:cubicBezTo>
                <a:cubicBezTo>
                  <a:pt x="113" y="7"/>
                  <a:pt x="111" y="6"/>
                  <a:pt x="109" y="5"/>
                </a:cubicBezTo>
                <a:cubicBezTo>
                  <a:pt x="106" y="2"/>
                  <a:pt x="101" y="1"/>
                  <a:pt x="97" y="0"/>
                </a:cubicBezTo>
                <a:cubicBezTo>
                  <a:pt x="92" y="0"/>
                  <a:pt x="88" y="1"/>
                  <a:pt x="83" y="3"/>
                </a:cubicBezTo>
                <a:cubicBezTo>
                  <a:pt x="79" y="5"/>
                  <a:pt x="76" y="8"/>
                  <a:pt x="73" y="12"/>
                </a:cubicBezTo>
                <a:cubicBezTo>
                  <a:pt x="72" y="14"/>
                  <a:pt x="71" y="16"/>
                  <a:pt x="70" y="18"/>
                </a:cubicBezTo>
                <a:cubicBezTo>
                  <a:pt x="69" y="20"/>
                  <a:pt x="69" y="22"/>
                  <a:pt x="69" y="24"/>
                </a:cubicBezTo>
                <a:cubicBezTo>
                  <a:pt x="66" y="22"/>
                  <a:pt x="62" y="21"/>
                  <a:pt x="58" y="21"/>
                </a:cubicBezTo>
                <a:cubicBezTo>
                  <a:pt x="56" y="21"/>
                  <a:pt x="54" y="21"/>
                  <a:pt x="52" y="21"/>
                </a:cubicBezTo>
                <a:cubicBezTo>
                  <a:pt x="48" y="22"/>
                  <a:pt x="44" y="24"/>
                  <a:pt x="41" y="26"/>
                </a:cubicBezTo>
                <a:cubicBezTo>
                  <a:pt x="36" y="31"/>
                  <a:pt x="33" y="36"/>
                  <a:pt x="33" y="43"/>
                </a:cubicBezTo>
                <a:cubicBezTo>
                  <a:pt x="33" y="43"/>
                  <a:pt x="32" y="43"/>
                  <a:pt x="32" y="43"/>
                </a:cubicBezTo>
                <a:cubicBezTo>
                  <a:pt x="30" y="43"/>
                  <a:pt x="28" y="43"/>
                  <a:pt x="32" y="43"/>
                </a:cubicBezTo>
                <a:cubicBezTo>
                  <a:pt x="32" y="43"/>
                  <a:pt x="32" y="43"/>
                  <a:pt x="32" y="43"/>
                </a:cubicBezTo>
                <a:cubicBezTo>
                  <a:pt x="20" y="41"/>
                  <a:pt x="6" y="45"/>
                  <a:pt x="1" y="59"/>
                </a:cubicBezTo>
                <a:cubicBezTo>
                  <a:pt x="1" y="60"/>
                  <a:pt x="1" y="61"/>
                  <a:pt x="0" y="62"/>
                </a:cubicBezTo>
                <a:lnTo>
                  <a:pt x="159" y="6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 name="Freeform 8"/>
          <p:cNvSpPr/>
          <p:nvPr/>
        </p:nvSpPr>
        <p:spPr bwMode="auto">
          <a:xfrm>
            <a:off x="0" y="568325"/>
            <a:ext cx="1581151" cy="601663"/>
          </a:xfrm>
          <a:custGeom>
            <a:avLst/>
            <a:gdLst>
              <a:gd name="T0" fmla="*/ 488 w 496"/>
              <a:gd name="T1" fmla="*/ 189 h 189"/>
              <a:gd name="T2" fmla="*/ 493 w 496"/>
              <a:gd name="T3" fmla="*/ 165 h 189"/>
              <a:gd name="T4" fmla="*/ 419 w 496"/>
              <a:gd name="T5" fmla="*/ 79 h 189"/>
              <a:gd name="T6" fmla="*/ 370 w 496"/>
              <a:gd name="T7" fmla="*/ 92 h 189"/>
              <a:gd name="T8" fmla="*/ 370 w 496"/>
              <a:gd name="T9" fmla="*/ 87 h 189"/>
              <a:gd name="T10" fmla="*/ 370 w 496"/>
              <a:gd name="T11" fmla="*/ 83 h 189"/>
              <a:gd name="T12" fmla="*/ 369 w 496"/>
              <a:gd name="T13" fmla="*/ 67 h 189"/>
              <a:gd name="T14" fmla="*/ 363 w 496"/>
              <a:gd name="T15" fmla="*/ 49 h 189"/>
              <a:gd name="T16" fmla="*/ 362 w 496"/>
              <a:gd name="T17" fmla="*/ 46 h 189"/>
              <a:gd name="T18" fmla="*/ 362 w 496"/>
              <a:gd name="T19" fmla="*/ 46 h 189"/>
              <a:gd name="T20" fmla="*/ 362 w 496"/>
              <a:gd name="T21" fmla="*/ 46 h 189"/>
              <a:gd name="T22" fmla="*/ 350 w 496"/>
              <a:gd name="T23" fmla="*/ 28 h 189"/>
              <a:gd name="T24" fmla="*/ 335 w 496"/>
              <a:gd name="T25" fmla="*/ 14 h 189"/>
              <a:gd name="T26" fmla="*/ 296 w 496"/>
              <a:gd name="T27" fmla="*/ 1 h 189"/>
              <a:gd name="T28" fmla="*/ 255 w 496"/>
              <a:gd name="T29" fmla="*/ 9 h 189"/>
              <a:gd name="T30" fmla="*/ 223 w 496"/>
              <a:gd name="T31" fmla="*/ 36 h 189"/>
              <a:gd name="T32" fmla="*/ 214 w 496"/>
              <a:gd name="T33" fmla="*/ 55 h 189"/>
              <a:gd name="T34" fmla="*/ 210 w 496"/>
              <a:gd name="T35" fmla="*/ 73 h 189"/>
              <a:gd name="T36" fmla="*/ 178 w 496"/>
              <a:gd name="T37" fmla="*/ 63 h 189"/>
              <a:gd name="T38" fmla="*/ 159 w 496"/>
              <a:gd name="T39" fmla="*/ 64 h 189"/>
              <a:gd name="T40" fmla="*/ 123 w 496"/>
              <a:gd name="T41" fmla="*/ 81 h 189"/>
              <a:gd name="T42" fmla="*/ 99 w 496"/>
              <a:gd name="T43" fmla="*/ 131 h 189"/>
              <a:gd name="T44" fmla="*/ 98 w 496"/>
              <a:gd name="T45" fmla="*/ 132 h 189"/>
              <a:gd name="T46" fmla="*/ 97 w 496"/>
              <a:gd name="T47" fmla="*/ 133 h 189"/>
              <a:gd name="T48" fmla="*/ 97 w 496"/>
              <a:gd name="T49" fmla="*/ 133 h 189"/>
              <a:gd name="T50" fmla="*/ 2 w 496"/>
              <a:gd name="T51" fmla="*/ 180 h 189"/>
              <a:gd name="T52" fmla="*/ 0 w 496"/>
              <a:gd name="T53" fmla="*/ 189 h 189"/>
              <a:gd name="T54" fmla="*/ 488 w 496"/>
              <a:gd name="T55" fmla="*/ 18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6" h="189">
                <a:moveTo>
                  <a:pt x="488" y="189"/>
                </a:moveTo>
                <a:cubicBezTo>
                  <a:pt x="491" y="182"/>
                  <a:pt x="493" y="174"/>
                  <a:pt x="493" y="165"/>
                </a:cubicBezTo>
                <a:cubicBezTo>
                  <a:pt x="496" y="124"/>
                  <a:pt x="463" y="79"/>
                  <a:pt x="419" y="79"/>
                </a:cubicBezTo>
                <a:cubicBezTo>
                  <a:pt x="401" y="79"/>
                  <a:pt x="384" y="84"/>
                  <a:pt x="370" y="92"/>
                </a:cubicBezTo>
                <a:cubicBezTo>
                  <a:pt x="370" y="91"/>
                  <a:pt x="370" y="89"/>
                  <a:pt x="370" y="87"/>
                </a:cubicBezTo>
                <a:cubicBezTo>
                  <a:pt x="370" y="86"/>
                  <a:pt x="370" y="84"/>
                  <a:pt x="370" y="83"/>
                </a:cubicBezTo>
                <a:cubicBezTo>
                  <a:pt x="371" y="78"/>
                  <a:pt x="370" y="72"/>
                  <a:pt x="369" y="67"/>
                </a:cubicBezTo>
                <a:cubicBezTo>
                  <a:pt x="368" y="61"/>
                  <a:pt x="366" y="55"/>
                  <a:pt x="363" y="49"/>
                </a:cubicBezTo>
                <a:cubicBezTo>
                  <a:pt x="363" y="48"/>
                  <a:pt x="363" y="47"/>
                  <a:pt x="362" y="46"/>
                </a:cubicBezTo>
                <a:cubicBezTo>
                  <a:pt x="362" y="46"/>
                  <a:pt x="362" y="46"/>
                  <a:pt x="362" y="46"/>
                </a:cubicBezTo>
                <a:cubicBezTo>
                  <a:pt x="362" y="46"/>
                  <a:pt x="362" y="46"/>
                  <a:pt x="362" y="46"/>
                </a:cubicBezTo>
                <a:cubicBezTo>
                  <a:pt x="360" y="41"/>
                  <a:pt x="357" y="37"/>
                  <a:pt x="350" y="28"/>
                </a:cubicBezTo>
                <a:cubicBezTo>
                  <a:pt x="346" y="22"/>
                  <a:pt x="340" y="18"/>
                  <a:pt x="335" y="14"/>
                </a:cubicBezTo>
                <a:cubicBezTo>
                  <a:pt x="323" y="6"/>
                  <a:pt x="310" y="2"/>
                  <a:pt x="296" y="1"/>
                </a:cubicBezTo>
                <a:cubicBezTo>
                  <a:pt x="281" y="0"/>
                  <a:pt x="268" y="2"/>
                  <a:pt x="255" y="9"/>
                </a:cubicBezTo>
                <a:cubicBezTo>
                  <a:pt x="242" y="15"/>
                  <a:pt x="231" y="24"/>
                  <a:pt x="223" y="36"/>
                </a:cubicBezTo>
                <a:cubicBezTo>
                  <a:pt x="220" y="43"/>
                  <a:pt x="217" y="49"/>
                  <a:pt x="214" y="55"/>
                </a:cubicBezTo>
                <a:cubicBezTo>
                  <a:pt x="212" y="61"/>
                  <a:pt x="211" y="67"/>
                  <a:pt x="210" y="73"/>
                </a:cubicBezTo>
                <a:cubicBezTo>
                  <a:pt x="200" y="67"/>
                  <a:pt x="189" y="64"/>
                  <a:pt x="178" y="63"/>
                </a:cubicBezTo>
                <a:cubicBezTo>
                  <a:pt x="171" y="63"/>
                  <a:pt x="165" y="64"/>
                  <a:pt x="159" y="64"/>
                </a:cubicBezTo>
                <a:cubicBezTo>
                  <a:pt x="145" y="67"/>
                  <a:pt x="133" y="72"/>
                  <a:pt x="123" y="81"/>
                </a:cubicBezTo>
                <a:cubicBezTo>
                  <a:pt x="109" y="94"/>
                  <a:pt x="100" y="112"/>
                  <a:pt x="99" y="131"/>
                </a:cubicBezTo>
                <a:cubicBezTo>
                  <a:pt x="98" y="131"/>
                  <a:pt x="98" y="132"/>
                  <a:pt x="98" y="132"/>
                </a:cubicBezTo>
                <a:cubicBezTo>
                  <a:pt x="92" y="131"/>
                  <a:pt x="86" y="130"/>
                  <a:pt x="97" y="133"/>
                </a:cubicBezTo>
                <a:cubicBezTo>
                  <a:pt x="97" y="133"/>
                  <a:pt x="97" y="133"/>
                  <a:pt x="97" y="133"/>
                </a:cubicBezTo>
                <a:cubicBezTo>
                  <a:pt x="59" y="125"/>
                  <a:pt x="17" y="137"/>
                  <a:pt x="2" y="180"/>
                </a:cubicBezTo>
                <a:cubicBezTo>
                  <a:pt x="1" y="183"/>
                  <a:pt x="0" y="186"/>
                  <a:pt x="0" y="189"/>
                </a:cubicBezTo>
                <a:lnTo>
                  <a:pt x="488" y="18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pic>
        <p:nvPicPr>
          <p:cNvPr id="13" name="Picture 11" descr="未标题-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0615" y="568325"/>
            <a:ext cx="476250" cy="530225"/>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p:nvGrpSpPr>
        <p:grpSpPr bwMode="auto">
          <a:xfrm>
            <a:off x="113477" y="701675"/>
            <a:ext cx="177800" cy="174625"/>
            <a:chOff x="223" y="203"/>
            <a:chExt cx="213" cy="211"/>
          </a:xfrm>
        </p:grpSpPr>
        <p:sp>
          <p:nvSpPr>
            <p:cNvPr id="15" name="Freeform 14"/>
            <p:cNvSpPr/>
            <p:nvPr/>
          </p:nvSpPr>
          <p:spPr bwMode="auto">
            <a:xfrm>
              <a:off x="223" y="203"/>
              <a:ext cx="213" cy="211"/>
            </a:xfrm>
            <a:custGeom>
              <a:avLst/>
              <a:gdLst>
                <a:gd name="T0" fmla="*/ 133 w 213"/>
                <a:gd name="T1" fmla="*/ 0 h 211"/>
                <a:gd name="T2" fmla="*/ 130 w 213"/>
                <a:gd name="T3" fmla="*/ 90 h 211"/>
                <a:gd name="T4" fmla="*/ 213 w 213"/>
                <a:gd name="T5" fmla="*/ 130 h 211"/>
                <a:gd name="T6" fmla="*/ 121 w 213"/>
                <a:gd name="T7" fmla="*/ 130 h 211"/>
                <a:gd name="T8" fmla="*/ 83 w 213"/>
                <a:gd name="T9" fmla="*/ 211 h 211"/>
                <a:gd name="T10" fmla="*/ 83 w 213"/>
                <a:gd name="T11" fmla="*/ 121 h 211"/>
                <a:gd name="T12" fmla="*/ 0 w 213"/>
                <a:gd name="T13" fmla="*/ 81 h 211"/>
                <a:gd name="T14" fmla="*/ 93 w 213"/>
                <a:gd name="T15" fmla="*/ 81 h 211"/>
                <a:gd name="T16" fmla="*/ 133 w 213"/>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3" h="211">
                  <a:moveTo>
                    <a:pt x="133" y="0"/>
                  </a:moveTo>
                  <a:lnTo>
                    <a:pt x="130" y="90"/>
                  </a:lnTo>
                  <a:lnTo>
                    <a:pt x="213" y="130"/>
                  </a:lnTo>
                  <a:lnTo>
                    <a:pt x="121" y="130"/>
                  </a:lnTo>
                  <a:lnTo>
                    <a:pt x="83" y="211"/>
                  </a:lnTo>
                  <a:lnTo>
                    <a:pt x="83" y="121"/>
                  </a:lnTo>
                  <a:lnTo>
                    <a:pt x="0" y="81"/>
                  </a:lnTo>
                  <a:lnTo>
                    <a:pt x="93" y="81"/>
                  </a:lnTo>
                  <a:lnTo>
                    <a:pt x="13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Oval 15"/>
            <p:cNvSpPr>
              <a:spLocks noChangeArrowheads="1"/>
            </p:cNvSpPr>
            <p:nvPr/>
          </p:nvSpPr>
          <p:spPr bwMode="auto">
            <a:xfrm>
              <a:off x="259" y="239"/>
              <a:ext cx="142" cy="139"/>
            </a:xfrm>
            <a:prstGeom prst="ellipse">
              <a:avLst/>
            </a:prstGeom>
            <a:solidFill>
              <a:srgbClr val="FFFFFF">
                <a:alpha val="17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681" y="929506"/>
            <a:ext cx="5653678" cy="5299586"/>
            <a:chOff x="793470" y="1131590"/>
            <a:chExt cx="3576374" cy="3352384"/>
          </a:xfrm>
        </p:grpSpPr>
        <p:sp>
          <p:nvSpPr>
            <p:cNvPr id="3" name="椭圆 2"/>
            <p:cNvSpPr/>
            <p:nvPr/>
          </p:nvSpPr>
          <p:spPr>
            <a:xfrm>
              <a:off x="1513550" y="1492622"/>
              <a:ext cx="2232248" cy="2232937"/>
            </a:xfrm>
            <a:prstGeom prst="ellipse">
              <a:avLst/>
            </a:prstGeom>
            <a:blipFill dpi="0" rotWithShape="1">
              <a:blip r:embed="rId3"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p>
          </p:txBody>
        </p:sp>
        <p:sp>
          <p:nvSpPr>
            <p:cNvPr id="4" name="椭圆 3"/>
            <p:cNvSpPr/>
            <p:nvPr/>
          </p:nvSpPr>
          <p:spPr>
            <a:xfrm>
              <a:off x="793470" y="1536585"/>
              <a:ext cx="648072" cy="648272"/>
            </a:xfrm>
            <a:prstGeom prst="ellipse">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p>
          </p:txBody>
        </p:sp>
        <p:sp>
          <p:nvSpPr>
            <p:cNvPr id="5" name="椭圆 4"/>
            <p:cNvSpPr/>
            <p:nvPr/>
          </p:nvSpPr>
          <p:spPr>
            <a:xfrm>
              <a:off x="3529774" y="1131590"/>
              <a:ext cx="648072" cy="64827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p>
          </p:txBody>
        </p:sp>
        <p:sp>
          <p:nvSpPr>
            <p:cNvPr id="6" name="椭圆 5"/>
            <p:cNvSpPr/>
            <p:nvPr/>
          </p:nvSpPr>
          <p:spPr>
            <a:xfrm>
              <a:off x="1081502" y="2905935"/>
              <a:ext cx="1132860" cy="1133210"/>
            </a:xfrm>
            <a:prstGeom prst="ellipse">
              <a:avLst/>
            </a:prstGeom>
            <a:solidFill>
              <a:srgbClr val="31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p>
          </p:txBody>
        </p:sp>
        <p:sp>
          <p:nvSpPr>
            <p:cNvPr id="7" name="椭圆 6"/>
            <p:cNvSpPr/>
            <p:nvPr/>
          </p:nvSpPr>
          <p:spPr>
            <a:xfrm>
              <a:off x="2932996" y="3046683"/>
              <a:ext cx="1436848" cy="1437291"/>
            </a:xfrm>
            <a:prstGeom prst="ellipse">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p>
          </p:txBody>
        </p:sp>
        <p:sp>
          <p:nvSpPr>
            <p:cNvPr id="8" name="Freeform 21"/>
            <p:cNvSpPr>
              <a:spLocks noEditPoints="1"/>
            </p:cNvSpPr>
            <p:nvPr/>
          </p:nvSpPr>
          <p:spPr bwMode="auto">
            <a:xfrm>
              <a:off x="3531269" y="3274176"/>
              <a:ext cx="240302" cy="245718"/>
            </a:xfrm>
            <a:custGeom>
              <a:avLst/>
              <a:gdLst>
                <a:gd name="T0" fmla="*/ 26 w 90"/>
                <a:gd name="T1" fmla="*/ 19 h 91"/>
                <a:gd name="T2" fmla="*/ 19 w 90"/>
                <a:gd name="T3" fmla="*/ 26 h 91"/>
                <a:gd name="T4" fmla="*/ 18 w 90"/>
                <a:gd name="T5" fmla="*/ 34 h 91"/>
                <a:gd name="T6" fmla="*/ 22 w 90"/>
                <a:gd name="T7" fmla="*/ 29 h 91"/>
                <a:gd name="T8" fmla="*/ 29 w 90"/>
                <a:gd name="T9" fmla="*/ 23 h 91"/>
                <a:gd name="T10" fmla="*/ 33 w 90"/>
                <a:gd name="T11" fmla="*/ 18 h 91"/>
                <a:gd name="T12" fmla="*/ 89 w 90"/>
                <a:gd name="T13" fmla="*/ 84 h 91"/>
                <a:gd name="T14" fmla="*/ 73 w 90"/>
                <a:gd name="T15" fmla="*/ 67 h 91"/>
                <a:gd name="T16" fmla="*/ 82 w 90"/>
                <a:gd name="T17" fmla="*/ 41 h 91"/>
                <a:gd name="T18" fmla="*/ 79 w 90"/>
                <a:gd name="T19" fmla="*/ 25 h 91"/>
                <a:gd name="T20" fmla="*/ 70 w 90"/>
                <a:gd name="T21" fmla="*/ 12 h 91"/>
                <a:gd name="T22" fmla="*/ 41 w 90"/>
                <a:gd name="T23" fmla="*/ 0 h 91"/>
                <a:gd name="T24" fmla="*/ 3 w 90"/>
                <a:gd name="T25" fmla="*/ 25 h 91"/>
                <a:gd name="T26" fmla="*/ 3 w 90"/>
                <a:gd name="T27" fmla="*/ 57 h 91"/>
                <a:gd name="T28" fmla="*/ 12 w 90"/>
                <a:gd name="T29" fmla="*/ 70 h 91"/>
                <a:gd name="T30" fmla="*/ 25 w 90"/>
                <a:gd name="T31" fmla="*/ 79 h 91"/>
                <a:gd name="T32" fmla="*/ 25 w 90"/>
                <a:gd name="T33" fmla="*/ 79 h 91"/>
                <a:gd name="T34" fmla="*/ 57 w 90"/>
                <a:gd name="T35" fmla="*/ 79 h 91"/>
                <a:gd name="T36" fmla="*/ 84 w 90"/>
                <a:gd name="T37" fmla="*/ 89 h 91"/>
                <a:gd name="T38" fmla="*/ 89 w 90"/>
                <a:gd name="T39" fmla="*/ 84 h 91"/>
                <a:gd name="T40" fmla="*/ 65 w 90"/>
                <a:gd name="T41" fmla="*/ 65 h 91"/>
                <a:gd name="T42" fmla="*/ 54 w 90"/>
                <a:gd name="T43" fmla="*/ 72 h 91"/>
                <a:gd name="T44" fmla="*/ 28 w 90"/>
                <a:gd name="T45" fmla="*/ 72 h 91"/>
                <a:gd name="T46" fmla="*/ 17 w 90"/>
                <a:gd name="T47" fmla="*/ 65 h 91"/>
                <a:gd name="T48" fmla="*/ 17 w 90"/>
                <a:gd name="T49" fmla="*/ 65 h 91"/>
                <a:gd name="T50" fmla="*/ 10 w 90"/>
                <a:gd name="T51" fmla="*/ 54 h 91"/>
                <a:gd name="T52" fmla="*/ 10 w 90"/>
                <a:gd name="T53" fmla="*/ 28 h 91"/>
                <a:gd name="T54" fmla="*/ 41 w 90"/>
                <a:gd name="T55" fmla="*/ 7 h 91"/>
                <a:gd name="T56" fmla="*/ 65 w 90"/>
                <a:gd name="T57" fmla="*/ 17 h 91"/>
                <a:gd name="T58" fmla="*/ 72 w 90"/>
                <a:gd name="T59" fmla="*/ 28 h 91"/>
                <a:gd name="T60" fmla="*/ 75 w 90"/>
                <a:gd name="T61" fmla="*/ 41 h 91"/>
                <a:gd name="T62" fmla="*/ 65 w 90"/>
                <a:gd name="T63" fmla="*/ 65 h 91"/>
                <a:gd name="T64" fmla="*/ 65 w 90"/>
                <a:gd name="T65" fmla="*/ 39 h 91"/>
                <a:gd name="T66" fmla="*/ 61 w 90"/>
                <a:gd name="T67" fmla="*/ 50 h 91"/>
                <a:gd name="T68" fmla="*/ 57 w 90"/>
                <a:gd name="T69" fmla="*/ 57 h 91"/>
                <a:gd name="T70" fmla="*/ 41 w 90"/>
                <a:gd name="T71" fmla="*/ 63 h 91"/>
                <a:gd name="T72" fmla="*/ 41 w 90"/>
                <a:gd name="T73" fmla="*/ 68 h 91"/>
                <a:gd name="T74" fmla="*/ 60 w 90"/>
                <a:gd name="T75" fmla="*/ 60 h 91"/>
                <a:gd name="T76" fmla="*/ 66 w 90"/>
                <a:gd name="T77" fmla="*/ 51 h 91"/>
                <a:gd name="T78" fmla="*/ 65 w 90"/>
                <a:gd name="T79"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0" h="91">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800"/>
            </a:p>
          </p:txBody>
        </p:sp>
        <p:sp>
          <p:nvSpPr>
            <p:cNvPr id="9" name="Freeform 24"/>
            <p:cNvSpPr>
              <a:spLocks noEditPoints="1"/>
            </p:cNvSpPr>
            <p:nvPr/>
          </p:nvSpPr>
          <p:spPr bwMode="auto">
            <a:xfrm>
              <a:off x="986007" y="1736526"/>
              <a:ext cx="262998" cy="248389"/>
            </a:xfrm>
            <a:custGeom>
              <a:avLst/>
              <a:gdLst>
                <a:gd name="T0" fmla="*/ 48 w 98"/>
                <a:gd name="T1" fmla="*/ 24 h 92"/>
                <a:gd name="T2" fmla="*/ 50 w 98"/>
                <a:gd name="T3" fmla="*/ 53 h 92"/>
                <a:gd name="T4" fmla="*/ 52 w 98"/>
                <a:gd name="T5" fmla="*/ 17 h 92"/>
                <a:gd name="T6" fmla="*/ 48 w 98"/>
                <a:gd name="T7" fmla="*/ 16 h 92"/>
                <a:gd name="T8" fmla="*/ 41 w 98"/>
                <a:gd name="T9" fmla="*/ 28 h 92"/>
                <a:gd name="T10" fmla="*/ 94 w 98"/>
                <a:gd name="T11" fmla="*/ 12 h 92"/>
                <a:gd name="T12" fmla="*/ 84 w 98"/>
                <a:gd name="T13" fmla="*/ 12 h 92"/>
                <a:gd name="T14" fmla="*/ 80 w 98"/>
                <a:gd name="T15" fmla="*/ 0 h 92"/>
                <a:gd name="T16" fmla="*/ 14 w 98"/>
                <a:gd name="T17" fmla="*/ 4 h 92"/>
                <a:gd name="T18" fmla="*/ 3 w 98"/>
                <a:gd name="T19" fmla="*/ 12 h 92"/>
                <a:gd name="T20" fmla="*/ 0 w 98"/>
                <a:gd name="T21" fmla="*/ 37 h 92"/>
                <a:gd name="T22" fmla="*/ 6 w 98"/>
                <a:gd name="T23" fmla="*/ 52 h 92"/>
                <a:gd name="T24" fmla="*/ 45 w 98"/>
                <a:gd name="T25" fmla="*/ 75 h 92"/>
                <a:gd name="T26" fmla="*/ 29 w 98"/>
                <a:gd name="T27" fmla="*/ 84 h 92"/>
                <a:gd name="T28" fmla="*/ 29 w 98"/>
                <a:gd name="T29" fmla="*/ 92 h 92"/>
                <a:gd name="T30" fmla="*/ 73 w 98"/>
                <a:gd name="T31" fmla="*/ 88 h 92"/>
                <a:gd name="T32" fmla="*/ 53 w 98"/>
                <a:gd name="T33" fmla="*/ 84 h 92"/>
                <a:gd name="T34" fmla="*/ 78 w 98"/>
                <a:gd name="T35" fmla="*/ 59 h 92"/>
                <a:gd name="T36" fmla="*/ 92 w 98"/>
                <a:gd name="T37" fmla="*/ 52 h 92"/>
                <a:gd name="T38" fmla="*/ 98 w 98"/>
                <a:gd name="T39" fmla="*/ 16 h 92"/>
                <a:gd name="T40" fmla="*/ 11 w 98"/>
                <a:gd name="T41" fmla="*/ 47 h 92"/>
                <a:gd name="T42" fmla="*/ 7 w 98"/>
                <a:gd name="T43" fmla="*/ 37 h 92"/>
                <a:gd name="T44" fmla="*/ 14 w 98"/>
                <a:gd name="T45" fmla="*/ 20 h 92"/>
                <a:gd name="T46" fmla="*/ 15 w 98"/>
                <a:gd name="T47" fmla="*/ 50 h 92"/>
                <a:gd name="T48" fmla="*/ 76 w 98"/>
                <a:gd name="T49" fmla="*/ 40 h 92"/>
                <a:gd name="T50" fmla="*/ 73 w 98"/>
                <a:gd name="T51" fmla="*/ 53 h 92"/>
                <a:gd name="T52" fmla="*/ 49 w 98"/>
                <a:gd name="T53" fmla="*/ 67 h 92"/>
                <a:gd name="T54" fmla="*/ 24 w 98"/>
                <a:gd name="T55" fmla="*/ 53 h 92"/>
                <a:gd name="T56" fmla="*/ 21 w 98"/>
                <a:gd name="T57" fmla="*/ 40 h 92"/>
                <a:gd name="T58" fmla="*/ 76 w 98"/>
                <a:gd name="T59" fmla="*/ 8 h 92"/>
                <a:gd name="T60" fmla="*/ 91 w 98"/>
                <a:gd name="T61" fmla="*/ 37 h 92"/>
                <a:gd name="T62" fmla="*/ 86 w 98"/>
                <a:gd name="T63" fmla="*/ 47 h 92"/>
                <a:gd name="T64" fmla="*/ 83 w 98"/>
                <a:gd name="T65" fmla="*/ 50 h 92"/>
                <a:gd name="T66" fmla="*/ 84 w 98"/>
                <a:gd name="T67" fmla="*/ 40 h 92"/>
                <a:gd name="T68" fmla="*/ 91 w 98"/>
                <a:gd name="T69" fmla="*/ 2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 h="92">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800"/>
            </a:p>
          </p:txBody>
        </p:sp>
        <p:sp>
          <p:nvSpPr>
            <p:cNvPr id="10" name="Freeform 26"/>
            <p:cNvSpPr>
              <a:spLocks noEditPoints="1"/>
            </p:cNvSpPr>
            <p:nvPr/>
          </p:nvSpPr>
          <p:spPr bwMode="auto">
            <a:xfrm>
              <a:off x="3711684" y="1312836"/>
              <a:ext cx="284358" cy="285780"/>
            </a:xfrm>
            <a:custGeom>
              <a:avLst/>
              <a:gdLst>
                <a:gd name="T0" fmla="*/ 83 w 106"/>
                <a:gd name="T1" fmla="*/ 53 h 106"/>
                <a:gd name="T2" fmla="*/ 104 w 106"/>
                <a:gd name="T3" fmla="*/ 22 h 106"/>
                <a:gd name="T4" fmla="*/ 72 w 106"/>
                <a:gd name="T5" fmla="*/ 4 h 106"/>
                <a:gd name="T6" fmla="*/ 31 w 106"/>
                <a:gd name="T7" fmla="*/ 2 h 106"/>
                <a:gd name="T8" fmla="*/ 2 w 106"/>
                <a:gd name="T9" fmla="*/ 26 h 106"/>
                <a:gd name="T10" fmla="*/ 23 w 106"/>
                <a:gd name="T11" fmla="*/ 53 h 106"/>
                <a:gd name="T12" fmla="*/ 1 w 106"/>
                <a:gd name="T13" fmla="*/ 77 h 106"/>
                <a:gd name="T14" fmla="*/ 5 w 106"/>
                <a:gd name="T15" fmla="*/ 105 h 106"/>
                <a:gd name="T16" fmla="*/ 32 w 106"/>
                <a:gd name="T17" fmla="*/ 104 h 106"/>
                <a:gd name="T18" fmla="*/ 74 w 106"/>
                <a:gd name="T19" fmla="*/ 104 h 106"/>
                <a:gd name="T20" fmla="*/ 80 w 106"/>
                <a:gd name="T21" fmla="*/ 104 h 106"/>
                <a:gd name="T22" fmla="*/ 104 w 106"/>
                <a:gd name="T23" fmla="*/ 75 h 106"/>
                <a:gd name="T24" fmla="*/ 77 w 106"/>
                <a:gd name="T25" fmla="*/ 9 h 106"/>
                <a:gd name="T26" fmla="*/ 96 w 106"/>
                <a:gd name="T27" fmla="*/ 24 h 106"/>
                <a:gd name="T28" fmla="*/ 90 w 106"/>
                <a:gd name="T29" fmla="*/ 36 h 106"/>
                <a:gd name="T30" fmla="*/ 85 w 106"/>
                <a:gd name="T31" fmla="*/ 31 h 106"/>
                <a:gd name="T32" fmla="*/ 85 w 106"/>
                <a:gd name="T33" fmla="*/ 31 h 106"/>
                <a:gd name="T34" fmla="*/ 75 w 106"/>
                <a:gd name="T35" fmla="*/ 21 h 106"/>
                <a:gd name="T36" fmla="*/ 75 w 106"/>
                <a:gd name="T37" fmla="*/ 21 h 106"/>
                <a:gd name="T38" fmla="*/ 75 w 106"/>
                <a:gd name="T39" fmla="*/ 21 h 106"/>
                <a:gd name="T40" fmla="*/ 75 w 106"/>
                <a:gd name="T41" fmla="*/ 20 h 106"/>
                <a:gd name="T42" fmla="*/ 77 w 106"/>
                <a:gd name="T43" fmla="*/ 9 h 106"/>
                <a:gd name="T44" fmla="*/ 80 w 106"/>
                <a:gd name="T45" fmla="*/ 33 h 106"/>
                <a:gd name="T46" fmla="*/ 15 w 106"/>
                <a:gd name="T47" fmla="*/ 84 h 106"/>
                <a:gd name="T48" fmla="*/ 80 w 106"/>
                <a:gd name="T49" fmla="*/ 33 h 106"/>
                <a:gd name="T50" fmla="*/ 10 w 106"/>
                <a:gd name="T51" fmla="*/ 29 h 106"/>
                <a:gd name="T52" fmla="*/ 32 w 106"/>
                <a:gd name="T53" fmla="*/ 14 h 106"/>
                <a:gd name="T54" fmla="*/ 25 w 106"/>
                <a:gd name="T55" fmla="*/ 24 h 106"/>
                <a:gd name="T56" fmla="*/ 35 w 106"/>
                <a:gd name="T57" fmla="*/ 17 h 106"/>
                <a:gd name="T58" fmla="*/ 37 w 106"/>
                <a:gd name="T59" fmla="*/ 26 h 106"/>
                <a:gd name="T60" fmla="*/ 41 w 106"/>
                <a:gd name="T61" fmla="*/ 29 h 106"/>
                <a:gd name="T62" fmla="*/ 47 w 106"/>
                <a:gd name="T63" fmla="*/ 29 h 106"/>
                <a:gd name="T64" fmla="*/ 10 w 106"/>
                <a:gd name="T65" fmla="*/ 29 h 106"/>
                <a:gd name="T66" fmla="*/ 67 w 106"/>
                <a:gd name="T67" fmla="*/ 19 h 106"/>
                <a:gd name="T68" fmla="*/ 12 w 106"/>
                <a:gd name="T69" fmla="*/ 80 h 106"/>
                <a:gd name="T70" fmla="*/ 67 w 106"/>
                <a:gd name="T71" fmla="*/ 19 h 106"/>
                <a:gd name="T72" fmla="*/ 8 w 106"/>
                <a:gd name="T73" fmla="*/ 98 h 106"/>
                <a:gd name="T74" fmla="*/ 22 w 106"/>
                <a:gd name="T75" fmla="*/ 98 h 106"/>
                <a:gd name="T76" fmla="*/ 28 w 106"/>
                <a:gd name="T77" fmla="*/ 97 h 106"/>
                <a:gd name="T78" fmla="*/ 25 w 106"/>
                <a:gd name="T79" fmla="*/ 94 h 106"/>
                <a:gd name="T80" fmla="*/ 86 w 106"/>
                <a:gd name="T81" fmla="*/ 39 h 106"/>
                <a:gd name="T82" fmla="*/ 77 w 106"/>
                <a:gd name="T83" fmla="*/ 96 h 106"/>
                <a:gd name="T84" fmla="*/ 59 w 106"/>
                <a:gd name="T85" fmla="*/ 77 h 106"/>
                <a:gd name="T86" fmla="*/ 81 w 106"/>
                <a:gd name="T87" fmla="*/ 62 h 106"/>
                <a:gd name="T88" fmla="*/ 77 w 106"/>
                <a:gd name="T89" fmla="*/ 69 h 106"/>
                <a:gd name="T90" fmla="*/ 84 w 106"/>
                <a:gd name="T91" fmla="*/ 66 h 106"/>
                <a:gd name="T92" fmla="*/ 83 w 106"/>
                <a:gd name="T93" fmla="*/ 78 h 106"/>
                <a:gd name="T94" fmla="*/ 86 w 106"/>
                <a:gd name="T95" fmla="*/ 81 h 106"/>
                <a:gd name="T96" fmla="*/ 96 w 106"/>
                <a:gd name="T97" fmla="*/ 7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06">
                  <a:moveTo>
                    <a:pt x="104" y="75"/>
                  </a:moveTo>
                  <a:cubicBezTo>
                    <a:pt x="83" y="53"/>
                    <a:pt x="83" y="53"/>
                    <a:pt x="83" y="53"/>
                  </a:cubicBezTo>
                  <a:cubicBezTo>
                    <a:pt x="102" y="34"/>
                    <a:pt x="102" y="34"/>
                    <a:pt x="102" y="34"/>
                  </a:cubicBezTo>
                  <a:cubicBezTo>
                    <a:pt x="105" y="31"/>
                    <a:pt x="106" y="27"/>
                    <a:pt x="104" y="22"/>
                  </a:cubicBezTo>
                  <a:cubicBezTo>
                    <a:pt x="102" y="17"/>
                    <a:pt x="92" y="9"/>
                    <a:pt x="87" y="4"/>
                  </a:cubicBezTo>
                  <a:cubicBezTo>
                    <a:pt x="83" y="0"/>
                    <a:pt x="76" y="0"/>
                    <a:pt x="72" y="4"/>
                  </a:cubicBezTo>
                  <a:cubicBezTo>
                    <a:pt x="52" y="23"/>
                    <a:pt x="52" y="23"/>
                    <a:pt x="52" y="23"/>
                  </a:cubicBezTo>
                  <a:cubicBezTo>
                    <a:pt x="31" y="2"/>
                    <a:pt x="31" y="2"/>
                    <a:pt x="31" y="2"/>
                  </a:cubicBezTo>
                  <a:cubicBezTo>
                    <a:pt x="30" y="1"/>
                    <a:pt x="27" y="1"/>
                    <a:pt x="26" y="2"/>
                  </a:cubicBezTo>
                  <a:cubicBezTo>
                    <a:pt x="2" y="26"/>
                    <a:pt x="2" y="26"/>
                    <a:pt x="2" y="26"/>
                  </a:cubicBezTo>
                  <a:cubicBezTo>
                    <a:pt x="0" y="28"/>
                    <a:pt x="0" y="30"/>
                    <a:pt x="2" y="31"/>
                  </a:cubicBezTo>
                  <a:cubicBezTo>
                    <a:pt x="23" y="53"/>
                    <a:pt x="23" y="53"/>
                    <a:pt x="23" y="53"/>
                  </a:cubicBezTo>
                  <a:cubicBezTo>
                    <a:pt x="2" y="74"/>
                    <a:pt x="2" y="74"/>
                    <a:pt x="2" y="74"/>
                  </a:cubicBezTo>
                  <a:cubicBezTo>
                    <a:pt x="1" y="75"/>
                    <a:pt x="1" y="76"/>
                    <a:pt x="1" y="77"/>
                  </a:cubicBezTo>
                  <a:cubicBezTo>
                    <a:pt x="1" y="85"/>
                    <a:pt x="1" y="93"/>
                    <a:pt x="1" y="101"/>
                  </a:cubicBezTo>
                  <a:cubicBezTo>
                    <a:pt x="1" y="103"/>
                    <a:pt x="2" y="105"/>
                    <a:pt x="5" y="105"/>
                  </a:cubicBezTo>
                  <a:cubicBezTo>
                    <a:pt x="29" y="105"/>
                    <a:pt x="29" y="105"/>
                    <a:pt x="29" y="105"/>
                  </a:cubicBezTo>
                  <a:cubicBezTo>
                    <a:pt x="30" y="105"/>
                    <a:pt x="31" y="105"/>
                    <a:pt x="32" y="104"/>
                  </a:cubicBezTo>
                  <a:cubicBezTo>
                    <a:pt x="53" y="83"/>
                    <a:pt x="53" y="83"/>
                    <a:pt x="53" y="83"/>
                  </a:cubicBezTo>
                  <a:cubicBezTo>
                    <a:pt x="74" y="104"/>
                    <a:pt x="74" y="104"/>
                    <a:pt x="74" y="104"/>
                  </a:cubicBezTo>
                  <a:cubicBezTo>
                    <a:pt x="75" y="104"/>
                    <a:pt x="75" y="104"/>
                    <a:pt x="75" y="104"/>
                  </a:cubicBezTo>
                  <a:cubicBezTo>
                    <a:pt x="76" y="106"/>
                    <a:pt x="78" y="106"/>
                    <a:pt x="80" y="104"/>
                  </a:cubicBezTo>
                  <a:cubicBezTo>
                    <a:pt x="104" y="80"/>
                    <a:pt x="104" y="80"/>
                    <a:pt x="104" y="80"/>
                  </a:cubicBezTo>
                  <a:cubicBezTo>
                    <a:pt x="105" y="79"/>
                    <a:pt x="105" y="76"/>
                    <a:pt x="104" y="75"/>
                  </a:cubicBezTo>
                  <a:close/>
                  <a:moveTo>
                    <a:pt x="77" y="9"/>
                  </a:moveTo>
                  <a:cubicBezTo>
                    <a:pt x="77" y="9"/>
                    <a:pt x="77" y="9"/>
                    <a:pt x="77" y="9"/>
                  </a:cubicBezTo>
                  <a:cubicBezTo>
                    <a:pt x="78" y="8"/>
                    <a:pt x="80" y="8"/>
                    <a:pt x="82" y="9"/>
                  </a:cubicBezTo>
                  <a:cubicBezTo>
                    <a:pt x="87" y="14"/>
                    <a:pt x="92" y="19"/>
                    <a:pt x="96" y="24"/>
                  </a:cubicBezTo>
                  <a:cubicBezTo>
                    <a:pt x="98" y="26"/>
                    <a:pt x="98" y="28"/>
                    <a:pt x="96" y="29"/>
                  </a:cubicBezTo>
                  <a:cubicBezTo>
                    <a:pt x="90" y="36"/>
                    <a:pt x="90" y="36"/>
                    <a:pt x="90" y="36"/>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0" y="16"/>
                    <a:pt x="70" y="16"/>
                    <a:pt x="70" y="16"/>
                  </a:cubicBezTo>
                  <a:cubicBezTo>
                    <a:pt x="77" y="9"/>
                    <a:pt x="77" y="9"/>
                    <a:pt x="77" y="9"/>
                  </a:cubicBezTo>
                  <a:close/>
                  <a:moveTo>
                    <a:pt x="80" y="33"/>
                  </a:moveTo>
                  <a:cubicBezTo>
                    <a:pt x="80" y="33"/>
                    <a:pt x="80" y="33"/>
                    <a:pt x="80" y="33"/>
                  </a:cubicBezTo>
                  <a:cubicBezTo>
                    <a:pt x="61" y="52"/>
                    <a:pt x="42" y="72"/>
                    <a:pt x="22" y="91"/>
                  </a:cubicBezTo>
                  <a:cubicBezTo>
                    <a:pt x="15" y="84"/>
                    <a:pt x="15" y="84"/>
                    <a:pt x="15" y="84"/>
                  </a:cubicBezTo>
                  <a:cubicBezTo>
                    <a:pt x="73" y="25"/>
                    <a:pt x="73" y="25"/>
                    <a:pt x="73" y="25"/>
                  </a:cubicBezTo>
                  <a:cubicBezTo>
                    <a:pt x="76" y="28"/>
                    <a:pt x="78" y="30"/>
                    <a:pt x="80" y="33"/>
                  </a:cubicBezTo>
                  <a:close/>
                  <a:moveTo>
                    <a:pt x="10" y="29"/>
                  </a:moveTo>
                  <a:cubicBezTo>
                    <a:pt x="10" y="29"/>
                    <a:pt x="10" y="29"/>
                    <a:pt x="10" y="29"/>
                  </a:cubicBezTo>
                  <a:cubicBezTo>
                    <a:pt x="29" y="10"/>
                    <a:pt x="29" y="10"/>
                    <a:pt x="29" y="10"/>
                  </a:cubicBezTo>
                  <a:cubicBezTo>
                    <a:pt x="32" y="14"/>
                    <a:pt x="32" y="14"/>
                    <a:pt x="32" y="14"/>
                  </a:cubicBezTo>
                  <a:cubicBezTo>
                    <a:pt x="25" y="20"/>
                    <a:pt x="25" y="20"/>
                    <a:pt x="25" y="20"/>
                  </a:cubicBezTo>
                  <a:cubicBezTo>
                    <a:pt x="25" y="21"/>
                    <a:pt x="25" y="23"/>
                    <a:pt x="25" y="24"/>
                  </a:cubicBezTo>
                  <a:cubicBezTo>
                    <a:pt x="26" y="24"/>
                    <a:pt x="28" y="24"/>
                    <a:pt x="29" y="24"/>
                  </a:cubicBezTo>
                  <a:cubicBezTo>
                    <a:pt x="35" y="17"/>
                    <a:pt x="35" y="17"/>
                    <a:pt x="35" y="17"/>
                  </a:cubicBezTo>
                  <a:cubicBezTo>
                    <a:pt x="41" y="22"/>
                    <a:pt x="41" y="22"/>
                    <a:pt x="41" y="22"/>
                  </a:cubicBezTo>
                  <a:cubicBezTo>
                    <a:pt x="37" y="26"/>
                    <a:pt x="37" y="26"/>
                    <a:pt x="37" y="26"/>
                  </a:cubicBezTo>
                  <a:cubicBezTo>
                    <a:pt x="36" y="27"/>
                    <a:pt x="36" y="28"/>
                    <a:pt x="37" y="29"/>
                  </a:cubicBezTo>
                  <a:cubicBezTo>
                    <a:pt x="38" y="30"/>
                    <a:pt x="40" y="30"/>
                    <a:pt x="41" y="29"/>
                  </a:cubicBezTo>
                  <a:cubicBezTo>
                    <a:pt x="44" y="26"/>
                    <a:pt x="44" y="26"/>
                    <a:pt x="44" y="26"/>
                  </a:cubicBezTo>
                  <a:cubicBezTo>
                    <a:pt x="47" y="29"/>
                    <a:pt x="47" y="29"/>
                    <a:pt x="47" y="29"/>
                  </a:cubicBezTo>
                  <a:cubicBezTo>
                    <a:pt x="29" y="47"/>
                    <a:pt x="29" y="47"/>
                    <a:pt x="29" y="47"/>
                  </a:cubicBezTo>
                  <a:cubicBezTo>
                    <a:pt x="10" y="29"/>
                    <a:pt x="10" y="29"/>
                    <a:pt x="10" y="29"/>
                  </a:cubicBezTo>
                  <a:close/>
                  <a:moveTo>
                    <a:pt x="67" y="19"/>
                  </a:moveTo>
                  <a:cubicBezTo>
                    <a:pt x="67" y="19"/>
                    <a:pt x="67" y="19"/>
                    <a:pt x="67" y="19"/>
                  </a:cubicBezTo>
                  <a:cubicBezTo>
                    <a:pt x="70" y="22"/>
                    <a:pt x="70" y="22"/>
                    <a:pt x="70" y="22"/>
                  </a:cubicBezTo>
                  <a:cubicBezTo>
                    <a:pt x="12" y="80"/>
                    <a:pt x="12" y="80"/>
                    <a:pt x="12" y="80"/>
                  </a:cubicBezTo>
                  <a:cubicBezTo>
                    <a:pt x="9" y="78"/>
                    <a:pt x="9" y="78"/>
                    <a:pt x="9" y="78"/>
                  </a:cubicBezTo>
                  <a:cubicBezTo>
                    <a:pt x="67" y="19"/>
                    <a:pt x="67" y="19"/>
                    <a:pt x="67" y="19"/>
                  </a:cubicBezTo>
                  <a:close/>
                  <a:moveTo>
                    <a:pt x="8" y="98"/>
                  </a:moveTo>
                  <a:cubicBezTo>
                    <a:pt x="8" y="98"/>
                    <a:pt x="8" y="98"/>
                    <a:pt x="8" y="98"/>
                  </a:cubicBezTo>
                  <a:cubicBezTo>
                    <a:pt x="8" y="84"/>
                    <a:pt x="8" y="84"/>
                    <a:pt x="8" y="84"/>
                  </a:cubicBezTo>
                  <a:cubicBezTo>
                    <a:pt x="22" y="98"/>
                    <a:pt x="22" y="98"/>
                    <a:pt x="22" y="98"/>
                  </a:cubicBezTo>
                  <a:cubicBezTo>
                    <a:pt x="8" y="98"/>
                    <a:pt x="8" y="98"/>
                    <a:pt x="8" y="98"/>
                  </a:cubicBezTo>
                  <a:close/>
                  <a:moveTo>
                    <a:pt x="28" y="97"/>
                  </a:moveTo>
                  <a:cubicBezTo>
                    <a:pt x="28" y="97"/>
                    <a:pt x="28" y="97"/>
                    <a:pt x="28" y="97"/>
                  </a:cubicBezTo>
                  <a:cubicBezTo>
                    <a:pt x="25" y="94"/>
                    <a:pt x="25" y="94"/>
                    <a:pt x="25" y="94"/>
                  </a:cubicBezTo>
                  <a:cubicBezTo>
                    <a:pt x="45" y="75"/>
                    <a:pt x="64" y="55"/>
                    <a:pt x="84" y="36"/>
                  </a:cubicBezTo>
                  <a:cubicBezTo>
                    <a:pt x="86" y="39"/>
                    <a:pt x="86" y="39"/>
                    <a:pt x="86" y="39"/>
                  </a:cubicBezTo>
                  <a:cubicBezTo>
                    <a:pt x="28" y="97"/>
                    <a:pt x="28" y="97"/>
                    <a:pt x="28" y="97"/>
                  </a:cubicBezTo>
                  <a:close/>
                  <a:moveTo>
                    <a:pt x="77" y="96"/>
                  </a:moveTo>
                  <a:cubicBezTo>
                    <a:pt x="77" y="96"/>
                    <a:pt x="77" y="96"/>
                    <a:pt x="77" y="96"/>
                  </a:cubicBezTo>
                  <a:cubicBezTo>
                    <a:pt x="59" y="77"/>
                    <a:pt x="59" y="77"/>
                    <a:pt x="59" y="77"/>
                  </a:cubicBezTo>
                  <a:cubicBezTo>
                    <a:pt x="77" y="59"/>
                    <a:pt x="77" y="59"/>
                    <a:pt x="77" y="59"/>
                  </a:cubicBezTo>
                  <a:cubicBezTo>
                    <a:pt x="81" y="62"/>
                    <a:pt x="81" y="62"/>
                    <a:pt x="81" y="62"/>
                  </a:cubicBezTo>
                  <a:cubicBezTo>
                    <a:pt x="77" y="66"/>
                    <a:pt x="77" y="66"/>
                    <a:pt x="77" y="66"/>
                  </a:cubicBezTo>
                  <a:cubicBezTo>
                    <a:pt x="77" y="67"/>
                    <a:pt x="77" y="68"/>
                    <a:pt x="77" y="69"/>
                  </a:cubicBezTo>
                  <a:cubicBezTo>
                    <a:pt x="78" y="70"/>
                    <a:pt x="80" y="70"/>
                    <a:pt x="81" y="69"/>
                  </a:cubicBezTo>
                  <a:cubicBezTo>
                    <a:pt x="84" y="66"/>
                    <a:pt x="84" y="66"/>
                    <a:pt x="84" y="66"/>
                  </a:cubicBezTo>
                  <a:cubicBezTo>
                    <a:pt x="89" y="71"/>
                    <a:pt x="89" y="71"/>
                    <a:pt x="89" y="71"/>
                  </a:cubicBezTo>
                  <a:cubicBezTo>
                    <a:pt x="83" y="78"/>
                    <a:pt x="83" y="78"/>
                    <a:pt x="83" y="78"/>
                  </a:cubicBezTo>
                  <a:cubicBezTo>
                    <a:pt x="82" y="78"/>
                    <a:pt x="82" y="80"/>
                    <a:pt x="83" y="81"/>
                  </a:cubicBezTo>
                  <a:cubicBezTo>
                    <a:pt x="84" y="82"/>
                    <a:pt x="85" y="82"/>
                    <a:pt x="86" y="81"/>
                  </a:cubicBezTo>
                  <a:cubicBezTo>
                    <a:pt x="93" y="74"/>
                    <a:pt x="93" y="74"/>
                    <a:pt x="93" y="74"/>
                  </a:cubicBezTo>
                  <a:cubicBezTo>
                    <a:pt x="96" y="77"/>
                    <a:pt x="96" y="77"/>
                    <a:pt x="96" y="77"/>
                  </a:cubicBezTo>
                  <a:cubicBezTo>
                    <a:pt x="77" y="96"/>
                    <a:pt x="77" y="96"/>
                    <a:pt x="77" y="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800"/>
            </a:p>
          </p:txBody>
        </p:sp>
        <p:sp>
          <p:nvSpPr>
            <p:cNvPr id="11" name="Rectangle 24"/>
            <p:cNvSpPr>
              <a:spLocks noChangeArrowheads="1"/>
            </p:cNvSpPr>
            <p:nvPr/>
          </p:nvSpPr>
          <p:spPr bwMode="auto">
            <a:xfrm>
              <a:off x="1206249" y="3311851"/>
              <a:ext cx="883364" cy="420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1200" dirty="0">
                  <a:solidFill>
                    <a:schemeClr val="bg1"/>
                  </a:solidFill>
                </a:rPr>
                <a:t>We have many PowerPoint templates that has</a:t>
              </a:r>
              <a:endParaRPr lang="en-US" altLang="zh-CN" sz="1050" dirty="0">
                <a:solidFill>
                  <a:schemeClr val="bg1"/>
                </a:solidFill>
              </a:endParaRPr>
            </a:p>
          </p:txBody>
        </p:sp>
        <p:sp>
          <p:nvSpPr>
            <p:cNvPr id="12" name="Rectangle 24"/>
            <p:cNvSpPr>
              <a:spLocks noChangeArrowheads="1"/>
            </p:cNvSpPr>
            <p:nvPr/>
          </p:nvSpPr>
          <p:spPr bwMode="auto">
            <a:xfrm>
              <a:off x="3018585" y="3628910"/>
              <a:ext cx="1187261" cy="490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1400" dirty="0">
                  <a:solidFill>
                    <a:schemeClr val="bg1"/>
                  </a:solidFill>
                </a:rPr>
                <a:t>We have many PowerPoint templates that has been. </a:t>
              </a:r>
            </a:p>
          </p:txBody>
        </p:sp>
      </p:grpSp>
      <p:grpSp>
        <p:nvGrpSpPr>
          <p:cNvPr id="13" name="组合 12"/>
          <p:cNvGrpSpPr/>
          <p:nvPr/>
        </p:nvGrpSpPr>
        <p:grpSpPr>
          <a:xfrm>
            <a:off x="6161397" y="1573706"/>
            <a:ext cx="5471886" cy="4573316"/>
            <a:chOff x="1032065" y="3534368"/>
            <a:chExt cx="5471886" cy="4573316"/>
          </a:xfrm>
        </p:grpSpPr>
        <p:sp>
          <p:nvSpPr>
            <p:cNvPr id="14" name="矩形 13"/>
            <p:cNvSpPr/>
            <p:nvPr/>
          </p:nvSpPr>
          <p:spPr>
            <a:xfrm>
              <a:off x="1119414" y="3534368"/>
              <a:ext cx="3724096" cy="707886"/>
            </a:xfrm>
            <a:prstGeom prst="rect">
              <a:avLst/>
            </a:prstGeom>
          </p:spPr>
          <p:txBody>
            <a:bodyPr wrap="none">
              <a:spAutoFit/>
            </a:bodyPr>
            <a:lstStyle/>
            <a:p>
              <a:pPr algn="ctr"/>
              <a:r>
                <a:rPr lang="zh-CN" altLang="en-US" sz="4000" b="1" spc="600" dirty="0">
                  <a:solidFill>
                    <a:schemeClr val="bg1"/>
                  </a:solidFill>
                  <a:latin typeface="微软雅黑" panose="020B0503020204020204" pitchFamily="34" charset="-122"/>
                  <a:ea typeface="微软雅黑" panose="020B0503020204020204" pitchFamily="34" charset="-122"/>
                </a:rPr>
                <a:t>输入你的标题</a:t>
              </a:r>
            </a:p>
          </p:txBody>
        </p:sp>
        <p:sp>
          <p:nvSpPr>
            <p:cNvPr id="15" name="矩形 14"/>
            <p:cNvSpPr/>
            <p:nvPr/>
          </p:nvSpPr>
          <p:spPr>
            <a:xfrm>
              <a:off x="1032065" y="4322032"/>
              <a:ext cx="5471886" cy="3785652"/>
            </a:xfrm>
            <a:prstGeom prst="rect">
              <a:avLst/>
            </a:prstGeom>
          </p:spPr>
          <p:txBody>
            <a:bodyPr wrap="square">
              <a:spAutoFit/>
            </a:bodyPr>
            <a:lstStyle/>
            <a:p>
              <a:pPr>
                <a:lnSpc>
                  <a:spcPct val="150000"/>
                </a:lnSpc>
              </a:pPr>
              <a:r>
                <a:rPr lang="en-US" altLang="zh-CN" sz="2000" spc="300" noProof="1">
                  <a:solidFill>
                    <a:schemeClr val="bg1"/>
                  </a:solidFill>
                  <a:latin typeface="+mn-ea"/>
                </a:rPr>
                <a:t>Lorem ipsum dolor sit er elit lamet, consectetaur cillium adipisicing pecu, sed do eiusmod tempor sit erLorem ipsum dolor sit er elit lamet, consectetaur cillium adipisicing pecu, sed do eiusmod tempor sit er</a:t>
              </a:r>
              <a:endParaRPr lang="zh-CN" altLang="en-US" sz="2000" spc="300" dirty="0">
                <a:solidFill>
                  <a:schemeClr val="bg1"/>
                </a:solidFill>
                <a:latin typeface="+mn-ea"/>
              </a:endParaRPr>
            </a:p>
            <a:p>
              <a:pPr>
                <a:lnSpc>
                  <a:spcPct val="150000"/>
                </a:lnSpc>
              </a:pPr>
              <a:endParaRPr lang="zh-CN" altLang="en-US" sz="2000" spc="300" dirty="0">
                <a:solidFill>
                  <a:schemeClr val="bg1"/>
                </a:solidFill>
                <a:latin typeface="+mn-ea"/>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31"/>
          <p:cNvGrpSpPr/>
          <p:nvPr/>
        </p:nvGrpSpPr>
        <p:grpSpPr>
          <a:xfrm>
            <a:off x="905751" y="1621279"/>
            <a:ext cx="3710615" cy="3710613"/>
            <a:chOff x="428596" y="1357304"/>
            <a:chExt cx="3031676" cy="3031676"/>
          </a:xfrm>
        </p:grpSpPr>
        <p:sp>
          <p:nvSpPr>
            <p:cNvPr id="3" name="Oval 32"/>
            <p:cNvSpPr/>
            <p:nvPr/>
          </p:nvSpPr>
          <p:spPr>
            <a:xfrm>
              <a:off x="428596" y="1357304"/>
              <a:ext cx="3031676" cy="303167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44"/>
            <p:cNvGrpSpPr/>
            <p:nvPr/>
          </p:nvGrpSpPr>
          <p:grpSpPr>
            <a:xfrm>
              <a:off x="816862" y="1653033"/>
              <a:ext cx="2158764" cy="2407338"/>
              <a:chOff x="3557587" y="2728912"/>
              <a:chExt cx="1792288" cy="1998663"/>
            </a:xfrm>
          </p:grpSpPr>
          <p:sp>
            <p:nvSpPr>
              <p:cNvPr id="5" name="Freeform 3254"/>
              <p:cNvSpPr/>
              <p:nvPr/>
            </p:nvSpPr>
            <p:spPr bwMode="auto">
              <a:xfrm>
                <a:off x="4060825" y="3489325"/>
                <a:ext cx="803275" cy="354013"/>
              </a:xfrm>
              <a:custGeom>
                <a:avLst/>
                <a:gdLst/>
                <a:ahLst/>
                <a:cxnLst>
                  <a:cxn ang="0">
                    <a:pos x="2" y="446"/>
                  </a:cxn>
                  <a:cxn ang="0">
                    <a:pos x="1012" y="6"/>
                  </a:cxn>
                  <a:cxn ang="0">
                    <a:pos x="1008" y="0"/>
                  </a:cxn>
                  <a:cxn ang="0">
                    <a:pos x="0" y="441"/>
                  </a:cxn>
                  <a:cxn ang="0">
                    <a:pos x="2" y="446"/>
                  </a:cxn>
                </a:cxnLst>
                <a:rect l="0" t="0" r="r" b="b"/>
                <a:pathLst>
                  <a:path w="1012" h="446">
                    <a:moveTo>
                      <a:pt x="2" y="446"/>
                    </a:moveTo>
                    <a:lnTo>
                      <a:pt x="1012" y="6"/>
                    </a:lnTo>
                    <a:lnTo>
                      <a:pt x="1008" y="0"/>
                    </a:lnTo>
                    <a:lnTo>
                      <a:pt x="0" y="441"/>
                    </a:lnTo>
                    <a:lnTo>
                      <a:pt x="2" y="446"/>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6" name="Freeform 3255"/>
              <p:cNvSpPr/>
              <p:nvPr/>
            </p:nvSpPr>
            <p:spPr bwMode="auto">
              <a:xfrm>
                <a:off x="4060825" y="3489325"/>
                <a:ext cx="803275" cy="354013"/>
              </a:xfrm>
              <a:custGeom>
                <a:avLst/>
                <a:gdLst/>
                <a:ahLst/>
                <a:cxnLst>
                  <a:cxn ang="0">
                    <a:pos x="2" y="446"/>
                  </a:cxn>
                  <a:cxn ang="0">
                    <a:pos x="1012" y="6"/>
                  </a:cxn>
                  <a:cxn ang="0">
                    <a:pos x="1008" y="0"/>
                  </a:cxn>
                  <a:cxn ang="0">
                    <a:pos x="0" y="441"/>
                  </a:cxn>
                  <a:cxn ang="0">
                    <a:pos x="2" y="446"/>
                  </a:cxn>
                </a:cxnLst>
                <a:rect l="0" t="0" r="r" b="b"/>
                <a:pathLst>
                  <a:path w="1012" h="446">
                    <a:moveTo>
                      <a:pt x="2" y="446"/>
                    </a:moveTo>
                    <a:lnTo>
                      <a:pt x="1012" y="6"/>
                    </a:lnTo>
                    <a:lnTo>
                      <a:pt x="1008" y="0"/>
                    </a:lnTo>
                    <a:lnTo>
                      <a:pt x="0" y="441"/>
                    </a:lnTo>
                    <a:lnTo>
                      <a:pt x="2" y="446"/>
                    </a:lnTo>
                  </a:path>
                </a:pathLst>
              </a:custGeom>
              <a:noFill/>
              <a:ln w="9525">
                <a:noFill/>
                <a:round/>
              </a:ln>
            </p:spPr>
            <p:txBody>
              <a:bodyPr vert="horz" wrap="square" lIns="91440" tIns="45720" rIns="91440" bIns="45720" numCol="1" anchor="t" anchorCtr="0" compatLnSpc="1"/>
              <a:lstStyle/>
              <a:p>
                <a:endParaRPr lang="en-US"/>
              </a:p>
            </p:txBody>
          </p:sp>
          <p:sp>
            <p:nvSpPr>
              <p:cNvPr id="7" name="Freeform 3256"/>
              <p:cNvSpPr/>
              <p:nvPr/>
            </p:nvSpPr>
            <p:spPr bwMode="auto">
              <a:xfrm>
                <a:off x="4090987" y="3562350"/>
                <a:ext cx="803275" cy="354013"/>
              </a:xfrm>
              <a:custGeom>
                <a:avLst/>
                <a:gdLst/>
                <a:ahLst/>
                <a:cxnLst>
                  <a:cxn ang="0">
                    <a:pos x="1" y="446"/>
                  </a:cxn>
                  <a:cxn ang="0">
                    <a:pos x="1011" y="5"/>
                  </a:cxn>
                  <a:cxn ang="0">
                    <a:pos x="1008" y="0"/>
                  </a:cxn>
                  <a:cxn ang="0">
                    <a:pos x="0" y="439"/>
                  </a:cxn>
                  <a:cxn ang="0">
                    <a:pos x="1" y="446"/>
                  </a:cxn>
                </a:cxnLst>
                <a:rect l="0" t="0" r="r" b="b"/>
                <a:pathLst>
                  <a:path w="1011" h="446">
                    <a:moveTo>
                      <a:pt x="1" y="446"/>
                    </a:moveTo>
                    <a:lnTo>
                      <a:pt x="1011" y="5"/>
                    </a:lnTo>
                    <a:lnTo>
                      <a:pt x="1008" y="0"/>
                    </a:lnTo>
                    <a:lnTo>
                      <a:pt x="0" y="439"/>
                    </a:lnTo>
                    <a:lnTo>
                      <a:pt x="1" y="446"/>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8" name="Freeform 3257"/>
              <p:cNvSpPr/>
              <p:nvPr/>
            </p:nvSpPr>
            <p:spPr bwMode="auto">
              <a:xfrm>
                <a:off x="4090987" y="3562350"/>
                <a:ext cx="803275" cy="354013"/>
              </a:xfrm>
              <a:custGeom>
                <a:avLst/>
                <a:gdLst/>
                <a:ahLst/>
                <a:cxnLst>
                  <a:cxn ang="0">
                    <a:pos x="1" y="446"/>
                  </a:cxn>
                  <a:cxn ang="0">
                    <a:pos x="1011" y="5"/>
                  </a:cxn>
                  <a:cxn ang="0">
                    <a:pos x="1008" y="0"/>
                  </a:cxn>
                  <a:cxn ang="0">
                    <a:pos x="0" y="439"/>
                  </a:cxn>
                  <a:cxn ang="0">
                    <a:pos x="1" y="446"/>
                  </a:cxn>
                </a:cxnLst>
                <a:rect l="0" t="0" r="r" b="b"/>
                <a:pathLst>
                  <a:path w="1011" h="446">
                    <a:moveTo>
                      <a:pt x="1" y="446"/>
                    </a:moveTo>
                    <a:lnTo>
                      <a:pt x="1011" y="5"/>
                    </a:lnTo>
                    <a:lnTo>
                      <a:pt x="1008" y="0"/>
                    </a:lnTo>
                    <a:lnTo>
                      <a:pt x="0" y="439"/>
                    </a:lnTo>
                    <a:lnTo>
                      <a:pt x="1" y="446"/>
                    </a:lnTo>
                  </a:path>
                </a:pathLst>
              </a:custGeom>
              <a:noFill/>
              <a:ln w="9525">
                <a:noFill/>
                <a:round/>
              </a:ln>
            </p:spPr>
            <p:txBody>
              <a:bodyPr vert="horz" wrap="square" lIns="91440" tIns="45720" rIns="91440" bIns="45720" numCol="1" anchor="t" anchorCtr="0" compatLnSpc="1"/>
              <a:lstStyle/>
              <a:p>
                <a:endParaRPr lang="en-US"/>
              </a:p>
            </p:txBody>
          </p:sp>
          <p:sp>
            <p:nvSpPr>
              <p:cNvPr id="9" name="Freeform 3258"/>
              <p:cNvSpPr/>
              <p:nvPr/>
            </p:nvSpPr>
            <p:spPr bwMode="auto">
              <a:xfrm>
                <a:off x="4121150" y="3638550"/>
                <a:ext cx="803275" cy="354013"/>
              </a:xfrm>
              <a:custGeom>
                <a:avLst/>
                <a:gdLst/>
                <a:ahLst/>
                <a:cxnLst>
                  <a:cxn ang="0">
                    <a:pos x="3" y="446"/>
                  </a:cxn>
                  <a:cxn ang="0">
                    <a:pos x="1011" y="5"/>
                  </a:cxn>
                  <a:cxn ang="0">
                    <a:pos x="1008" y="0"/>
                  </a:cxn>
                  <a:cxn ang="0">
                    <a:pos x="0" y="439"/>
                  </a:cxn>
                  <a:cxn ang="0">
                    <a:pos x="3" y="446"/>
                  </a:cxn>
                </a:cxnLst>
                <a:rect l="0" t="0" r="r" b="b"/>
                <a:pathLst>
                  <a:path w="1011" h="446">
                    <a:moveTo>
                      <a:pt x="3" y="446"/>
                    </a:moveTo>
                    <a:lnTo>
                      <a:pt x="1011" y="5"/>
                    </a:lnTo>
                    <a:lnTo>
                      <a:pt x="1008" y="0"/>
                    </a:lnTo>
                    <a:lnTo>
                      <a:pt x="0" y="439"/>
                    </a:lnTo>
                    <a:lnTo>
                      <a:pt x="3" y="446"/>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10" name="Freeform 3259"/>
              <p:cNvSpPr/>
              <p:nvPr/>
            </p:nvSpPr>
            <p:spPr bwMode="auto">
              <a:xfrm>
                <a:off x="4121150" y="3638550"/>
                <a:ext cx="803275" cy="354013"/>
              </a:xfrm>
              <a:custGeom>
                <a:avLst/>
                <a:gdLst/>
                <a:ahLst/>
                <a:cxnLst>
                  <a:cxn ang="0">
                    <a:pos x="3" y="446"/>
                  </a:cxn>
                  <a:cxn ang="0">
                    <a:pos x="1011" y="5"/>
                  </a:cxn>
                  <a:cxn ang="0">
                    <a:pos x="1008" y="0"/>
                  </a:cxn>
                  <a:cxn ang="0">
                    <a:pos x="0" y="439"/>
                  </a:cxn>
                  <a:cxn ang="0">
                    <a:pos x="3" y="446"/>
                  </a:cxn>
                </a:cxnLst>
                <a:rect l="0" t="0" r="r" b="b"/>
                <a:pathLst>
                  <a:path w="1011" h="446">
                    <a:moveTo>
                      <a:pt x="3" y="446"/>
                    </a:moveTo>
                    <a:lnTo>
                      <a:pt x="1011" y="5"/>
                    </a:lnTo>
                    <a:lnTo>
                      <a:pt x="1008" y="0"/>
                    </a:lnTo>
                    <a:lnTo>
                      <a:pt x="0" y="439"/>
                    </a:lnTo>
                    <a:lnTo>
                      <a:pt x="3" y="446"/>
                    </a:lnTo>
                  </a:path>
                </a:pathLst>
              </a:custGeom>
              <a:noFill/>
              <a:ln w="9525">
                <a:noFill/>
                <a:round/>
              </a:ln>
            </p:spPr>
            <p:txBody>
              <a:bodyPr vert="horz" wrap="square" lIns="91440" tIns="45720" rIns="91440" bIns="45720" numCol="1" anchor="t" anchorCtr="0" compatLnSpc="1"/>
              <a:lstStyle/>
              <a:p>
                <a:endParaRPr lang="en-US"/>
              </a:p>
            </p:txBody>
          </p:sp>
          <p:sp>
            <p:nvSpPr>
              <p:cNvPr id="11" name="Freeform 3260"/>
              <p:cNvSpPr/>
              <p:nvPr/>
            </p:nvSpPr>
            <p:spPr bwMode="auto">
              <a:xfrm>
                <a:off x="4152900" y="3714750"/>
                <a:ext cx="803275" cy="354013"/>
              </a:xfrm>
              <a:custGeom>
                <a:avLst/>
                <a:gdLst/>
                <a:ahLst/>
                <a:cxnLst>
                  <a:cxn ang="0">
                    <a:pos x="3" y="446"/>
                  </a:cxn>
                  <a:cxn ang="0">
                    <a:pos x="1011" y="7"/>
                  </a:cxn>
                  <a:cxn ang="0">
                    <a:pos x="1010" y="0"/>
                  </a:cxn>
                  <a:cxn ang="0">
                    <a:pos x="0" y="442"/>
                  </a:cxn>
                  <a:cxn ang="0">
                    <a:pos x="3" y="446"/>
                  </a:cxn>
                </a:cxnLst>
                <a:rect l="0" t="0" r="r" b="b"/>
                <a:pathLst>
                  <a:path w="1011" h="446">
                    <a:moveTo>
                      <a:pt x="3" y="446"/>
                    </a:moveTo>
                    <a:lnTo>
                      <a:pt x="1011" y="7"/>
                    </a:lnTo>
                    <a:lnTo>
                      <a:pt x="1010" y="0"/>
                    </a:lnTo>
                    <a:lnTo>
                      <a:pt x="0" y="442"/>
                    </a:lnTo>
                    <a:lnTo>
                      <a:pt x="3" y="446"/>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12" name="Freeform 3261"/>
              <p:cNvSpPr/>
              <p:nvPr/>
            </p:nvSpPr>
            <p:spPr bwMode="auto">
              <a:xfrm>
                <a:off x="4152900" y="3714750"/>
                <a:ext cx="803275" cy="354013"/>
              </a:xfrm>
              <a:custGeom>
                <a:avLst/>
                <a:gdLst/>
                <a:ahLst/>
                <a:cxnLst>
                  <a:cxn ang="0">
                    <a:pos x="3" y="446"/>
                  </a:cxn>
                  <a:cxn ang="0">
                    <a:pos x="1011" y="7"/>
                  </a:cxn>
                  <a:cxn ang="0">
                    <a:pos x="1010" y="0"/>
                  </a:cxn>
                  <a:cxn ang="0">
                    <a:pos x="0" y="442"/>
                  </a:cxn>
                  <a:cxn ang="0">
                    <a:pos x="3" y="446"/>
                  </a:cxn>
                </a:cxnLst>
                <a:rect l="0" t="0" r="r" b="b"/>
                <a:pathLst>
                  <a:path w="1011" h="446">
                    <a:moveTo>
                      <a:pt x="3" y="446"/>
                    </a:moveTo>
                    <a:lnTo>
                      <a:pt x="1011" y="7"/>
                    </a:lnTo>
                    <a:lnTo>
                      <a:pt x="1010" y="0"/>
                    </a:lnTo>
                    <a:lnTo>
                      <a:pt x="0" y="442"/>
                    </a:lnTo>
                    <a:lnTo>
                      <a:pt x="3" y="446"/>
                    </a:lnTo>
                  </a:path>
                </a:pathLst>
              </a:custGeom>
              <a:noFill/>
              <a:ln w="9525">
                <a:noFill/>
                <a:round/>
              </a:ln>
            </p:spPr>
            <p:txBody>
              <a:bodyPr vert="horz" wrap="square" lIns="91440" tIns="45720" rIns="91440" bIns="45720" numCol="1" anchor="t" anchorCtr="0" compatLnSpc="1"/>
              <a:lstStyle/>
              <a:p>
                <a:endParaRPr lang="en-US"/>
              </a:p>
            </p:txBody>
          </p:sp>
          <p:sp>
            <p:nvSpPr>
              <p:cNvPr id="13" name="Freeform 3262"/>
              <p:cNvSpPr/>
              <p:nvPr/>
            </p:nvSpPr>
            <p:spPr bwMode="auto">
              <a:xfrm>
                <a:off x="4183062" y="3786187"/>
                <a:ext cx="801688" cy="354013"/>
              </a:xfrm>
              <a:custGeom>
                <a:avLst/>
                <a:gdLst/>
                <a:ahLst/>
                <a:cxnLst>
                  <a:cxn ang="0">
                    <a:pos x="2" y="447"/>
                  </a:cxn>
                  <a:cxn ang="0">
                    <a:pos x="1012" y="5"/>
                  </a:cxn>
                  <a:cxn ang="0">
                    <a:pos x="1008" y="0"/>
                  </a:cxn>
                  <a:cxn ang="0">
                    <a:pos x="0" y="440"/>
                  </a:cxn>
                  <a:cxn ang="0">
                    <a:pos x="2" y="447"/>
                  </a:cxn>
                </a:cxnLst>
                <a:rect l="0" t="0" r="r" b="b"/>
                <a:pathLst>
                  <a:path w="1012" h="447">
                    <a:moveTo>
                      <a:pt x="2" y="447"/>
                    </a:moveTo>
                    <a:lnTo>
                      <a:pt x="1012" y="5"/>
                    </a:lnTo>
                    <a:lnTo>
                      <a:pt x="1008" y="0"/>
                    </a:lnTo>
                    <a:lnTo>
                      <a:pt x="0" y="440"/>
                    </a:lnTo>
                    <a:lnTo>
                      <a:pt x="2" y="447"/>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14" name="Freeform 3263"/>
              <p:cNvSpPr/>
              <p:nvPr/>
            </p:nvSpPr>
            <p:spPr bwMode="auto">
              <a:xfrm>
                <a:off x="4183062" y="3786187"/>
                <a:ext cx="801688" cy="354013"/>
              </a:xfrm>
              <a:custGeom>
                <a:avLst/>
                <a:gdLst/>
                <a:ahLst/>
                <a:cxnLst>
                  <a:cxn ang="0">
                    <a:pos x="2" y="447"/>
                  </a:cxn>
                  <a:cxn ang="0">
                    <a:pos x="1012" y="5"/>
                  </a:cxn>
                  <a:cxn ang="0">
                    <a:pos x="1008" y="0"/>
                  </a:cxn>
                  <a:cxn ang="0">
                    <a:pos x="0" y="440"/>
                  </a:cxn>
                  <a:cxn ang="0">
                    <a:pos x="2" y="447"/>
                  </a:cxn>
                </a:cxnLst>
                <a:rect l="0" t="0" r="r" b="b"/>
                <a:pathLst>
                  <a:path w="1012" h="447">
                    <a:moveTo>
                      <a:pt x="2" y="447"/>
                    </a:moveTo>
                    <a:lnTo>
                      <a:pt x="1012" y="5"/>
                    </a:lnTo>
                    <a:lnTo>
                      <a:pt x="1008" y="0"/>
                    </a:lnTo>
                    <a:lnTo>
                      <a:pt x="0" y="440"/>
                    </a:lnTo>
                    <a:lnTo>
                      <a:pt x="2" y="447"/>
                    </a:lnTo>
                  </a:path>
                </a:pathLst>
              </a:custGeom>
              <a:noFill/>
              <a:ln w="9525">
                <a:noFill/>
                <a:round/>
              </a:ln>
            </p:spPr>
            <p:txBody>
              <a:bodyPr vert="horz" wrap="square" lIns="91440" tIns="45720" rIns="91440" bIns="45720" numCol="1" anchor="t" anchorCtr="0" compatLnSpc="1"/>
              <a:lstStyle/>
              <a:p>
                <a:endParaRPr lang="en-US"/>
              </a:p>
            </p:txBody>
          </p:sp>
          <p:sp>
            <p:nvSpPr>
              <p:cNvPr id="15" name="Freeform 3264"/>
              <p:cNvSpPr/>
              <p:nvPr/>
            </p:nvSpPr>
            <p:spPr bwMode="auto">
              <a:xfrm>
                <a:off x="4213225" y="3860800"/>
                <a:ext cx="803275" cy="355600"/>
              </a:xfrm>
              <a:custGeom>
                <a:avLst/>
                <a:gdLst/>
                <a:ahLst/>
                <a:cxnLst>
                  <a:cxn ang="0">
                    <a:pos x="4" y="448"/>
                  </a:cxn>
                  <a:cxn ang="0">
                    <a:pos x="1012" y="6"/>
                  </a:cxn>
                  <a:cxn ang="0">
                    <a:pos x="1009" y="0"/>
                  </a:cxn>
                  <a:cxn ang="0">
                    <a:pos x="0" y="441"/>
                  </a:cxn>
                  <a:cxn ang="0">
                    <a:pos x="4" y="448"/>
                  </a:cxn>
                </a:cxnLst>
                <a:rect l="0" t="0" r="r" b="b"/>
                <a:pathLst>
                  <a:path w="1012" h="448">
                    <a:moveTo>
                      <a:pt x="4" y="448"/>
                    </a:moveTo>
                    <a:lnTo>
                      <a:pt x="1012" y="6"/>
                    </a:lnTo>
                    <a:lnTo>
                      <a:pt x="1009" y="0"/>
                    </a:lnTo>
                    <a:lnTo>
                      <a:pt x="0" y="441"/>
                    </a:lnTo>
                    <a:lnTo>
                      <a:pt x="4" y="448"/>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16" name="Freeform 3265"/>
              <p:cNvSpPr/>
              <p:nvPr/>
            </p:nvSpPr>
            <p:spPr bwMode="auto">
              <a:xfrm>
                <a:off x="4213225" y="3860800"/>
                <a:ext cx="803275" cy="355600"/>
              </a:xfrm>
              <a:custGeom>
                <a:avLst/>
                <a:gdLst/>
                <a:ahLst/>
                <a:cxnLst>
                  <a:cxn ang="0">
                    <a:pos x="4" y="448"/>
                  </a:cxn>
                  <a:cxn ang="0">
                    <a:pos x="1012" y="6"/>
                  </a:cxn>
                  <a:cxn ang="0">
                    <a:pos x="1009" y="0"/>
                  </a:cxn>
                  <a:cxn ang="0">
                    <a:pos x="0" y="441"/>
                  </a:cxn>
                  <a:cxn ang="0">
                    <a:pos x="4" y="448"/>
                  </a:cxn>
                </a:cxnLst>
                <a:rect l="0" t="0" r="r" b="b"/>
                <a:pathLst>
                  <a:path w="1012" h="448">
                    <a:moveTo>
                      <a:pt x="4" y="448"/>
                    </a:moveTo>
                    <a:lnTo>
                      <a:pt x="1012" y="6"/>
                    </a:lnTo>
                    <a:lnTo>
                      <a:pt x="1009" y="0"/>
                    </a:lnTo>
                    <a:lnTo>
                      <a:pt x="0" y="441"/>
                    </a:lnTo>
                    <a:lnTo>
                      <a:pt x="4" y="448"/>
                    </a:lnTo>
                  </a:path>
                </a:pathLst>
              </a:custGeom>
              <a:noFill/>
              <a:ln w="9525">
                <a:noFill/>
                <a:round/>
              </a:ln>
            </p:spPr>
            <p:txBody>
              <a:bodyPr vert="horz" wrap="square" lIns="91440" tIns="45720" rIns="91440" bIns="45720" numCol="1" anchor="t" anchorCtr="0" compatLnSpc="1"/>
              <a:lstStyle/>
              <a:p>
                <a:endParaRPr lang="en-US"/>
              </a:p>
            </p:txBody>
          </p:sp>
          <p:sp>
            <p:nvSpPr>
              <p:cNvPr id="17" name="Freeform 3266"/>
              <p:cNvSpPr/>
              <p:nvPr/>
            </p:nvSpPr>
            <p:spPr bwMode="auto">
              <a:xfrm>
                <a:off x="4244975" y="3937000"/>
                <a:ext cx="801688" cy="355600"/>
              </a:xfrm>
              <a:custGeom>
                <a:avLst/>
                <a:gdLst/>
                <a:ahLst/>
                <a:cxnLst>
                  <a:cxn ang="0">
                    <a:pos x="4" y="446"/>
                  </a:cxn>
                  <a:cxn ang="0">
                    <a:pos x="1012" y="6"/>
                  </a:cxn>
                  <a:cxn ang="0">
                    <a:pos x="1010" y="0"/>
                  </a:cxn>
                  <a:cxn ang="0">
                    <a:pos x="0" y="441"/>
                  </a:cxn>
                  <a:cxn ang="0">
                    <a:pos x="4" y="446"/>
                  </a:cxn>
                </a:cxnLst>
                <a:rect l="0" t="0" r="r" b="b"/>
                <a:pathLst>
                  <a:path w="1012" h="446">
                    <a:moveTo>
                      <a:pt x="4" y="446"/>
                    </a:moveTo>
                    <a:lnTo>
                      <a:pt x="1012" y="6"/>
                    </a:lnTo>
                    <a:lnTo>
                      <a:pt x="1010" y="0"/>
                    </a:lnTo>
                    <a:lnTo>
                      <a:pt x="0" y="441"/>
                    </a:lnTo>
                    <a:lnTo>
                      <a:pt x="4" y="446"/>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18" name="Freeform 3267"/>
              <p:cNvSpPr/>
              <p:nvPr/>
            </p:nvSpPr>
            <p:spPr bwMode="auto">
              <a:xfrm>
                <a:off x="4244975" y="3937000"/>
                <a:ext cx="801688" cy="355600"/>
              </a:xfrm>
              <a:custGeom>
                <a:avLst/>
                <a:gdLst/>
                <a:ahLst/>
                <a:cxnLst>
                  <a:cxn ang="0">
                    <a:pos x="4" y="446"/>
                  </a:cxn>
                  <a:cxn ang="0">
                    <a:pos x="1012" y="6"/>
                  </a:cxn>
                  <a:cxn ang="0">
                    <a:pos x="1010" y="0"/>
                  </a:cxn>
                  <a:cxn ang="0">
                    <a:pos x="0" y="441"/>
                  </a:cxn>
                  <a:cxn ang="0">
                    <a:pos x="4" y="446"/>
                  </a:cxn>
                </a:cxnLst>
                <a:rect l="0" t="0" r="r" b="b"/>
                <a:pathLst>
                  <a:path w="1012" h="446">
                    <a:moveTo>
                      <a:pt x="4" y="446"/>
                    </a:moveTo>
                    <a:lnTo>
                      <a:pt x="1012" y="6"/>
                    </a:lnTo>
                    <a:lnTo>
                      <a:pt x="1010" y="0"/>
                    </a:lnTo>
                    <a:lnTo>
                      <a:pt x="0" y="441"/>
                    </a:lnTo>
                    <a:lnTo>
                      <a:pt x="4" y="446"/>
                    </a:lnTo>
                  </a:path>
                </a:pathLst>
              </a:custGeom>
              <a:noFill/>
              <a:ln w="9525">
                <a:noFill/>
                <a:round/>
              </a:ln>
            </p:spPr>
            <p:txBody>
              <a:bodyPr vert="horz" wrap="square" lIns="91440" tIns="45720" rIns="91440" bIns="45720" numCol="1" anchor="t" anchorCtr="0" compatLnSpc="1"/>
              <a:lstStyle/>
              <a:p>
                <a:endParaRPr lang="en-US"/>
              </a:p>
            </p:txBody>
          </p:sp>
          <p:sp>
            <p:nvSpPr>
              <p:cNvPr id="19" name="Freeform 3268"/>
              <p:cNvSpPr/>
              <p:nvPr/>
            </p:nvSpPr>
            <p:spPr bwMode="auto">
              <a:xfrm>
                <a:off x="4273550" y="4011612"/>
                <a:ext cx="803275" cy="354013"/>
              </a:xfrm>
              <a:custGeom>
                <a:avLst/>
                <a:gdLst/>
                <a:ahLst/>
                <a:cxnLst>
                  <a:cxn ang="0">
                    <a:pos x="3" y="446"/>
                  </a:cxn>
                  <a:cxn ang="0">
                    <a:pos x="1011" y="5"/>
                  </a:cxn>
                  <a:cxn ang="0">
                    <a:pos x="1010" y="0"/>
                  </a:cxn>
                  <a:cxn ang="0">
                    <a:pos x="0" y="439"/>
                  </a:cxn>
                  <a:cxn ang="0">
                    <a:pos x="3" y="446"/>
                  </a:cxn>
                </a:cxnLst>
                <a:rect l="0" t="0" r="r" b="b"/>
                <a:pathLst>
                  <a:path w="1011" h="446">
                    <a:moveTo>
                      <a:pt x="3" y="446"/>
                    </a:moveTo>
                    <a:lnTo>
                      <a:pt x="1011" y="5"/>
                    </a:lnTo>
                    <a:lnTo>
                      <a:pt x="1010" y="0"/>
                    </a:lnTo>
                    <a:lnTo>
                      <a:pt x="0" y="439"/>
                    </a:lnTo>
                    <a:lnTo>
                      <a:pt x="3" y="446"/>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20" name="Freeform 3269"/>
              <p:cNvSpPr/>
              <p:nvPr/>
            </p:nvSpPr>
            <p:spPr bwMode="auto">
              <a:xfrm>
                <a:off x="4273550" y="4011612"/>
                <a:ext cx="803275" cy="354013"/>
              </a:xfrm>
              <a:custGeom>
                <a:avLst/>
                <a:gdLst/>
                <a:ahLst/>
                <a:cxnLst>
                  <a:cxn ang="0">
                    <a:pos x="3" y="446"/>
                  </a:cxn>
                  <a:cxn ang="0">
                    <a:pos x="1011" y="5"/>
                  </a:cxn>
                  <a:cxn ang="0">
                    <a:pos x="1010" y="0"/>
                  </a:cxn>
                  <a:cxn ang="0">
                    <a:pos x="0" y="439"/>
                  </a:cxn>
                  <a:cxn ang="0">
                    <a:pos x="3" y="446"/>
                  </a:cxn>
                </a:cxnLst>
                <a:rect l="0" t="0" r="r" b="b"/>
                <a:pathLst>
                  <a:path w="1011" h="446">
                    <a:moveTo>
                      <a:pt x="3" y="446"/>
                    </a:moveTo>
                    <a:lnTo>
                      <a:pt x="1011" y="5"/>
                    </a:lnTo>
                    <a:lnTo>
                      <a:pt x="1010" y="0"/>
                    </a:lnTo>
                    <a:lnTo>
                      <a:pt x="0" y="439"/>
                    </a:lnTo>
                    <a:lnTo>
                      <a:pt x="3" y="446"/>
                    </a:lnTo>
                  </a:path>
                </a:pathLst>
              </a:custGeom>
              <a:noFill/>
              <a:ln w="9525">
                <a:noFill/>
                <a:round/>
              </a:ln>
            </p:spPr>
            <p:txBody>
              <a:bodyPr vert="horz" wrap="square" lIns="91440" tIns="45720" rIns="91440" bIns="45720" numCol="1" anchor="t" anchorCtr="0" compatLnSpc="1"/>
              <a:lstStyle/>
              <a:p>
                <a:endParaRPr lang="en-US"/>
              </a:p>
            </p:txBody>
          </p:sp>
          <p:sp>
            <p:nvSpPr>
              <p:cNvPr id="21" name="Freeform 3273"/>
              <p:cNvSpPr>
                <a:spLocks noEditPoints="1"/>
              </p:cNvSpPr>
              <p:nvPr/>
            </p:nvSpPr>
            <p:spPr bwMode="auto">
              <a:xfrm>
                <a:off x="3557587" y="2728912"/>
                <a:ext cx="1122363" cy="1998663"/>
              </a:xfrm>
              <a:custGeom>
                <a:avLst/>
                <a:gdLst/>
                <a:ahLst/>
                <a:cxnLst>
                  <a:cxn ang="0">
                    <a:pos x="617" y="241"/>
                  </a:cxn>
                  <a:cxn ang="0">
                    <a:pos x="617" y="241"/>
                  </a:cxn>
                  <a:cxn ang="0">
                    <a:pos x="605" y="241"/>
                  </a:cxn>
                  <a:cxn ang="0">
                    <a:pos x="591" y="235"/>
                  </a:cxn>
                  <a:cxn ang="0">
                    <a:pos x="583" y="223"/>
                  </a:cxn>
                  <a:cxn ang="0">
                    <a:pos x="581" y="217"/>
                  </a:cxn>
                  <a:cxn ang="0">
                    <a:pos x="583" y="202"/>
                  </a:cxn>
                  <a:cxn ang="0">
                    <a:pos x="586" y="196"/>
                  </a:cxn>
                  <a:cxn ang="0">
                    <a:pos x="596" y="181"/>
                  </a:cxn>
                  <a:cxn ang="0">
                    <a:pos x="602" y="178"/>
                  </a:cxn>
                  <a:cxn ang="0">
                    <a:pos x="612" y="171"/>
                  </a:cxn>
                  <a:cxn ang="0">
                    <a:pos x="630" y="166"/>
                  </a:cxn>
                  <a:cxn ang="0">
                    <a:pos x="635" y="166"/>
                  </a:cxn>
                  <a:cxn ang="0">
                    <a:pos x="648" y="168"/>
                  </a:cxn>
                  <a:cxn ang="0">
                    <a:pos x="654" y="171"/>
                  </a:cxn>
                  <a:cxn ang="0">
                    <a:pos x="666" y="179"/>
                  </a:cxn>
                  <a:cxn ang="0">
                    <a:pos x="669" y="186"/>
                  </a:cxn>
                  <a:cxn ang="0">
                    <a:pos x="671" y="199"/>
                  </a:cxn>
                  <a:cxn ang="0">
                    <a:pos x="667" y="214"/>
                  </a:cxn>
                  <a:cxn ang="0">
                    <a:pos x="659" y="223"/>
                  </a:cxn>
                  <a:cxn ang="0">
                    <a:pos x="658" y="225"/>
                  </a:cxn>
                  <a:cxn ang="0">
                    <a:pos x="656" y="228"/>
                  </a:cxn>
                  <a:cxn ang="0">
                    <a:pos x="658" y="235"/>
                  </a:cxn>
                  <a:cxn ang="0">
                    <a:pos x="646" y="310"/>
                  </a:cxn>
                  <a:cxn ang="0">
                    <a:pos x="627" y="249"/>
                  </a:cxn>
                  <a:cxn ang="0">
                    <a:pos x="623" y="243"/>
                  </a:cxn>
                  <a:cxn ang="0">
                    <a:pos x="618" y="241"/>
                  </a:cxn>
                  <a:cxn ang="0">
                    <a:pos x="618" y="241"/>
                  </a:cxn>
                  <a:cxn ang="0">
                    <a:pos x="617" y="241"/>
                  </a:cxn>
                  <a:cxn ang="0">
                    <a:pos x="804" y="261"/>
                  </a:cxn>
                  <a:cxn ang="0">
                    <a:pos x="697" y="287"/>
                  </a:cxn>
                  <a:cxn ang="0">
                    <a:pos x="666" y="233"/>
                  </a:cxn>
                  <a:cxn ang="0">
                    <a:pos x="664" y="230"/>
                  </a:cxn>
                  <a:cxn ang="0">
                    <a:pos x="666" y="228"/>
                  </a:cxn>
                  <a:cxn ang="0">
                    <a:pos x="679" y="207"/>
                  </a:cxn>
                  <a:cxn ang="0">
                    <a:pos x="679" y="189"/>
                  </a:cxn>
                  <a:cxn ang="0">
                    <a:pos x="677" y="183"/>
                  </a:cxn>
                  <a:cxn ang="0">
                    <a:pos x="669" y="173"/>
                  </a:cxn>
                  <a:cxn ang="0">
                    <a:pos x="648" y="160"/>
                  </a:cxn>
                  <a:cxn ang="0">
                    <a:pos x="635" y="158"/>
                  </a:cxn>
                  <a:cxn ang="0">
                    <a:pos x="620" y="161"/>
                  </a:cxn>
                  <a:cxn ang="0">
                    <a:pos x="609" y="165"/>
                  </a:cxn>
                  <a:cxn ang="0">
                    <a:pos x="597" y="171"/>
                  </a:cxn>
                  <a:cxn ang="0">
                    <a:pos x="584" y="183"/>
                  </a:cxn>
                  <a:cxn ang="0">
                    <a:pos x="576" y="196"/>
                  </a:cxn>
                  <a:cxn ang="0">
                    <a:pos x="573" y="210"/>
                  </a:cxn>
                  <a:cxn ang="0">
                    <a:pos x="576" y="227"/>
                  </a:cxn>
                  <a:cxn ang="0">
                    <a:pos x="579" y="232"/>
                  </a:cxn>
                  <a:cxn ang="0">
                    <a:pos x="592" y="243"/>
                  </a:cxn>
                  <a:cxn ang="0">
                    <a:pos x="617" y="249"/>
                  </a:cxn>
                  <a:cxn ang="0">
                    <a:pos x="617" y="249"/>
                  </a:cxn>
                  <a:cxn ang="0">
                    <a:pos x="617" y="249"/>
                  </a:cxn>
                  <a:cxn ang="0">
                    <a:pos x="618" y="249"/>
                  </a:cxn>
                  <a:cxn ang="0">
                    <a:pos x="638" y="313"/>
                  </a:cxn>
                  <a:cxn ang="0">
                    <a:pos x="544" y="373"/>
                  </a:cxn>
                  <a:cxn ang="0">
                    <a:pos x="825" y="2518"/>
                  </a:cxn>
                  <a:cxn ang="0">
                    <a:pos x="22" y="608"/>
                  </a:cxn>
                  <a:cxn ang="0">
                    <a:pos x="1408" y="0"/>
                  </a:cxn>
                </a:cxnLst>
                <a:rect l="0" t="0" r="r" b="b"/>
                <a:pathLst>
                  <a:path w="1413" h="2518">
                    <a:moveTo>
                      <a:pt x="617" y="241"/>
                    </a:moveTo>
                    <a:lnTo>
                      <a:pt x="617" y="241"/>
                    </a:lnTo>
                    <a:lnTo>
                      <a:pt x="617" y="241"/>
                    </a:lnTo>
                    <a:lnTo>
                      <a:pt x="617" y="241"/>
                    </a:lnTo>
                    <a:lnTo>
                      <a:pt x="605" y="241"/>
                    </a:lnTo>
                    <a:lnTo>
                      <a:pt x="605" y="241"/>
                    </a:lnTo>
                    <a:lnTo>
                      <a:pt x="597" y="238"/>
                    </a:lnTo>
                    <a:lnTo>
                      <a:pt x="591" y="235"/>
                    </a:lnTo>
                    <a:lnTo>
                      <a:pt x="586" y="228"/>
                    </a:lnTo>
                    <a:lnTo>
                      <a:pt x="583" y="223"/>
                    </a:lnTo>
                    <a:lnTo>
                      <a:pt x="583" y="223"/>
                    </a:lnTo>
                    <a:lnTo>
                      <a:pt x="581" y="217"/>
                    </a:lnTo>
                    <a:lnTo>
                      <a:pt x="581" y="209"/>
                    </a:lnTo>
                    <a:lnTo>
                      <a:pt x="583" y="202"/>
                    </a:lnTo>
                    <a:lnTo>
                      <a:pt x="586" y="196"/>
                    </a:lnTo>
                    <a:lnTo>
                      <a:pt x="586" y="196"/>
                    </a:lnTo>
                    <a:lnTo>
                      <a:pt x="589" y="188"/>
                    </a:lnTo>
                    <a:lnTo>
                      <a:pt x="596" y="181"/>
                    </a:lnTo>
                    <a:lnTo>
                      <a:pt x="596" y="181"/>
                    </a:lnTo>
                    <a:lnTo>
                      <a:pt x="602" y="178"/>
                    </a:lnTo>
                    <a:lnTo>
                      <a:pt x="612" y="171"/>
                    </a:lnTo>
                    <a:lnTo>
                      <a:pt x="612" y="171"/>
                    </a:lnTo>
                    <a:lnTo>
                      <a:pt x="623" y="168"/>
                    </a:lnTo>
                    <a:lnTo>
                      <a:pt x="630" y="166"/>
                    </a:lnTo>
                    <a:lnTo>
                      <a:pt x="630" y="166"/>
                    </a:lnTo>
                    <a:lnTo>
                      <a:pt x="635" y="166"/>
                    </a:lnTo>
                    <a:lnTo>
                      <a:pt x="635" y="166"/>
                    </a:lnTo>
                    <a:lnTo>
                      <a:pt x="648" y="168"/>
                    </a:lnTo>
                    <a:lnTo>
                      <a:pt x="648" y="168"/>
                    </a:lnTo>
                    <a:lnTo>
                      <a:pt x="654" y="171"/>
                    </a:lnTo>
                    <a:lnTo>
                      <a:pt x="661" y="175"/>
                    </a:lnTo>
                    <a:lnTo>
                      <a:pt x="666" y="179"/>
                    </a:lnTo>
                    <a:lnTo>
                      <a:pt x="669" y="186"/>
                    </a:lnTo>
                    <a:lnTo>
                      <a:pt x="669" y="186"/>
                    </a:lnTo>
                    <a:lnTo>
                      <a:pt x="671" y="192"/>
                    </a:lnTo>
                    <a:lnTo>
                      <a:pt x="671" y="199"/>
                    </a:lnTo>
                    <a:lnTo>
                      <a:pt x="671" y="207"/>
                    </a:lnTo>
                    <a:lnTo>
                      <a:pt x="667" y="214"/>
                    </a:lnTo>
                    <a:lnTo>
                      <a:pt x="667" y="214"/>
                    </a:lnTo>
                    <a:lnTo>
                      <a:pt x="659" y="223"/>
                    </a:lnTo>
                    <a:lnTo>
                      <a:pt x="659" y="223"/>
                    </a:lnTo>
                    <a:lnTo>
                      <a:pt x="658" y="225"/>
                    </a:lnTo>
                    <a:lnTo>
                      <a:pt x="656" y="228"/>
                    </a:lnTo>
                    <a:lnTo>
                      <a:pt x="656" y="228"/>
                    </a:lnTo>
                    <a:lnTo>
                      <a:pt x="658" y="233"/>
                    </a:lnTo>
                    <a:lnTo>
                      <a:pt x="658" y="235"/>
                    </a:lnTo>
                    <a:lnTo>
                      <a:pt x="689" y="290"/>
                    </a:lnTo>
                    <a:lnTo>
                      <a:pt x="646" y="310"/>
                    </a:lnTo>
                    <a:lnTo>
                      <a:pt x="627" y="249"/>
                    </a:lnTo>
                    <a:lnTo>
                      <a:pt x="627" y="249"/>
                    </a:lnTo>
                    <a:lnTo>
                      <a:pt x="627" y="246"/>
                    </a:lnTo>
                    <a:lnTo>
                      <a:pt x="623" y="243"/>
                    </a:lnTo>
                    <a:lnTo>
                      <a:pt x="623" y="243"/>
                    </a:lnTo>
                    <a:lnTo>
                      <a:pt x="618" y="241"/>
                    </a:lnTo>
                    <a:lnTo>
                      <a:pt x="618" y="241"/>
                    </a:lnTo>
                    <a:lnTo>
                      <a:pt x="618" y="241"/>
                    </a:lnTo>
                    <a:lnTo>
                      <a:pt x="618" y="241"/>
                    </a:lnTo>
                    <a:lnTo>
                      <a:pt x="617" y="241"/>
                    </a:lnTo>
                    <a:close/>
                    <a:moveTo>
                      <a:pt x="1408" y="0"/>
                    </a:moveTo>
                    <a:lnTo>
                      <a:pt x="804" y="261"/>
                    </a:lnTo>
                    <a:lnTo>
                      <a:pt x="796" y="245"/>
                    </a:lnTo>
                    <a:lnTo>
                      <a:pt x="697" y="287"/>
                    </a:lnTo>
                    <a:lnTo>
                      <a:pt x="666" y="233"/>
                    </a:lnTo>
                    <a:lnTo>
                      <a:pt x="666" y="233"/>
                    </a:lnTo>
                    <a:lnTo>
                      <a:pt x="664" y="230"/>
                    </a:lnTo>
                    <a:lnTo>
                      <a:pt x="664" y="230"/>
                    </a:lnTo>
                    <a:lnTo>
                      <a:pt x="666" y="228"/>
                    </a:lnTo>
                    <a:lnTo>
                      <a:pt x="666" y="228"/>
                    </a:lnTo>
                    <a:lnTo>
                      <a:pt x="674" y="218"/>
                    </a:lnTo>
                    <a:lnTo>
                      <a:pt x="679" y="207"/>
                    </a:lnTo>
                    <a:lnTo>
                      <a:pt x="679" y="194"/>
                    </a:lnTo>
                    <a:lnTo>
                      <a:pt x="679" y="189"/>
                    </a:lnTo>
                    <a:lnTo>
                      <a:pt x="677" y="183"/>
                    </a:lnTo>
                    <a:lnTo>
                      <a:pt x="677" y="183"/>
                    </a:lnTo>
                    <a:lnTo>
                      <a:pt x="674" y="178"/>
                    </a:lnTo>
                    <a:lnTo>
                      <a:pt x="669" y="173"/>
                    </a:lnTo>
                    <a:lnTo>
                      <a:pt x="661" y="165"/>
                    </a:lnTo>
                    <a:lnTo>
                      <a:pt x="648" y="160"/>
                    </a:lnTo>
                    <a:lnTo>
                      <a:pt x="635" y="158"/>
                    </a:lnTo>
                    <a:lnTo>
                      <a:pt x="635" y="158"/>
                    </a:lnTo>
                    <a:lnTo>
                      <a:pt x="620" y="161"/>
                    </a:lnTo>
                    <a:lnTo>
                      <a:pt x="620" y="161"/>
                    </a:lnTo>
                    <a:lnTo>
                      <a:pt x="609" y="165"/>
                    </a:lnTo>
                    <a:lnTo>
                      <a:pt x="609" y="165"/>
                    </a:lnTo>
                    <a:lnTo>
                      <a:pt x="597" y="171"/>
                    </a:lnTo>
                    <a:lnTo>
                      <a:pt x="597" y="171"/>
                    </a:lnTo>
                    <a:lnTo>
                      <a:pt x="591" y="176"/>
                    </a:lnTo>
                    <a:lnTo>
                      <a:pt x="584" y="183"/>
                    </a:lnTo>
                    <a:lnTo>
                      <a:pt x="579" y="189"/>
                    </a:lnTo>
                    <a:lnTo>
                      <a:pt x="576" y="196"/>
                    </a:lnTo>
                    <a:lnTo>
                      <a:pt x="575" y="204"/>
                    </a:lnTo>
                    <a:lnTo>
                      <a:pt x="573" y="210"/>
                    </a:lnTo>
                    <a:lnTo>
                      <a:pt x="573" y="218"/>
                    </a:lnTo>
                    <a:lnTo>
                      <a:pt x="576" y="227"/>
                    </a:lnTo>
                    <a:lnTo>
                      <a:pt x="576" y="227"/>
                    </a:lnTo>
                    <a:lnTo>
                      <a:pt x="579" y="232"/>
                    </a:lnTo>
                    <a:lnTo>
                      <a:pt x="583" y="236"/>
                    </a:lnTo>
                    <a:lnTo>
                      <a:pt x="592" y="243"/>
                    </a:lnTo>
                    <a:lnTo>
                      <a:pt x="604" y="248"/>
                    </a:lnTo>
                    <a:lnTo>
                      <a:pt x="617" y="249"/>
                    </a:lnTo>
                    <a:lnTo>
                      <a:pt x="617" y="249"/>
                    </a:lnTo>
                    <a:lnTo>
                      <a:pt x="617" y="249"/>
                    </a:lnTo>
                    <a:lnTo>
                      <a:pt x="617" y="249"/>
                    </a:lnTo>
                    <a:lnTo>
                      <a:pt x="617" y="249"/>
                    </a:lnTo>
                    <a:lnTo>
                      <a:pt x="617" y="249"/>
                    </a:lnTo>
                    <a:lnTo>
                      <a:pt x="618" y="249"/>
                    </a:lnTo>
                    <a:lnTo>
                      <a:pt x="620" y="253"/>
                    </a:lnTo>
                    <a:lnTo>
                      <a:pt x="638" y="313"/>
                    </a:lnTo>
                    <a:lnTo>
                      <a:pt x="537" y="357"/>
                    </a:lnTo>
                    <a:lnTo>
                      <a:pt x="544" y="373"/>
                    </a:lnTo>
                    <a:lnTo>
                      <a:pt x="0" y="608"/>
                    </a:lnTo>
                    <a:lnTo>
                      <a:pt x="825" y="2518"/>
                    </a:lnTo>
                    <a:lnTo>
                      <a:pt x="843" y="2510"/>
                    </a:lnTo>
                    <a:lnTo>
                      <a:pt x="22" y="608"/>
                    </a:lnTo>
                    <a:lnTo>
                      <a:pt x="1413" y="8"/>
                    </a:lnTo>
                    <a:lnTo>
                      <a:pt x="1408" y="0"/>
                    </a:lnTo>
                    <a:close/>
                  </a:path>
                </a:pathLst>
              </a:custGeom>
              <a:solidFill>
                <a:srgbClr val="ADADAD"/>
              </a:solidFill>
              <a:ln w="9525">
                <a:noFill/>
                <a:round/>
              </a:ln>
            </p:spPr>
            <p:txBody>
              <a:bodyPr vert="horz" wrap="square" lIns="91440" tIns="45720" rIns="91440" bIns="45720" numCol="1" anchor="t" anchorCtr="0" compatLnSpc="1"/>
              <a:lstStyle/>
              <a:p>
                <a:endParaRPr lang="en-US"/>
              </a:p>
            </p:txBody>
          </p:sp>
          <p:sp>
            <p:nvSpPr>
              <p:cNvPr id="22" name="Freeform 3274"/>
              <p:cNvSpPr/>
              <p:nvPr/>
            </p:nvSpPr>
            <p:spPr bwMode="auto">
              <a:xfrm>
                <a:off x="4019550" y="2860675"/>
                <a:ext cx="85725" cy="114300"/>
              </a:xfrm>
              <a:custGeom>
                <a:avLst/>
                <a:gdLst/>
                <a:ahLst/>
                <a:cxnLst>
                  <a:cxn ang="0">
                    <a:pos x="36" y="75"/>
                  </a:cxn>
                  <a:cxn ang="0">
                    <a:pos x="36" y="75"/>
                  </a:cxn>
                  <a:cxn ang="0">
                    <a:pos x="36" y="75"/>
                  </a:cxn>
                  <a:cxn ang="0">
                    <a:pos x="36" y="75"/>
                  </a:cxn>
                  <a:cxn ang="0">
                    <a:pos x="24" y="75"/>
                  </a:cxn>
                  <a:cxn ang="0">
                    <a:pos x="24" y="75"/>
                  </a:cxn>
                  <a:cxn ang="0">
                    <a:pos x="16" y="72"/>
                  </a:cxn>
                  <a:cxn ang="0">
                    <a:pos x="10" y="69"/>
                  </a:cxn>
                  <a:cxn ang="0">
                    <a:pos x="5" y="62"/>
                  </a:cxn>
                  <a:cxn ang="0">
                    <a:pos x="2" y="57"/>
                  </a:cxn>
                  <a:cxn ang="0">
                    <a:pos x="2" y="57"/>
                  </a:cxn>
                  <a:cxn ang="0">
                    <a:pos x="0" y="51"/>
                  </a:cxn>
                  <a:cxn ang="0">
                    <a:pos x="0" y="43"/>
                  </a:cxn>
                  <a:cxn ang="0">
                    <a:pos x="2" y="36"/>
                  </a:cxn>
                  <a:cxn ang="0">
                    <a:pos x="5" y="30"/>
                  </a:cxn>
                  <a:cxn ang="0">
                    <a:pos x="5" y="30"/>
                  </a:cxn>
                  <a:cxn ang="0">
                    <a:pos x="8" y="22"/>
                  </a:cxn>
                  <a:cxn ang="0">
                    <a:pos x="15" y="15"/>
                  </a:cxn>
                  <a:cxn ang="0">
                    <a:pos x="15" y="15"/>
                  </a:cxn>
                  <a:cxn ang="0">
                    <a:pos x="21" y="12"/>
                  </a:cxn>
                  <a:cxn ang="0">
                    <a:pos x="31" y="5"/>
                  </a:cxn>
                  <a:cxn ang="0">
                    <a:pos x="31" y="5"/>
                  </a:cxn>
                  <a:cxn ang="0">
                    <a:pos x="42" y="2"/>
                  </a:cxn>
                  <a:cxn ang="0">
                    <a:pos x="49" y="0"/>
                  </a:cxn>
                  <a:cxn ang="0">
                    <a:pos x="49" y="0"/>
                  </a:cxn>
                  <a:cxn ang="0">
                    <a:pos x="54" y="0"/>
                  </a:cxn>
                  <a:cxn ang="0">
                    <a:pos x="54" y="0"/>
                  </a:cxn>
                  <a:cxn ang="0">
                    <a:pos x="67" y="2"/>
                  </a:cxn>
                  <a:cxn ang="0">
                    <a:pos x="67" y="2"/>
                  </a:cxn>
                  <a:cxn ang="0">
                    <a:pos x="73" y="5"/>
                  </a:cxn>
                  <a:cxn ang="0">
                    <a:pos x="80" y="9"/>
                  </a:cxn>
                  <a:cxn ang="0">
                    <a:pos x="85" y="13"/>
                  </a:cxn>
                  <a:cxn ang="0">
                    <a:pos x="88" y="20"/>
                  </a:cxn>
                  <a:cxn ang="0">
                    <a:pos x="88" y="20"/>
                  </a:cxn>
                  <a:cxn ang="0">
                    <a:pos x="90" y="26"/>
                  </a:cxn>
                  <a:cxn ang="0">
                    <a:pos x="90" y="33"/>
                  </a:cxn>
                  <a:cxn ang="0">
                    <a:pos x="90" y="41"/>
                  </a:cxn>
                  <a:cxn ang="0">
                    <a:pos x="86" y="48"/>
                  </a:cxn>
                  <a:cxn ang="0">
                    <a:pos x="86" y="48"/>
                  </a:cxn>
                  <a:cxn ang="0">
                    <a:pos x="78" y="57"/>
                  </a:cxn>
                  <a:cxn ang="0">
                    <a:pos x="78" y="57"/>
                  </a:cxn>
                  <a:cxn ang="0">
                    <a:pos x="77" y="59"/>
                  </a:cxn>
                  <a:cxn ang="0">
                    <a:pos x="75" y="62"/>
                  </a:cxn>
                  <a:cxn ang="0">
                    <a:pos x="75" y="62"/>
                  </a:cxn>
                  <a:cxn ang="0">
                    <a:pos x="77" y="67"/>
                  </a:cxn>
                  <a:cxn ang="0">
                    <a:pos x="77" y="69"/>
                  </a:cxn>
                  <a:cxn ang="0">
                    <a:pos x="108" y="124"/>
                  </a:cxn>
                  <a:cxn ang="0">
                    <a:pos x="65" y="144"/>
                  </a:cxn>
                  <a:cxn ang="0">
                    <a:pos x="46" y="83"/>
                  </a:cxn>
                  <a:cxn ang="0">
                    <a:pos x="46" y="83"/>
                  </a:cxn>
                  <a:cxn ang="0">
                    <a:pos x="46" y="80"/>
                  </a:cxn>
                  <a:cxn ang="0">
                    <a:pos x="42" y="77"/>
                  </a:cxn>
                  <a:cxn ang="0">
                    <a:pos x="42" y="77"/>
                  </a:cxn>
                  <a:cxn ang="0">
                    <a:pos x="37" y="75"/>
                  </a:cxn>
                  <a:cxn ang="0">
                    <a:pos x="37" y="75"/>
                  </a:cxn>
                  <a:cxn ang="0">
                    <a:pos x="37" y="75"/>
                  </a:cxn>
                  <a:cxn ang="0">
                    <a:pos x="37" y="75"/>
                  </a:cxn>
                  <a:cxn ang="0">
                    <a:pos x="36" y="75"/>
                  </a:cxn>
                </a:cxnLst>
                <a:rect l="0" t="0" r="r" b="b"/>
                <a:pathLst>
                  <a:path w="108" h="144">
                    <a:moveTo>
                      <a:pt x="36" y="75"/>
                    </a:moveTo>
                    <a:lnTo>
                      <a:pt x="36" y="75"/>
                    </a:lnTo>
                    <a:lnTo>
                      <a:pt x="36" y="75"/>
                    </a:lnTo>
                    <a:lnTo>
                      <a:pt x="36" y="75"/>
                    </a:lnTo>
                    <a:lnTo>
                      <a:pt x="24" y="75"/>
                    </a:lnTo>
                    <a:lnTo>
                      <a:pt x="24" y="75"/>
                    </a:lnTo>
                    <a:lnTo>
                      <a:pt x="16" y="72"/>
                    </a:lnTo>
                    <a:lnTo>
                      <a:pt x="10" y="69"/>
                    </a:lnTo>
                    <a:lnTo>
                      <a:pt x="5" y="62"/>
                    </a:lnTo>
                    <a:lnTo>
                      <a:pt x="2" y="57"/>
                    </a:lnTo>
                    <a:lnTo>
                      <a:pt x="2" y="57"/>
                    </a:lnTo>
                    <a:lnTo>
                      <a:pt x="0" y="51"/>
                    </a:lnTo>
                    <a:lnTo>
                      <a:pt x="0" y="43"/>
                    </a:lnTo>
                    <a:lnTo>
                      <a:pt x="2" y="36"/>
                    </a:lnTo>
                    <a:lnTo>
                      <a:pt x="5" y="30"/>
                    </a:lnTo>
                    <a:lnTo>
                      <a:pt x="5" y="30"/>
                    </a:lnTo>
                    <a:lnTo>
                      <a:pt x="8" y="22"/>
                    </a:lnTo>
                    <a:lnTo>
                      <a:pt x="15" y="15"/>
                    </a:lnTo>
                    <a:lnTo>
                      <a:pt x="15" y="15"/>
                    </a:lnTo>
                    <a:lnTo>
                      <a:pt x="21" y="12"/>
                    </a:lnTo>
                    <a:lnTo>
                      <a:pt x="31" y="5"/>
                    </a:lnTo>
                    <a:lnTo>
                      <a:pt x="31" y="5"/>
                    </a:lnTo>
                    <a:lnTo>
                      <a:pt x="42" y="2"/>
                    </a:lnTo>
                    <a:lnTo>
                      <a:pt x="49" y="0"/>
                    </a:lnTo>
                    <a:lnTo>
                      <a:pt x="49" y="0"/>
                    </a:lnTo>
                    <a:lnTo>
                      <a:pt x="54" y="0"/>
                    </a:lnTo>
                    <a:lnTo>
                      <a:pt x="54" y="0"/>
                    </a:lnTo>
                    <a:lnTo>
                      <a:pt x="67" y="2"/>
                    </a:lnTo>
                    <a:lnTo>
                      <a:pt x="67" y="2"/>
                    </a:lnTo>
                    <a:lnTo>
                      <a:pt x="73" y="5"/>
                    </a:lnTo>
                    <a:lnTo>
                      <a:pt x="80" y="9"/>
                    </a:lnTo>
                    <a:lnTo>
                      <a:pt x="85" y="13"/>
                    </a:lnTo>
                    <a:lnTo>
                      <a:pt x="88" y="20"/>
                    </a:lnTo>
                    <a:lnTo>
                      <a:pt x="88" y="20"/>
                    </a:lnTo>
                    <a:lnTo>
                      <a:pt x="90" y="26"/>
                    </a:lnTo>
                    <a:lnTo>
                      <a:pt x="90" y="33"/>
                    </a:lnTo>
                    <a:lnTo>
                      <a:pt x="90" y="41"/>
                    </a:lnTo>
                    <a:lnTo>
                      <a:pt x="86" y="48"/>
                    </a:lnTo>
                    <a:lnTo>
                      <a:pt x="86" y="48"/>
                    </a:lnTo>
                    <a:lnTo>
                      <a:pt x="78" y="57"/>
                    </a:lnTo>
                    <a:lnTo>
                      <a:pt x="78" y="57"/>
                    </a:lnTo>
                    <a:lnTo>
                      <a:pt x="77" y="59"/>
                    </a:lnTo>
                    <a:lnTo>
                      <a:pt x="75" y="62"/>
                    </a:lnTo>
                    <a:lnTo>
                      <a:pt x="75" y="62"/>
                    </a:lnTo>
                    <a:lnTo>
                      <a:pt x="77" y="67"/>
                    </a:lnTo>
                    <a:lnTo>
                      <a:pt x="77" y="69"/>
                    </a:lnTo>
                    <a:lnTo>
                      <a:pt x="108" y="124"/>
                    </a:lnTo>
                    <a:lnTo>
                      <a:pt x="65" y="144"/>
                    </a:lnTo>
                    <a:lnTo>
                      <a:pt x="46" y="83"/>
                    </a:lnTo>
                    <a:lnTo>
                      <a:pt x="46" y="83"/>
                    </a:lnTo>
                    <a:lnTo>
                      <a:pt x="46" y="80"/>
                    </a:lnTo>
                    <a:lnTo>
                      <a:pt x="42" y="77"/>
                    </a:lnTo>
                    <a:lnTo>
                      <a:pt x="42" y="77"/>
                    </a:lnTo>
                    <a:lnTo>
                      <a:pt x="37" y="75"/>
                    </a:lnTo>
                    <a:lnTo>
                      <a:pt x="37" y="75"/>
                    </a:lnTo>
                    <a:lnTo>
                      <a:pt x="37" y="75"/>
                    </a:lnTo>
                    <a:lnTo>
                      <a:pt x="37" y="75"/>
                    </a:lnTo>
                    <a:lnTo>
                      <a:pt x="36" y="75"/>
                    </a:lnTo>
                  </a:path>
                </a:pathLst>
              </a:custGeom>
              <a:noFill/>
              <a:ln w="9525">
                <a:noFill/>
                <a:round/>
              </a:ln>
            </p:spPr>
            <p:txBody>
              <a:bodyPr vert="horz" wrap="square" lIns="91440" tIns="45720" rIns="91440" bIns="45720" numCol="1" anchor="t" anchorCtr="0" compatLnSpc="1"/>
              <a:lstStyle/>
              <a:p>
                <a:endParaRPr lang="en-US"/>
              </a:p>
            </p:txBody>
          </p:sp>
          <p:sp>
            <p:nvSpPr>
              <p:cNvPr id="23" name="Freeform 3275"/>
              <p:cNvSpPr/>
              <p:nvPr/>
            </p:nvSpPr>
            <p:spPr bwMode="auto">
              <a:xfrm>
                <a:off x="3557587" y="2728912"/>
                <a:ext cx="1122363" cy="1998663"/>
              </a:xfrm>
              <a:custGeom>
                <a:avLst/>
                <a:gdLst/>
                <a:ahLst/>
                <a:cxnLst>
                  <a:cxn ang="0">
                    <a:pos x="1408" y="0"/>
                  </a:cxn>
                  <a:cxn ang="0">
                    <a:pos x="804" y="261"/>
                  </a:cxn>
                  <a:cxn ang="0">
                    <a:pos x="796" y="245"/>
                  </a:cxn>
                  <a:cxn ang="0">
                    <a:pos x="697" y="287"/>
                  </a:cxn>
                  <a:cxn ang="0">
                    <a:pos x="666" y="233"/>
                  </a:cxn>
                  <a:cxn ang="0">
                    <a:pos x="666" y="233"/>
                  </a:cxn>
                  <a:cxn ang="0">
                    <a:pos x="664" y="230"/>
                  </a:cxn>
                  <a:cxn ang="0">
                    <a:pos x="664" y="230"/>
                  </a:cxn>
                  <a:cxn ang="0">
                    <a:pos x="666" y="228"/>
                  </a:cxn>
                  <a:cxn ang="0">
                    <a:pos x="666" y="228"/>
                  </a:cxn>
                  <a:cxn ang="0">
                    <a:pos x="674" y="218"/>
                  </a:cxn>
                  <a:cxn ang="0">
                    <a:pos x="679" y="207"/>
                  </a:cxn>
                  <a:cxn ang="0">
                    <a:pos x="679" y="194"/>
                  </a:cxn>
                  <a:cxn ang="0">
                    <a:pos x="679" y="189"/>
                  </a:cxn>
                  <a:cxn ang="0">
                    <a:pos x="677" y="183"/>
                  </a:cxn>
                  <a:cxn ang="0">
                    <a:pos x="677" y="183"/>
                  </a:cxn>
                  <a:cxn ang="0">
                    <a:pos x="674" y="178"/>
                  </a:cxn>
                  <a:cxn ang="0">
                    <a:pos x="669" y="173"/>
                  </a:cxn>
                  <a:cxn ang="0">
                    <a:pos x="661" y="165"/>
                  </a:cxn>
                  <a:cxn ang="0">
                    <a:pos x="648" y="160"/>
                  </a:cxn>
                  <a:cxn ang="0">
                    <a:pos x="635" y="158"/>
                  </a:cxn>
                  <a:cxn ang="0">
                    <a:pos x="635" y="158"/>
                  </a:cxn>
                  <a:cxn ang="0">
                    <a:pos x="620" y="161"/>
                  </a:cxn>
                  <a:cxn ang="0">
                    <a:pos x="620" y="161"/>
                  </a:cxn>
                  <a:cxn ang="0">
                    <a:pos x="609" y="165"/>
                  </a:cxn>
                  <a:cxn ang="0">
                    <a:pos x="609" y="165"/>
                  </a:cxn>
                  <a:cxn ang="0">
                    <a:pos x="597" y="171"/>
                  </a:cxn>
                  <a:cxn ang="0">
                    <a:pos x="597" y="171"/>
                  </a:cxn>
                  <a:cxn ang="0">
                    <a:pos x="591" y="176"/>
                  </a:cxn>
                  <a:cxn ang="0">
                    <a:pos x="584" y="183"/>
                  </a:cxn>
                  <a:cxn ang="0">
                    <a:pos x="579" y="189"/>
                  </a:cxn>
                  <a:cxn ang="0">
                    <a:pos x="576" y="196"/>
                  </a:cxn>
                  <a:cxn ang="0">
                    <a:pos x="575" y="204"/>
                  </a:cxn>
                  <a:cxn ang="0">
                    <a:pos x="573" y="210"/>
                  </a:cxn>
                  <a:cxn ang="0">
                    <a:pos x="573" y="218"/>
                  </a:cxn>
                  <a:cxn ang="0">
                    <a:pos x="576" y="227"/>
                  </a:cxn>
                  <a:cxn ang="0">
                    <a:pos x="576" y="227"/>
                  </a:cxn>
                  <a:cxn ang="0">
                    <a:pos x="579" y="232"/>
                  </a:cxn>
                  <a:cxn ang="0">
                    <a:pos x="583" y="236"/>
                  </a:cxn>
                  <a:cxn ang="0">
                    <a:pos x="592" y="243"/>
                  </a:cxn>
                  <a:cxn ang="0">
                    <a:pos x="604" y="248"/>
                  </a:cxn>
                  <a:cxn ang="0">
                    <a:pos x="617" y="249"/>
                  </a:cxn>
                  <a:cxn ang="0">
                    <a:pos x="617" y="249"/>
                  </a:cxn>
                  <a:cxn ang="0">
                    <a:pos x="617" y="249"/>
                  </a:cxn>
                  <a:cxn ang="0">
                    <a:pos x="617" y="249"/>
                  </a:cxn>
                  <a:cxn ang="0">
                    <a:pos x="617" y="249"/>
                  </a:cxn>
                  <a:cxn ang="0">
                    <a:pos x="617" y="249"/>
                  </a:cxn>
                  <a:cxn ang="0">
                    <a:pos x="618" y="249"/>
                  </a:cxn>
                  <a:cxn ang="0">
                    <a:pos x="620" y="253"/>
                  </a:cxn>
                  <a:cxn ang="0">
                    <a:pos x="638" y="313"/>
                  </a:cxn>
                  <a:cxn ang="0">
                    <a:pos x="537" y="357"/>
                  </a:cxn>
                  <a:cxn ang="0">
                    <a:pos x="544" y="373"/>
                  </a:cxn>
                  <a:cxn ang="0">
                    <a:pos x="0" y="608"/>
                  </a:cxn>
                  <a:cxn ang="0">
                    <a:pos x="825" y="2518"/>
                  </a:cxn>
                  <a:cxn ang="0">
                    <a:pos x="843" y="2510"/>
                  </a:cxn>
                  <a:cxn ang="0">
                    <a:pos x="22" y="608"/>
                  </a:cxn>
                  <a:cxn ang="0">
                    <a:pos x="1413" y="8"/>
                  </a:cxn>
                  <a:cxn ang="0">
                    <a:pos x="1408" y="0"/>
                  </a:cxn>
                </a:cxnLst>
                <a:rect l="0" t="0" r="r" b="b"/>
                <a:pathLst>
                  <a:path w="1413" h="2518">
                    <a:moveTo>
                      <a:pt x="1408" y="0"/>
                    </a:moveTo>
                    <a:lnTo>
                      <a:pt x="804" y="261"/>
                    </a:lnTo>
                    <a:lnTo>
                      <a:pt x="796" y="245"/>
                    </a:lnTo>
                    <a:lnTo>
                      <a:pt x="697" y="287"/>
                    </a:lnTo>
                    <a:lnTo>
                      <a:pt x="666" y="233"/>
                    </a:lnTo>
                    <a:lnTo>
                      <a:pt x="666" y="233"/>
                    </a:lnTo>
                    <a:lnTo>
                      <a:pt x="664" y="230"/>
                    </a:lnTo>
                    <a:lnTo>
                      <a:pt x="664" y="230"/>
                    </a:lnTo>
                    <a:lnTo>
                      <a:pt x="666" y="228"/>
                    </a:lnTo>
                    <a:lnTo>
                      <a:pt x="666" y="228"/>
                    </a:lnTo>
                    <a:lnTo>
                      <a:pt x="674" y="218"/>
                    </a:lnTo>
                    <a:lnTo>
                      <a:pt x="679" y="207"/>
                    </a:lnTo>
                    <a:lnTo>
                      <a:pt x="679" y="194"/>
                    </a:lnTo>
                    <a:lnTo>
                      <a:pt x="679" y="189"/>
                    </a:lnTo>
                    <a:lnTo>
                      <a:pt x="677" y="183"/>
                    </a:lnTo>
                    <a:lnTo>
                      <a:pt x="677" y="183"/>
                    </a:lnTo>
                    <a:lnTo>
                      <a:pt x="674" y="178"/>
                    </a:lnTo>
                    <a:lnTo>
                      <a:pt x="669" y="173"/>
                    </a:lnTo>
                    <a:lnTo>
                      <a:pt x="661" y="165"/>
                    </a:lnTo>
                    <a:lnTo>
                      <a:pt x="648" y="160"/>
                    </a:lnTo>
                    <a:lnTo>
                      <a:pt x="635" y="158"/>
                    </a:lnTo>
                    <a:lnTo>
                      <a:pt x="635" y="158"/>
                    </a:lnTo>
                    <a:lnTo>
                      <a:pt x="620" y="161"/>
                    </a:lnTo>
                    <a:lnTo>
                      <a:pt x="620" y="161"/>
                    </a:lnTo>
                    <a:lnTo>
                      <a:pt x="609" y="165"/>
                    </a:lnTo>
                    <a:lnTo>
                      <a:pt x="609" y="165"/>
                    </a:lnTo>
                    <a:lnTo>
                      <a:pt x="597" y="171"/>
                    </a:lnTo>
                    <a:lnTo>
                      <a:pt x="597" y="171"/>
                    </a:lnTo>
                    <a:lnTo>
                      <a:pt x="591" y="176"/>
                    </a:lnTo>
                    <a:lnTo>
                      <a:pt x="584" y="183"/>
                    </a:lnTo>
                    <a:lnTo>
                      <a:pt x="579" y="189"/>
                    </a:lnTo>
                    <a:lnTo>
                      <a:pt x="576" y="196"/>
                    </a:lnTo>
                    <a:lnTo>
                      <a:pt x="575" y="204"/>
                    </a:lnTo>
                    <a:lnTo>
                      <a:pt x="573" y="210"/>
                    </a:lnTo>
                    <a:lnTo>
                      <a:pt x="573" y="218"/>
                    </a:lnTo>
                    <a:lnTo>
                      <a:pt x="576" y="227"/>
                    </a:lnTo>
                    <a:lnTo>
                      <a:pt x="576" y="227"/>
                    </a:lnTo>
                    <a:lnTo>
                      <a:pt x="579" y="232"/>
                    </a:lnTo>
                    <a:lnTo>
                      <a:pt x="583" y="236"/>
                    </a:lnTo>
                    <a:lnTo>
                      <a:pt x="592" y="243"/>
                    </a:lnTo>
                    <a:lnTo>
                      <a:pt x="604" y="248"/>
                    </a:lnTo>
                    <a:lnTo>
                      <a:pt x="617" y="249"/>
                    </a:lnTo>
                    <a:lnTo>
                      <a:pt x="617" y="249"/>
                    </a:lnTo>
                    <a:lnTo>
                      <a:pt x="617" y="249"/>
                    </a:lnTo>
                    <a:lnTo>
                      <a:pt x="617" y="249"/>
                    </a:lnTo>
                    <a:lnTo>
                      <a:pt x="617" y="249"/>
                    </a:lnTo>
                    <a:lnTo>
                      <a:pt x="617" y="249"/>
                    </a:lnTo>
                    <a:lnTo>
                      <a:pt x="618" y="249"/>
                    </a:lnTo>
                    <a:lnTo>
                      <a:pt x="620" y="253"/>
                    </a:lnTo>
                    <a:lnTo>
                      <a:pt x="638" y="313"/>
                    </a:lnTo>
                    <a:lnTo>
                      <a:pt x="537" y="357"/>
                    </a:lnTo>
                    <a:lnTo>
                      <a:pt x="544" y="373"/>
                    </a:lnTo>
                    <a:lnTo>
                      <a:pt x="0" y="608"/>
                    </a:lnTo>
                    <a:lnTo>
                      <a:pt x="825" y="2518"/>
                    </a:lnTo>
                    <a:lnTo>
                      <a:pt x="843" y="2510"/>
                    </a:lnTo>
                    <a:lnTo>
                      <a:pt x="22" y="608"/>
                    </a:lnTo>
                    <a:lnTo>
                      <a:pt x="1413" y="8"/>
                    </a:lnTo>
                    <a:lnTo>
                      <a:pt x="1408" y="0"/>
                    </a:lnTo>
                  </a:path>
                </a:pathLst>
              </a:custGeom>
              <a:noFill/>
              <a:ln w="9525">
                <a:noFill/>
                <a:round/>
              </a:ln>
            </p:spPr>
            <p:txBody>
              <a:bodyPr vert="horz" wrap="square" lIns="91440" tIns="45720" rIns="91440" bIns="45720" numCol="1" anchor="t" anchorCtr="0" compatLnSpc="1"/>
              <a:lstStyle/>
              <a:p>
                <a:endParaRPr lang="en-US"/>
              </a:p>
            </p:txBody>
          </p:sp>
          <p:sp>
            <p:nvSpPr>
              <p:cNvPr id="24" name="Freeform 3276"/>
              <p:cNvSpPr/>
              <p:nvPr/>
            </p:nvSpPr>
            <p:spPr bwMode="auto">
              <a:xfrm>
                <a:off x="3576637" y="2728912"/>
                <a:ext cx="1773238" cy="1998663"/>
              </a:xfrm>
              <a:custGeom>
                <a:avLst/>
                <a:gdLst/>
                <a:ahLst/>
                <a:cxnLst>
                  <a:cxn ang="0">
                    <a:pos x="826" y="2518"/>
                  </a:cxn>
                  <a:cxn ang="0">
                    <a:pos x="2235" y="1911"/>
                  </a:cxn>
                  <a:cxn ang="0">
                    <a:pos x="1409" y="0"/>
                  </a:cxn>
                  <a:cxn ang="0">
                    <a:pos x="0" y="608"/>
                  </a:cxn>
                  <a:cxn ang="0">
                    <a:pos x="826" y="2518"/>
                  </a:cxn>
                </a:cxnLst>
                <a:rect l="0" t="0" r="r" b="b"/>
                <a:pathLst>
                  <a:path w="2235" h="2518">
                    <a:moveTo>
                      <a:pt x="826" y="2518"/>
                    </a:moveTo>
                    <a:lnTo>
                      <a:pt x="2235" y="1911"/>
                    </a:lnTo>
                    <a:lnTo>
                      <a:pt x="1409" y="0"/>
                    </a:lnTo>
                    <a:lnTo>
                      <a:pt x="0" y="608"/>
                    </a:lnTo>
                    <a:lnTo>
                      <a:pt x="826" y="2518"/>
                    </a:lnTo>
                    <a:close/>
                  </a:path>
                </a:pathLst>
              </a:custGeom>
              <a:solidFill>
                <a:srgbClr val="000000"/>
              </a:solidFill>
              <a:ln w="9525">
                <a:noFill/>
                <a:round/>
              </a:ln>
            </p:spPr>
            <p:txBody>
              <a:bodyPr vert="horz" wrap="square" lIns="91440" tIns="45720" rIns="91440" bIns="45720" numCol="1" anchor="t" anchorCtr="0" compatLnSpc="1"/>
              <a:lstStyle/>
              <a:p>
                <a:endParaRPr lang="en-US"/>
              </a:p>
            </p:txBody>
          </p:sp>
          <p:sp>
            <p:nvSpPr>
              <p:cNvPr id="25" name="Freeform 3277"/>
              <p:cNvSpPr/>
              <p:nvPr/>
            </p:nvSpPr>
            <p:spPr bwMode="auto">
              <a:xfrm>
                <a:off x="3576637" y="2728912"/>
                <a:ext cx="1773238" cy="1998663"/>
              </a:xfrm>
              <a:custGeom>
                <a:avLst/>
                <a:gdLst/>
                <a:ahLst/>
                <a:cxnLst>
                  <a:cxn ang="0">
                    <a:pos x="826" y="2518"/>
                  </a:cxn>
                  <a:cxn ang="0">
                    <a:pos x="2235" y="1911"/>
                  </a:cxn>
                  <a:cxn ang="0">
                    <a:pos x="1409" y="0"/>
                  </a:cxn>
                  <a:cxn ang="0">
                    <a:pos x="0" y="608"/>
                  </a:cxn>
                  <a:cxn ang="0">
                    <a:pos x="826" y="2518"/>
                  </a:cxn>
                </a:cxnLst>
                <a:rect l="0" t="0" r="r" b="b"/>
                <a:pathLst>
                  <a:path w="2235" h="2518">
                    <a:moveTo>
                      <a:pt x="826" y="2518"/>
                    </a:moveTo>
                    <a:lnTo>
                      <a:pt x="2235" y="1911"/>
                    </a:lnTo>
                    <a:lnTo>
                      <a:pt x="1409" y="0"/>
                    </a:lnTo>
                    <a:lnTo>
                      <a:pt x="0" y="608"/>
                    </a:lnTo>
                    <a:lnTo>
                      <a:pt x="826" y="2518"/>
                    </a:lnTo>
                  </a:path>
                </a:pathLst>
              </a:custGeom>
              <a:noFill/>
              <a:ln w="9525">
                <a:noFill/>
                <a:round/>
              </a:ln>
            </p:spPr>
            <p:txBody>
              <a:bodyPr vert="horz" wrap="square" lIns="91440" tIns="45720" rIns="91440" bIns="45720" numCol="1" anchor="t" anchorCtr="0" compatLnSpc="1"/>
              <a:lstStyle/>
              <a:p>
                <a:endParaRPr lang="en-US"/>
              </a:p>
            </p:txBody>
          </p:sp>
          <p:sp>
            <p:nvSpPr>
              <p:cNvPr id="26" name="Freeform 3278"/>
              <p:cNvSpPr/>
              <p:nvPr/>
            </p:nvSpPr>
            <p:spPr bwMode="auto">
              <a:xfrm>
                <a:off x="3657600" y="2800350"/>
                <a:ext cx="1601788" cy="1827213"/>
              </a:xfrm>
              <a:custGeom>
                <a:avLst/>
                <a:gdLst/>
                <a:ahLst/>
                <a:cxnLst>
                  <a:cxn ang="0">
                    <a:pos x="2018" y="1754"/>
                  </a:cxn>
                  <a:cxn ang="0">
                    <a:pos x="772" y="2303"/>
                  </a:cxn>
                  <a:cxn ang="0">
                    <a:pos x="0" y="549"/>
                  </a:cxn>
                  <a:cxn ang="0">
                    <a:pos x="1246" y="0"/>
                  </a:cxn>
                  <a:cxn ang="0">
                    <a:pos x="2018" y="1754"/>
                  </a:cxn>
                </a:cxnLst>
                <a:rect l="0" t="0" r="r" b="b"/>
                <a:pathLst>
                  <a:path w="2018" h="2303">
                    <a:moveTo>
                      <a:pt x="2018" y="1754"/>
                    </a:moveTo>
                    <a:lnTo>
                      <a:pt x="772" y="2303"/>
                    </a:lnTo>
                    <a:lnTo>
                      <a:pt x="0" y="549"/>
                    </a:lnTo>
                    <a:lnTo>
                      <a:pt x="1246" y="0"/>
                    </a:lnTo>
                    <a:lnTo>
                      <a:pt x="2018" y="1754"/>
                    </a:lnTo>
                    <a:close/>
                  </a:path>
                </a:pathLst>
              </a:custGeom>
              <a:solidFill>
                <a:schemeClr val="bg1"/>
              </a:solidFill>
              <a:ln w="9525">
                <a:noFill/>
                <a:round/>
              </a:ln>
            </p:spPr>
            <p:txBody>
              <a:bodyPr vert="horz" wrap="square" lIns="91440" tIns="45720" rIns="91440" bIns="45720" numCol="1" anchor="t" anchorCtr="0" compatLnSpc="1"/>
              <a:lstStyle/>
              <a:p>
                <a:endParaRPr lang="en-US"/>
              </a:p>
            </p:txBody>
          </p:sp>
          <p:sp>
            <p:nvSpPr>
              <p:cNvPr id="27" name="Freeform 3279"/>
              <p:cNvSpPr/>
              <p:nvPr/>
            </p:nvSpPr>
            <p:spPr bwMode="auto">
              <a:xfrm>
                <a:off x="3657600" y="2800350"/>
                <a:ext cx="1601788" cy="1827213"/>
              </a:xfrm>
              <a:custGeom>
                <a:avLst/>
                <a:gdLst/>
                <a:ahLst/>
                <a:cxnLst>
                  <a:cxn ang="0">
                    <a:pos x="2018" y="1754"/>
                  </a:cxn>
                  <a:cxn ang="0">
                    <a:pos x="772" y="2303"/>
                  </a:cxn>
                  <a:cxn ang="0">
                    <a:pos x="0" y="549"/>
                  </a:cxn>
                  <a:cxn ang="0">
                    <a:pos x="1246" y="0"/>
                  </a:cxn>
                  <a:cxn ang="0">
                    <a:pos x="2018" y="1754"/>
                  </a:cxn>
                </a:cxnLst>
                <a:rect l="0" t="0" r="r" b="b"/>
                <a:pathLst>
                  <a:path w="2018" h="2303">
                    <a:moveTo>
                      <a:pt x="2018" y="1754"/>
                    </a:moveTo>
                    <a:lnTo>
                      <a:pt x="772" y="2303"/>
                    </a:lnTo>
                    <a:lnTo>
                      <a:pt x="0" y="549"/>
                    </a:lnTo>
                    <a:lnTo>
                      <a:pt x="1246" y="0"/>
                    </a:lnTo>
                    <a:lnTo>
                      <a:pt x="2018" y="1754"/>
                    </a:lnTo>
                  </a:path>
                </a:pathLst>
              </a:custGeom>
              <a:noFill/>
              <a:ln w="9525">
                <a:noFill/>
                <a:round/>
              </a:ln>
            </p:spPr>
            <p:txBody>
              <a:bodyPr vert="horz" wrap="square" lIns="91440" tIns="45720" rIns="91440" bIns="45720" numCol="1" anchor="t" anchorCtr="0" compatLnSpc="1"/>
              <a:lstStyle/>
              <a:p>
                <a:endParaRPr lang="en-US"/>
              </a:p>
            </p:txBody>
          </p:sp>
          <p:sp>
            <p:nvSpPr>
              <p:cNvPr id="28" name="Freeform 3280"/>
              <p:cNvSpPr/>
              <p:nvPr/>
            </p:nvSpPr>
            <p:spPr bwMode="auto">
              <a:xfrm>
                <a:off x="4002087" y="2922587"/>
                <a:ext cx="252413" cy="196850"/>
              </a:xfrm>
              <a:custGeom>
                <a:avLst/>
                <a:gdLst/>
                <a:ahLst/>
                <a:cxnLst>
                  <a:cxn ang="0">
                    <a:pos x="259" y="0"/>
                  </a:cxn>
                  <a:cxn ang="0">
                    <a:pos x="317" y="135"/>
                  </a:cxn>
                  <a:cxn ang="0">
                    <a:pos x="226" y="174"/>
                  </a:cxn>
                  <a:cxn ang="0">
                    <a:pos x="226" y="174"/>
                  </a:cxn>
                  <a:cxn ang="0">
                    <a:pos x="223" y="175"/>
                  </a:cxn>
                  <a:cxn ang="0">
                    <a:pos x="221" y="179"/>
                  </a:cxn>
                  <a:cxn ang="0">
                    <a:pos x="221" y="184"/>
                  </a:cxn>
                  <a:cxn ang="0">
                    <a:pos x="221" y="190"/>
                  </a:cxn>
                  <a:cxn ang="0">
                    <a:pos x="220" y="192"/>
                  </a:cxn>
                  <a:cxn ang="0">
                    <a:pos x="216" y="193"/>
                  </a:cxn>
                  <a:cxn ang="0">
                    <a:pos x="171" y="215"/>
                  </a:cxn>
                  <a:cxn ang="0">
                    <a:pos x="171" y="215"/>
                  </a:cxn>
                  <a:cxn ang="0">
                    <a:pos x="166" y="215"/>
                  </a:cxn>
                  <a:cxn ang="0">
                    <a:pos x="164" y="215"/>
                  </a:cxn>
                  <a:cxn ang="0">
                    <a:pos x="159" y="211"/>
                  </a:cxn>
                  <a:cxn ang="0">
                    <a:pos x="155" y="208"/>
                  </a:cxn>
                  <a:cxn ang="0">
                    <a:pos x="151" y="206"/>
                  </a:cxn>
                  <a:cxn ang="0">
                    <a:pos x="148" y="208"/>
                  </a:cxn>
                  <a:cxn ang="0">
                    <a:pos x="58" y="247"/>
                  </a:cxn>
                  <a:cxn ang="0">
                    <a:pos x="0" y="112"/>
                  </a:cxn>
                  <a:cxn ang="0">
                    <a:pos x="259" y="0"/>
                  </a:cxn>
                </a:cxnLst>
                <a:rect l="0" t="0" r="r" b="b"/>
                <a:pathLst>
                  <a:path w="317" h="247">
                    <a:moveTo>
                      <a:pt x="259" y="0"/>
                    </a:moveTo>
                    <a:lnTo>
                      <a:pt x="317" y="135"/>
                    </a:lnTo>
                    <a:lnTo>
                      <a:pt x="226" y="174"/>
                    </a:lnTo>
                    <a:lnTo>
                      <a:pt x="226" y="174"/>
                    </a:lnTo>
                    <a:lnTo>
                      <a:pt x="223" y="175"/>
                    </a:lnTo>
                    <a:lnTo>
                      <a:pt x="221" y="179"/>
                    </a:lnTo>
                    <a:lnTo>
                      <a:pt x="221" y="184"/>
                    </a:lnTo>
                    <a:lnTo>
                      <a:pt x="221" y="190"/>
                    </a:lnTo>
                    <a:lnTo>
                      <a:pt x="220" y="192"/>
                    </a:lnTo>
                    <a:lnTo>
                      <a:pt x="216" y="193"/>
                    </a:lnTo>
                    <a:lnTo>
                      <a:pt x="171" y="215"/>
                    </a:lnTo>
                    <a:lnTo>
                      <a:pt x="171" y="215"/>
                    </a:lnTo>
                    <a:lnTo>
                      <a:pt x="166" y="215"/>
                    </a:lnTo>
                    <a:lnTo>
                      <a:pt x="164" y="215"/>
                    </a:lnTo>
                    <a:lnTo>
                      <a:pt x="159" y="211"/>
                    </a:lnTo>
                    <a:lnTo>
                      <a:pt x="155" y="208"/>
                    </a:lnTo>
                    <a:lnTo>
                      <a:pt x="151" y="206"/>
                    </a:lnTo>
                    <a:lnTo>
                      <a:pt x="148" y="208"/>
                    </a:lnTo>
                    <a:lnTo>
                      <a:pt x="58" y="247"/>
                    </a:lnTo>
                    <a:lnTo>
                      <a:pt x="0" y="112"/>
                    </a:lnTo>
                    <a:lnTo>
                      <a:pt x="259" y="0"/>
                    </a:lnTo>
                    <a:close/>
                  </a:path>
                </a:pathLst>
              </a:custGeom>
              <a:solidFill>
                <a:srgbClr val="333333"/>
              </a:solidFill>
              <a:ln w="9525">
                <a:noFill/>
                <a:round/>
              </a:ln>
            </p:spPr>
            <p:txBody>
              <a:bodyPr vert="horz" wrap="square" lIns="91440" tIns="45720" rIns="91440" bIns="45720" numCol="1" anchor="t" anchorCtr="0" compatLnSpc="1"/>
              <a:lstStyle/>
              <a:p>
                <a:endParaRPr lang="en-US"/>
              </a:p>
            </p:txBody>
          </p:sp>
          <p:sp>
            <p:nvSpPr>
              <p:cNvPr id="29" name="Freeform 3281"/>
              <p:cNvSpPr/>
              <p:nvPr/>
            </p:nvSpPr>
            <p:spPr bwMode="auto">
              <a:xfrm>
                <a:off x="4138612" y="3071812"/>
                <a:ext cx="36513" cy="22225"/>
              </a:xfrm>
              <a:custGeom>
                <a:avLst/>
                <a:gdLst/>
                <a:ahLst/>
                <a:cxnLst>
                  <a:cxn ang="0">
                    <a:pos x="10" y="6"/>
                  </a:cxn>
                  <a:cxn ang="0">
                    <a:pos x="23" y="1"/>
                  </a:cxn>
                  <a:cxn ang="0">
                    <a:pos x="23" y="1"/>
                  </a:cxn>
                  <a:cxn ang="0">
                    <a:pos x="26" y="0"/>
                  </a:cxn>
                  <a:cxn ang="0">
                    <a:pos x="29" y="1"/>
                  </a:cxn>
                  <a:cxn ang="0">
                    <a:pos x="34" y="5"/>
                  </a:cxn>
                  <a:cxn ang="0">
                    <a:pos x="39" y="8"/>
                  </a:cxn>
                  <a:cxn ang="0">
                    <a:pos x="41" y="8"/>
                  </a:cxn>
                  <a:cxn ang="0">
                    <a:pos x="45" y="6"/>
                  </a:cxn>
                  <a:cxn ang="0">
                    <a:pos x="0" y="28"/>
                  </a:cxn>
                  <a:cxn ang="0">
                    <a:pos x="0" y="28"/>
                  </a:cxn>
                  <a:cxn ang="0">
                    <a:pos x="3" y="24"/>
                  </a:cxn>
                  <a:cxn ang="0">
                    <a:pos x="5" y="23"/>
                  </a:cxn>
                  <a:cxn ang="0">
                    <a:pos x="5" y="16"/>
                  </a:cxn>
                  <a:cxn ang="0">
                    <a:pos x="5" y="11"/>
                  </a:cxn>
                  <a:cxn ang="0">
                    <a:pos x="6" y="8"/>
                  </a:cxn>
                  <a:cxn ang="0">
                    <a:pos x="10" y="6"/>
                  </a:cxn>
                  <a:cxn ang="0">
                    <a:pos x="10" y="6"/>
                  </a:cxn>
                </a:cxnLst>
                <a:rect l="0" t="0" r="r" b="b"/>
                <a:pathLst>
                  <a:path w="45" h="28">
                    <a:moveTo>
                      <a:pt x="10" y="6"/>
                    </a:moveTo>
                    <a:lnTo>
                      <a:pt x="23" y="1"/>
                    </a:lnTo>
                    <a:lnTo>
                      <a:pt x="23" y="1"/>
                    </a:lnTo>
                    <a:lnTo>
                      <a:pt x="26" y="0"/>
                    </a:lnTo>
                    <a:lnTo>
                      <a:pt x="29" y="1"/>
                    </a:lnTo>
                    <a:lnTo>
                      <a:pt x="34" y="5"/>
                    </a:lnTo>
                    <a:lnTo>
                      <a:pt x="39" y="8"/>
                    </a:lnTo>
                    <a:lnTo>
                      <a:pt x="41" y="8"/>
                    </a:lnTo>
                    <a:lnTo>
                      <a:pt x="45" y="6"/>
                    </a:lnTo>
                    <a:lnTo>
                      <a:pt x="0" y="28"/>
                    </a:lnTo>
                    <a:lnTo>
                      <a:pt x="0" y="28"/>
                    </a:lnTo>
                    <a:lnTo>
                      <a:pt x="3" y="24"/>
                    </a:lnTo>
                    <a:lnTo>
                      <a:pt x="5" y="23"/>
                    </a:lnTo>
                    <a:lnTo>
                      <a:pt x="5" y="16"/>
                    </a:lnTo>
                    <a:lnTo>
                      <a:pt x="5" y="11"/>
                    </a:lnTo>
                    <a:lnTo>
                      <a:pt x="6" y="8"/>
                    </a:lnTo>
                    <a:lnTo>
                      <a:pt x="10" y="6"/>
                    </a:lnTo>
                    <a:lnTo>
                      <a:pt x="10" y="6"/>
                    </a:lnTo>
                    <a:close/>
                  </a:path>
                </a:pathLst>
              </a:custGeom>
              <a:solidFill>
                <a:srgbClr val="4D4D4D"/>
              </a:solidFill>
              <a:ln w="9525">
                <a:noFill/>
                <a:round/>
              </a:ln>
            </p:spPr>
            <p:txBody>
              <a:bodyPr vert="horz" wrap="square" lIns="91440" tIns="45720" rIns="91440" bIns="45720" numCol="1" anchor="t" anchorCtr="0" compatLnSpc="1"/>
              <a:lstStyle/>
              <a:p>
                <a:endParaRPr lang="en-US"/>
              </a:p>
            </p:txBody>
          </p:sp>
          <p:sp>
            <p:nvSpPr>
              <p:cNvPr id="30" name="Freeform 3282"/>
              <p:cNvSpPr/>
              <p:nvPr/>
            </p:nvSpPr>
            <p:spPr bwMode="auto">
              <a:xfrm>
                <a:off x="4030662" y="2854325"/>
                <a:ext cx="163513" cy="246063"/>
              </a:xfrm>
              <a:custGeom>
                <a:avLst/>
                <a:gdLst/>
                <a:ahLst/>
                <a:cxnLst>
                  <a:cxn ang="0">
                    <a:pos x="110" y="298"/>
                  </a:cxn>
                  <a:cxn ang="0">
                    <a:pos x="45" y="95"/>
                  </a:cxn>
                  <a:cxn ang="0">
                    <a:pos x="45" y="91"/>
                  </a:cxn>
                  <a:cxn ang="0">
                    <a:pos x="44" y="91"/>
                  </a:cxn>
                  <a:cxn ang="0">
                    <a:pos x="18" y="85"/>
                  </a:cxn>
                  <a:cxn ang="0">
                    <a:pos x="5" y="74"/>
                  </a:cxn>
                  <a:cxn ang="0">
                    <a:pos x="1" y="69"/>
                  </a:cxn>
                  <a:cxn ang="0">
                    <a:pos x="0" y="52"/>
                  </a:cxn>
                  <a:cxn ang="0">
                    <a:pos x="3" y="38"/>
                  </a:cxn>
                  <a:cxn ang="0">
                    <a:pos x="11" y="25"/>
                  </a:cxn>
                  <a:cxn ang="0">
                    <a:pos x="24" y="13"/>
                  </a:cxn>
                  <a:cxn ang="0">
                    <a:pos x="36" y="7"/>
                  </a:cxn>
                  <a:cxn ang="0">
                    <a:pos x="47" y="3"/>
                  </a:cxn>
                  <a:cxn ang="0">
                    <a:pos x="55" y="2"/>
                  </a:cxn>
                  <a:cxn ang="0">
                    <a:pos x="73" y="2"/>
                  </a:cxn>
                  <a:cxn ang="0">
                    <a:pos x="88" y="8"/>
                  </a:cxn>
                  <a:cxn ang="0">
                    <a:pos x="99" y="18"/>
                  </a:cxn>
                  <a:cxn ang="0">
                    <a:pos x="102" y="25"/>
                  </a:cxn>
                  <a:cxn ang="0">
                    <a:pos x="106" y="36"/>
                  </a:cxn>
                  <a:cxn ang="0">
                    <a:pos x="99" y="60"/>
                  </a:cxn>
                  <a:cxn ang="0">
                    <a:pos x="91" y="70"/>
                  </a:cxn>
                  <a:cxn ang="0">
                    <a:pos x="91" y="72"/>
                  </a:cxn>
                  <a:cxn ang="0">
                    <a:pos x="197" y="259"/>
                  </a:cxn>
                  <a:cxn ang="0">
                    <a:pos x="197" y="261"/>
                  </a:cxn>
                  <a:cxn ang="0">
                    <a:pos x="198" y="264"/>
                  </a:cxn>
                  <a:cxn ang="0">
                    <a:pos x="205" y="271"/>
                  </a:cxn>
                  <a:cxn ang="0">
                    <a:pos x="200" y="271"/>
                  </a:cxn>
                  <a:cxn ang="0">
                    <a:pos x="194" y="269"/>
                  </a:cxn>
                  <a:cxn ang="0">
                    <a:pos x="84" y="77"/>
                  </a:cxn>
                  <a:cxn ang="0">
                    <a:pos x="83" y="75"/>
                  </a:cxn>
                  <a:cxn ang="0">
                    <a:pos x="83" y="70"/>
                  </a:cxn>
                  <a:cxn ang="0">
                    <a:pos x="86" y="65"/>
                  </a:cxn>
                  <a:cxn ang="0">
                    <a:pos x="93" y="56"/>
                  </a:cxn>
                  <a:cxn ang="0">
                    <a:pos x="96" y="49"/>
                  </a:cxn>
                  <a:cxn ang="0">
                    <a:pos x="97" y="34"/>
                  </a:cxn>
                  <a:cxn ang="0">
                    <a:pos x="96" y="28"/>
                  </a:cxn>
                  <a:cxn ang="0">
                    <a:pos x="88" y="17"/>
                  </a:cxn>
                  <a:cxn ang="0">
                    <a:pos x="73" y="10"/>
                  </a:cxn>
                  <a:cxn ang="0">
                    <a:pos x="65" y="8"/>
                  </a:cxn>
                  <a:cxn ang="0">
                    <a:pos x="57" y="8"/>
                  </a:cxn>
                  <a:cxn ang="0">
                    <a:pos x="39" y="13"/>
                  </a:cxn>
                  <a:cxn ang="0">
                    <a:pos x="27" y="20"/>
                  </a:cxn>
                  <a:cxn ang="0">
                    <a:pos x="22" y="23"/>
                  </a:cxn>
                  <a:cxn ang="0">
                    <a:pos x="11" y="38"/>
                  </a:cxn>
                  <a:cxn ang="0">
                    <a:pos x="8" y="44"/>
                  </a:cxn>
                  <a:cxn ang="0">
                    <a:pos x="8" y="59"/>
                  </a:cxn>
                  <a:cxn ang="0">
                    <a:pos x="9" y="65"/>
                  </a:cxn>
                  <a:cxn ang="0">
                    <a:pos x="18" y="77"/>
                  </a:cxn>
                  <a:cxn ang="0">
                    <a:pos x="31" y="83"/>
                  </a:cxn>
                  <a:cxn ang="0">
                    <a:pos x="42" y="83"/>
                  </a:cxn>
                  <a:cxn ang="0">
                    <a:pos x="45" y="83"/>
                  </a:cxn>
                  <a:cxn ang="0">
                    <a:pos x="49" y="85"/>
                  </a:cxn>
                  <a:cxn ang="0">
                    <a:pos x="53" y="91"/>
                  </a:cxn>
                  <a:cxn ang="0">
                    <a:pos x="117" y="297"/>
                  </a:cxn>
                  <a:cxn ang="0">
                    <a:pos x="117" y="305"/>
                  </a:cxn>
                  <a:cxn ang="0">
                    <a:pos x="110" y="310"/>
                  </a:cxn>
                  <a:cxn ang="0">
                    <a:pos x="107" y="303"/>
                  </a:cxn>
                  <a:cxn ang="0">
                    <a:pos x="110" y="302"/>
                  </a:cxn>
                  <a:cxn ang="0">
                    <a:pos x="110" y="298"/>
                  </a:cxn>
                </a:cxnLst>
                <a:rect l="0" t="0" r="r" b="b"/>
                <a:pathLst>
                  <a:path w="205" h="310">
                    <a:moveTo>
                      <a:pt x="110" y="298"/>
                    </a:moveTo>
                    <a:lnTo>
                      <a:pt x="110" y="298"/>
                    </a:lnTo>
                    <a:lnTo>
                      <a:pt x="109" y="298"/>
                    </a:lnTo>
                    <a:lnTo>
                      <a:pt x="45" y="95"/>
                    </a:lnTo>
                    <a:lnTo>
                      <a:pt x="45" y="91"/>
                    </a:lnTo>
                    <a:lnTo>
                      <a:pt x="45" y="91"/>
                    </a:lnTo>
                    <a:lnTo>
                      <a:pt x="44" y="91"/>
                    </a:lnTo>
                    <a:lnTo>
                      <a:pt x="44" y="91"/>
                    </a:lnTo>
                    <a:lnTo>
                      <a:pt x="31" y="90"/>
                    </a:lnTo>
                    <a:lnTo>
                      <a:pt x="18" y="85"/>
                    </a:lnTo>
                    <a:lnTo>
                      <a:pt x="9" y="78"/>
                    </a:lnTo>
                    <a:lnTo>
                      <a:pt x="5" y="74"/>
                    </a:lnTo>
                    <a:lnTo>
                      <a:pt x="1" y="69"/>
                    </a:lnTo>
                    <a:lnTo>
                      <a:pt x="1" y="69"/>
                    </a:lnTo>
                    <a:lnTo>
                      <a:pt x="0" y="60"/>
                    </a:lnTo>
                    <a:lnTo>
                      <a:pt x="0" y="52"/>
                    </a:lnTo>
                    <a:lnTo>
                      <a:pt x="0" y="46"/>
                    </a:lnTo>
                    <a:lnTo>
                      <a:pt x="3" y="38"/>
                    </a:lnTo>
                    <a:lnTo>
                      <a:pt x="6" y="31"/>
                    </a:lnTo>
                    <a:lnTo>
                      <a:pt x="11" y="25"/>
                    </a:lnTo>
                    <a:lnTo>
                      <a:pt x="18" y="18"/>
                    </a:lnTo>
                    <a:lnTo>
                      <a:pt x="24" y="13"/>
                    </a:lnTo>
                    <a:lnTo>
                      <a:pt x="24" y="13"/>
                    </a:lnTo>
                    <a:lnTo>
                      <a:pt x="36" y="7"/>
                    </a:lnTo>
                    <a:lnTo>
                      <a:pt x="36" y="7"/>
                    </a:lnTo>
                    <a:lnTo>
                      <a:pt x="47" y="3"/>
                    </a:lnTo>
                    <a:lnTo>
                      <a:pt x="47" y="3"/>
                    </a:lnTo>
                    <a:lnTo>
                      <a:pt x="55" y="2"/>
                    </a:lnTo>
                    <a:lnTo>
                      <a:pt x="65" y="0"/>
                    </a:lnTo>
                    <a:lnTo>
                      <a:pt x="73" y="2"/>
                    </a:lnTo>
                    <a:lnTo>
                      <a:pt x="79" y="3"/>
                    </a:lnTo>
                    <a:lnTo>
                      <a:pt x="88" y="8"/>
                    </a:lnTo>
                    <a:lnTo>
                      <a:pt x="94" y="12"/>
                    </a:lnTo>
                    <a:lnTo>
                      <a:pt x="99" y="18"/>
                    </a:lnTo>
                    <a:lnTo>
                      <a:pt x="102" y="25"/>
                    </a:lnTo>
                    <a:lnTo>
                      <a:pt x="102" y="25"/>
                    </a:lnTo>
                    <a:lnTo>
                      <a:pt x="104" y="31"/>
                    </a:lnTo>
                    <a:lnTo>
                      <a:pt x="106" y="36"/>
                    </a:lnTo>
                    <a:lnTo>
                      <a:pt x="104" y="49"/>
                    </a:lnTo>
                    <a:lnTo>
                      <a:pt x="99" y="60"/>
                    </a:lnTo>
                    <a:lnTo>
                      <a:pt x="91" y="70"/>
                    </a:lnTo>
                    <a:lnTo>
                      <a:pt x="91" y="70"/>
                    </a:lnTo>
                    <a:lnTo>
                      <a:pt x="91" y="72"/>
                    </a:lnTo>
                    <a:lnTo>
                      <a:pt x="91" y="72"/>
                    </a:lnTo>
                    <a:lnTo>
                      <a:pt x="91" y="75"/>
                    </a:lnTo>
                    <a:lnTo>
                      <a:pt x="197" y="259"/>
                    </a:lnTo>
                    <a:lnTo>
                      <a:pt x="197" y="261"/>
                    </a:lnTo>
                    <a:lnTo>
                      <a:pt x="197" y="261"/>
                    </a:lnTo>
                    <a:lnTo>
                      <a:pt x="198" y="264"/>
                    </a:lnTo>
                    <a:lnTo>
                      <a:pt x="198" y="264"/>
                    </a:lnTo>
                    <a:lnTo>
                      <a:pt x="202" y="262"/>
                    </a:lnTo>
                    <a:lnTo>
                      <a:pt x="205" y="271"/>
                    </a:lnTo>
                    <a:lnTo>
                      <a:pt x="205" y="271"/>
                    </a:lnTo>
                    <a:lnTo>
                      <a:pt x="200" y="271"/>
                    </a:lnTo>
                    <a:lnTo>
                      <a:pt x="197" y="271"/>
                    </a:lnTo>
                    <a:lnTo>
                      <a:pt x="194" y="269"/>
                    </a:lnTo>
                    <a:lnTo>
                      <a:pt x="190" y="266"/>
                    </a:lnTo>
                    <a:lnTo>
                      <a:pt x="84" y="77"/>
                    </a:lnTo>
                    <a:lnTo>
                      <a:pt x="84" y="77"/>
                    </a:lnTo>
                    <a:lnTo>
                      <a:pt x="83" y="75"/>
                    </a:lnTo>
                    <a:lnTo>
                      <a:pt x="83" y="70"/>
                    </a:lnTo>
                    <a:lnTo>
                      <a:pt x="83" y="70"/>
                    </a:lnTo>
                    <a:lnTo>
                      <a:pt x="84" y="67"/>
                    </a:lnTo>
                    <a:lnTo>
                      <a:pt x="86" y="65"/>
                    </a:lnTo>
                    <a:lnTo>
                      <a:pt x="86" y="65"/>
                    </a:lnTo>
                    <a:lnTo>
                      <a:pt x="93" y="56"/>
                    </a:lnTo>
                    <a:lnTo>
                      <a:pt x="93" y="56"/>
                    </a:lnTo>
                    <a:lnTo>
                      <a:pt x="96" y="49"/>
                    </a:lnTo>
                    <a:lnTo>
                      <a:pt x="97" y="41"/>
                    </a:lnTo>
                    <a:lnTo>
                      <a:pt x="97" y="34"/>
                    </a:lnTo>
                    <a:lnTo>
                      <a:pt x="96" y="28"/>
                    </a:lnTo>
                    <a:lnTo>
                      <a:pt x="96" y="28"/>
                    </a:lnTo>
                    <a:lnTo>
                      <a:pt x="93" y="21"/>
                    </a:lnTo>
                    <a:lnTo>
                      <a:pt x="88" y="17"/>
                    </a:lnTo>
                    <a:lnTo>
                      <a:pt x="81" y="13"/>
                    </a:lnTo>
                    <a:lnTo>
                      <a:pt x="73" y="10"/>
                    </a:lnTo>
                    <a:lnTo>
                      <a:pt x="73" y="10"/>
                    </a:lnTo>
                    <a:lnTo>
                      <a:pt x="65" y="8"/>
                    </a:lnTo>
                    <a:lnTo>
                      <a:pt x="57" y="8"/>
                    </a:lnTo>
                    <a:lnTo>
                      <a:pt x="57" y="8"/>
                    </a:lnTo>
                    <a:lnTo>
                      <a:pt x="49" y="10"/>
                    </a:lnTo>
                    <a:lnTo>
                      <a:pt x="39" y="13"/>
                    </a:lnTo>
                    <a:lnTo>
                      <a:pt x="39" y="13"/>
                    </a:lnTo>
                    <a:lnTo>
                      <a:pt x="27" y="20"/>
                    </a:lnTo>
                    <a:lnTo>
                      <a:pt x="22" y="23"/>
                    </a:lnTo>
                    <a:lnTo>
                      <a:pt x="22" y="23"/>
                    </a:lnTo>
                    <a:lnTo>
                      <a:pt x="16" y="30"/>
                    </a:lnTo>
                    <a:lnTo>
                      <a:pt x="11" y="38"/>
                    </a:lnTo>
                    <a:lnTo>
                      <a:pt x="11" y="38"/>
                    </a:lnTo>
                    <a:lnTo>
                      <a:pt x="8" y="44"/>
                    </a:lnTo>
                    <a:lnTo>
                      <a:pt x="6" y="51"/>
                    </a:lnTo>
                    <a:lnTo>
                      <a:pt x="8" y="59"/>
                    </a:lnTo>
                    <a:lnTo>
                      <a:pt x="9" y="65"/>
                    </a:lnTo>
                    <a:lnTo>
                      <a:pt x="9" y="65"/>
                    </a:lnTo>
                    <a:lnTo>
                      <a:pt x="13" y="70"/>
                    </a:lnTo>
                    <a:lnTo>
                      <a:pt x="18" y="77"/>
                    </a:lnTo>
                    <a:lnTo>
                      <a:pt x="24" y="80"/>
                    </a:lnTo>
                    <a:lnTo>
                      <a:pt x="31" y="83"/>
                    </a:lnTo>
                    <a:lnTo>
                      <a:pt x="31" y="83"/>
                    </a:lnTo>
                    <a:lnTo>
                      <a:pt x="42" y="83"/>
                    </a:lnTo>
                    <a:lnTo>
                      <a:pt x="42" y="83"/>
                    </a:lnTo>
                    <a:lnTo>
                      <a:pt x="45" y="83"/>
                    </a:lnTo>
                    <a:lnTo>
                      <a:pt x="49" y="85"/>
                    </a:lnTo>
                    <a:lnTo>
                      <a:pt x="49" y="85"/>
                    </a:lnTo>
                    <a:lnTo>
                      <a:pt x="52" y="88"/>
                    </a:lnTo>
                    <a:lnTo>
                      <a:pt x="53" y="91"/>
                    </a:lnTo>
                    <a:lnTo>
                      <a:pt x="117" y="297"/>
                    </a:lnTo>
                    <a:lnTo>
                      <a:pt x="117" y="297"/>
                    </a:lnTo>
                    <a:lnTo>
                      <a:pt x="119" y="302"/>
                    </a:lnTo>
                    <a:lnTo>
                      <a:pt x="117" y="305"/>
                    </a:lnTo>
                    <a:lnTo>
                      <a:pt x="115" y="308"/>
                    </a:lnTo>
                    <a:lnTo>
                      <a:pt x="110" y="310"/>
                    </a:lnTo>
                    <a:lnTo>
                      <a:pt x="107" y="303"/>
                    </a:lnTo>
                    <a:lnTo>
                      <a:pt x="107" y="303"/>
                    </a:lnTo>
                    <a:lnTo>
                      <a:pt x="110" y="302"/>
                    </a:lnTo>
                    <a:lnTo>
                      <a:pt x="110" y="302"/>
                    </a:lnTo>
                    <a:lnTo>
                      <a:pt x="110" y="298"/>
                    </a:lnTo>
                    <a:lnTo>
                      <a:pt x="110" y="298"/>
                    </a:lnTo>
                    <a:close/>
                  </a:path>
                </a:pathLst>
              </a:custGeom>
              <a:solidFill>
                <a:srgbClr val="FBB03B"/>
              </a:solidFill>
              <a:ln w="9525">
                <a:noFill/>
                <a:round/>
              </a:ln>
            </p:spPr>
            <p:txBody>
              <a:bodyPr vert="horz" wrap="square" lIns="91440" tIns="45720" rIns="91440" bIns="45720" numCol="1" anchor="t" anchorCtr="0" compatLnSpc="1"/>
              <a:lstStyle/>
              <a:p>
                <a:endParaRPr lang="en-US"/>
              </a:p>
            </p:txBody>
          </p:sp>
          <p:sp>
            <p:nvSpPr>
              <p:cNvPr id="31" name="Freeform 3283"/>
              <p:cNvSpPr/>
              <p:nvPr/>
            </p:nvSpPr>
            <p:spPr bwMode="auto">
              <a:xfrm>
                <a:off x="4184650" y="3024187"/>
                <a:ext cx="76200" cy="44450"/>
              </a:xfrm>
              <a:custGeom>
                <a:avLst/>
                <a:gdLst/>
                <a:ahLst/>
                <a:cxnLst>
                  <a:cxn ang="0">
                    <a:pos x="11" y="57"/>
                  </a:cxn>
                  <a:cxn ang="0">
                    <a:pos x="11" y="57"/>
                  </a:cxn>
                  <a:cxn ang="0">
                    <a:pos x="94" y="21"/>
                  </a:cxn>
                  <a:cxn ang="0">
                    <a:pos x="94" y="21"/>
                  </a:cxn>
                  <a:cxn ang="0">
                    <a:pos x="96" y="14"/>
                  </a:cxn>
                  <a:cxn ang="0">
                    <a:pos x="96" y="8"/>
                  </a:cxn>
                  <a:cxn ang="0">
                    <a:pos x="91" y="3"/>
                  </a:cxn>
                  <a:cxn ang="0">
                    <a:pos x="86" y="0"/>
                  </a:cxn>
                  <a:cxn ang="0">
                    <a:pos x="86" y="0"/>
                  </a:cxn>
                  <a:cxn ang="0">
                    <a:pos x="1" y="37"/>
                  </a:cxn>
                  <a:cxn ang="0">
                    <a:pos x="1" y="37"/>
                  </a:cxn>
                  <a:cxn ang="0">
                    <a:pos x="0" y="42"/>
                  </a:cxn>
                  <a:cxn ang="0">
                    <a:pos x="1" y="48"/>
                  </a:cxn>
                  <a:cxn ang="0">
                    <a:pos x="4" y="53"/>
                  </a:cxn>
                  <a:cxn ang="0">
                    <a:pos x="11" y="57"/>
                  </a:cxn>
                  <a:cxn ang="0">
                    <a:pos x="11" y="57"/>
                  </a:cxn>
                </a:cxnLst>
                <a:rect l="0" t="0" r="r" b="b"/>
                <a:pathLst>
                  <a:path w="96" h="57">
                    <a:moveTo>
                      <a:pt x="11" y="57"/>
                    </a:moveTo>
                    <a:lnTo>
                      <a:pt x="11" y="57"/>
                    </a:lnTo>
                    <a:lnTo>
                      <a:pt x="94" y="21"/>
                    </a:lnTo>
                    <a:lnTo>
                      <a:pt x="94" y="21"/>
                    </a:lnTo>
                    <a:lnTo>
                      <a:pt x="96" y="14"/>
                    </a:lnTo>
                    <a:lnTo>
                      <a:pt x="96" y="8"/>
                    </a:lnTo>
                    <a:lnTo>
                      <a:pt x="91" y="3"/>
                    </a:lnTo>
                    <a:lnTo>
                      <a:pt x="86" y="0"/>
                    </a:lnTo>
                    <a:lnTo>
                      <a:pt x="86" y="0"/>
                    </a:lnTo>
                    <a:lnTo>
                      <a:pt x="1" y="37"/>
                    </a:lnTo>
                    <a:lnTo>
                      <a:pt x="1" y="37"/>
                    </a:lnTo>
                    <a:lnTo>
                      <a:pt x="0" y="42"/>
                    </a:lnTo>
                    <a:lnTo>
                      <a:pt x="1" y="48"/>
                    </a:lnTo>
                    <a:lnTo>
                      <a:pt x="4" y="53"/>
                    </a:lnTo>
                    <a:lnTo>
                      <a:pt x="11" y="57"/>
                    </a:lnTo>
                    <a:lnTo>
                      <a:pt x="11" y="57"/>
                    </a:lnTo>
                    <a:close/>
                  </a:path>
                </a:pathLst>
              </a:custGeom>
              <a:solidFill>
                <a:srgbClr val="4D4D4D"/>
              </a:solidFill>
              <a:ln w="9525">
                <a:noFill/>
                <a:round/>
              </a:ln>
            </p:spPr>
            <p:txBody>
              <a:bodyPr vert="horz" wrap="square" lIns="91440" tIns="45720" rIns="91440" bIns="45720" numCol="1" anchor="t" anchorCtr="0" compatLnSpc="1"/>
              <a:lstStyle/>
              <a:p>
                <a:endParaRPr lang="en-US"/>
              </a:p>
            </p:txBody>
          </p:sp>
          <p:sp>
            <p:nvSpPr>
              <p:cNvPr id="32" name="Freeform 3284"/>
              <p:cNvSpPr/>
              <p:nvPr/>
            </p:nvSpPr>
            <p:spPr bwMode="auto">
              <a:xfrm>
                <a:off x="4043362" y="3086100"/>
                <a:ext cx="77788" cy="44450"/>
              </a:xfrm>
              <a:custGeom>
                <a:avLst/>
                <a:gdLst/>
                <a:ahLst/>
                <a:cxnLst>
                  <a:cxn ang="0">
                    <a:pos x="96" y="19"/>
                  </a:cxn>
                  <a:cxn ang="0">
                    <a:pos x="96" y="19"/>
                  </a:cxn>
                  <a:cxn ang="0">
                    <a:pos x="12" y="55"/>
                  </a:cxn>
                  <a:cxn ang="0">
                    <a:pos x="12" y="55"/>
                  </a:cxn>
                  <a:cxn ang="0">
                    <a:pos x="5" y="53"/>
                  </a:cxn>
                  <a:cxn ang="0">
                    <a:pos x="2" y="47"/>
                  </a:cxn>
                  <a:cxn ang="0">
                    <a:pos x="0" y="42"/>
                  </a:cxn>
                  <a:cxn ang="0">
                    <a:pos x="2" y="36"/>
                  </a:cxn>
                  <a:cxn ang="0">
                    <a:pos x="2" y="36"/>
                  </a:cxn>
                  <a:cxn ang="0">
                    <a:pos x="87" y="0"/>
                  </a:cxn>
                  <a:cxn ang="0">
                    <a:pos x="87" y="0"/>
                  </a:cxn>
                  <a:cxn ang="0">
                    <a:pos x="93" y="3"/>
                  </a:cxn>
                  <a:cxn ang="0">
                    <a:pos x="96" y="8"/>
                  </a:cxn>
                  <a:cxn ang="0">
                    <a:pos x="98" y="13"/>
                  </a:cxn>
                  <a:cxn ang="0">
                    <a:pos x="96" y="19"/>
                  </a:cxn>
                  <a:cxn ang="0">
                    <a:pos x="96" y="19"/>
                  </a:cxn>
                </a:cxnLst>
                <a:rect l="0" t="0" r="r" b="b"/>
                <a:pathLst>
                  <a:path w="98" h="55">
                    <a:moveTo>
                      <a:pt x="96" y="19"/>
                    </a:moveTo>
                    <a:lnTo>
                      <a:pt x="96" y="19"/>
                    </a:lnTo>
                    <a:lnTo>
                      <a:pt x="12" y="55"/>
                    </a:lnTo>
                    <a:lnTo>
                      <a:pt x="12" y="55"/>
                    </a:lnTo>
                    <a:lnTo>
                      <a:pt x="5" y="53"/>
                    </a:lnTo>
                    <a:lnTo>
                      <a:pt x="2" y="47"/>
                    </a:lnTo>
                    <a:lnTo>
                      <a:pt x="0" y="42"/>
                    </a:lnTo>
                    <a:lnTo>
                      <a:pt x="2" y="36"/>
                    </a:lnTo>
                    <a:lnTo>
                      <a:pt x="2" y="36"/>
                    </a:lnTo>
                    <a:lnTo>
                      <a:pt x="87" y="0"/>
                    </a:lnTo>
                    <a:lnTo>
                      <a:pt x="87" y="0"/>
                    </a:lnTo>
                    <a:lnTo>
                      <a:pt x="93" y="3"/>
                    </a:lnTo>
                    <a:lnTo>
                      <a:pt x="96" y="8"/>
                    </a:lnTo>
                    <a:lnTo>
                      <a:pt x="98" y="13"/>
                    </a:lnTo>
                    <a:lnTo>
                      <a:pt x="96" y="19"/>
                    </a:lnTo>
                    <a:lnTo>
                      <a:pt x="96" y="19"/>
                    </a:lnTo>
                    <a:close/>
                  </a:path>
                </a:pathLst>
              </a:custGeom>
              <a:solidFill>
                <a:srgbClr val="4D4D4D"/>
              </a:solidFill>
              <a:ln w="9525">
                <a:noFill/>
                <a:round/>
              </a:ln>
            </p:spPr>
            <p:txBody>
              <a:bodyPr vert="horz" wrap="square" lIns="91440" tIns="45720" rIns="91440" bIns="45720" numCol="1" anchor="t" anchorCtr="0" compatLnSpc="1"/>
              <a:lstStyle/>
              <a:p>
                <a:endParaRPr lang="en-US"/>
              </a:p>
            </p:txBody>
          </p:sp>
          <p:sp>
            <p:nvSpPr>
              <p:cNvPr id="33" name="Freeform 3285"/>
              <p:cNvSpPr/>
              <p:nvPr/>
            </p:nvSpPr>
            <p:spPr bwMode="auto">
              <a:xfrm>
                <a:off x="3941762" y="3259137"/>
                <a:ext cx="749300" cy="317500"/>
              </a:xfrm>
              <a:custGeom>
                <a:avLst/>
                <a:gdLst/>
                <a:ahLst/>
                <a:cxnLst>
                  <a:cxn ang="0">
                    <a:pos x="945" y="11"/>
                  </a:cxn>
                  <a:cxn ang="0">
                    <a:pos x="5" y="401"/>
                  </a:cxn>
                  <a:cxn ang="0">
                    <a:pos x="0" y="389"/>
                  </a:cxn>
                  <a:cxn ang="0">
                    <a:pos x="940" y="0"/>
                  </a:cxn>
                  <a:cxn ang="0">
                    <a:pos x="945" y="11"/>
                  </a:cxn>
                </a:cxnLst>
                <a:rect l="0" t="0" r="r" b="b"/>
                <a:pathLst>
                  <a:path w="945" h="401">
                    <a:moveTo>
                      <a:pt x="945" y="11"/>
                    </a:moveTo>
                    <a:lnTo>
                      <a:pt x="5" y="401"/>
                    </a:lnTo>
                    <a:lnTo>
                      <a:pt x="0" y="389"/>
                    </a:lnTo>
                    <a:lnTo>
                      <a:pt x="940" y="0"/>
                    </a:lnTo>
                    <a:lnTo>
                      <a:pt x="945" y="11"/>
                    </a:lnTo>
                    <a:close/>
                  </a:path>
                </a:pathLst>
              </a:custGeom>
              <a:solidFill>
                <a:srgbClr val="87653D"/>
              </a:solidFill>
              <a:ln w="9525">
                <a:noFill/>
                <a:round/>
              </a:ln>
            </p:spPr>
            <p:txBody>
              <a:bodyPr vert="horz" wrap="square" lIns="91440" tIns="45720" rIns="91440" bIns="45720" numCol="1" anchor="t" anchorCtr="0" compatLnSpc="1"/>
              <a:lstStyle/>
              <a:p>
                <a:endParaRPr lang="en-US"/>
              </a:p>
            </p:txBody>
          </p:sp>
          <p:sp>
            <p:nvSpPr>
              <p:cNvPr id="34" name="Freeform 3286"/>
              <p:cNvSpPr/>
              <p:nvPr/>
            </p:nvSpPr>
            <p:spPr bwMode="auto">
              <a:xfrm>
                <a:off x="3975100" y="3538537"/>
                <a:ext cx="28575" cy="30163"/>
              </a:xfrm>
              <a:custGeom>
                <a:avLst/>
                <a:gdLst/>
                <a:ahLst/>
                <a:cxnLst>
                  <a:cxn ang="0">
                    <a:pos x="18" y="37"/>
                  </a:cxn>
                  <a:cxn ang="0">
                    <a:pos x="18" y="37"/>
                  </a:cxn>
                  <a:cxn ang="0">
                    <a:pos x="13" y="37"/>
                  </a:cxn>
                  <a:cxn ang="0">
                    <a:pos x="8" y="34"/>
                  </a:cxn>
                  <a:cxn ang="0">
                    <a:pos x="5" y="31"/>
                  </a:cxn>
                  <a:cxn ang="0">
                    <a:pos x="2" y="26"/>
                  </a:cxn>
                  <a:cxn ang="0">
                    <a:pos x="2" y="26"/>
                  </a:cxn>
                  <a:cxn ang="0">
                    <a:pos x="0" y="19"/>
                  </a:cxn>
                  <a:cxn ang="0">
                    <a:pos x="2" y="11"/>
                  </a:cxn>
                  <a:cxn ang="0">
                    <a:pos x="2" y="11"/>
                  </a:cxn>
                  <a:cxn ang="0">
                    <a:pos x="5" y="6"/>
                  </a:cxn>
                  <a:cxn ang="0">
                    <a:pos x="11" y="1"/>
                  </a:cxn>
                  <a:cxn ang="0">
                    <a:pos x="11" y="1"/>
                  </a:cxn>
                  <a:cxn ang="0">
                    <a:pos x="18" y="0"/>
                  </a:cxn>
                  <a:cxn ang="0">
                    <a:pos x="18" y="0"/>
                  </a:cxn>
                  <a:cxn ang="0">
                    <a:pos x="24" y="1"/>
                  </a:cxn>
                  <a:cxn ang="0">
                    <a:pos x="29" y="3"/>
                  </a:cxn>
                  <a:cxn ang="0">
                    <a:pos x="33" y="6"/>
                  </a:cxn>
                  <a:cxn ang="0">
                    <a:pos x="36" y="11"/>
                  </a:cxn>
                  <a:cxn ang="0">
                    <a:pos x="36" y="11"/>
                  </a:cxn>
                  <a:cxn ang="0">
                    <a:pos x="37" y="19"/>
                  </a:cxn>
                  <a:cxn ang="0">
                    <a:pos x="36" y="26"/>
                  </a:cxn>
                  <a:cxn ang="0">
                    <a:pos x="36" y="26"/>
                  </a:cxn>
                  <a:cxn ang="0">
                    <a:pos x="31" y="32"/>
                  </a:cxn>
                  <a:cxn ang="0">
                    <a:pos x="26" y="36"/>
                  </a:cxn>
                  <a:cxn ang="0">
                    <a:pos x="26" y="36"/>
                  </a:cxn>
                  <a:cxn ang="0">
                    <a:pos x="18" y="37"/>
                  </a:cxn>
                  <a:cxn ang="0">
                    <a:pos x="18" y="37"/>
                  </a:cxn>
                </a:cxnLst>
                <a:rect l="0" t="0" r="r" b="b"/>
                <a:pathLst>
                  <a:path w="37" h="37">
                    <a:moveTo>
                      <a:pt x="18" y="37"/>
                    </a:moveTo>
                    <a:lnTo>
                      <a:pt x="18" y="37"/>
                    </a:lnTo>
                    <a:lnTo>
                      <a:pt x="13" y="37"/>
                    </a:lnTo>
                    <a:lnTo>
                      <a:pt x="8" y="34"/>
                    </a:lnTo>
                    <a:lnTo>
                      <a:pt x="5" y="31"/>
                    </a:lnTo>
                    <a:lnTo>
                      <a:pt x="2" y="26"/>
                    </a:lnTo>
                    <a:lnTo>
                      <a:pt x="2" y="26"/>
                    </a:lnTo>
                    <a:lnTo>
                      <a:pt x="0" y="19"/>
                    </a:lnTo>
                    <a:lnTo>
                      <a:pt x="2" y="11"/>
                    </a:lnTo>
                    <a:lnTo>
                      <a:pt x="2" y="11"/>
                    </a:lnTo>
                    <a:lnTo>
                      <a:pt x="5" y="6"/>
                    </a:lnTo>
                    <a:lnTo>
                      <a:pt x="11" y="1"/>
                    </a:lnTo>
                    <a:lnTo>
                      <a:pt x="11" y="1"/>
                    </a:lnTo>
                    <a:lnTo>
                      <a:pt x="18" y="0"/>
                    </a:lnTo>
                    <a:lnTo>
                      <a:pt x="18" y="0"/>
                    </a:lnTo>
                    <a:lnTo>
                      <a:pt x="24" y="1"/>
                    </a:lnTo>
                    <a:lnTo>
                      <a:pt x="29" y="3"/>
                    </a:lnTo>
                    <a:lnTo>
                      <a:pt x="33" y="6"/>
                    </a:lnTo>
                    <a:lnTo>
                      <a:pt x="36" y="11"/>
                    </a:lnTo>
                    <a:lnTo>
                      <a:pt x="36" y="11"/>
                    </a:lnTo>
                    <a:lnTo>
                      <a:pt x="37" y="19"/>
                    </a:lnTo>
                    <a:lnTo>
                      <a:pt x="36" y="26"/>
                    </a:lnTo>
                    <a:lnTo>
                      <a:pt x="36" y="26"/>
                    </a:lnTo>
                    <a:lnTo>
                      <a:pt x="31" y="32"/>
                    </a:lnTo>
                    <a:lnTo>
                      <a:pt x="26" y="36"/>
                    </a:lnTo>
                    <a:lnTo>
                      <a:pt x="26" y="36"/>
                    </a:lnTo>
                    <a:lnTo>
                      <a:pt x="18" y="37"/>
                    </a:lnTo>
                    <a:lnTo>
                      <a:pt x="18" y="37"/>
                    </a:lnTo>
                    <a:close/>
                  </a:path>
                </a:pathLst>
              </a:custGeom>
              <a:solidFill>
                <a:srgbClr val="E2713B"/>
              </a:solidFill>
              <a:ln w="9525">
                <a:noFill/>
                <a:round/>
              </a:ln>
            </p:spPr>
            <p:txBody>
              <a:bodyPr vert="horz" wrap="square" lIns="91440" tIns="45720" rIns="91440" bIns="45720" numCol="1" anchor="t" anchorCtr="0" compatLnSpc="1"/>
              <a:lstStyle/>
              <a:p>
                <a:endParaRPr lang="en-US"/>
              </a:p>
            </p:txBody>
          </p:sp>
          <p:sp>
            <p:nvSpPr>
              <p:cNvPr id="35" name="Freeform 3287"/>
              <p:cNvSpPr>
                <a:spLocks noEditPoints="1"/>
              </p:cNvSpPr>
              <p:nvPr/>
            </p:nvSpPr>
            <p:spPr bwMode="auto">
              <a:xfrm>
                <a:off x="3971925" y="3535362"/>
                <a:ext cx="34925" cy="34925"/>
              </a:xfrm>
              <a:custGeom>
                <a:avLst/>
                <a:gdLst/>
                <a:ahLst/>
                <a:cxnLst>
                  <a:cxn ang="0">
                    <a:pos x="21" y="7"/>
                  </a:cxn>
                  <a:cxn ang="0">
                    <a:pos x="21" y="7"/>
                  </a:cxn>
                  <a:cxn ang="0">
                    <a:pos x="26" y="7"/>
                  </a:cxn>
                  <a:cxn ang="0">
                    <a:pos x="31" y="10"/>
                  </a:cxn>
                  <a:cxn ang="0">
                    <a:pos x="34" y="12"/>
                  </a:cxn>
                  <a:cxn ang="0">
                    <a:pos x="36" y="17"/>
                  </a:cxn>
                  <a:cxn ang="0">
                    <a:pos x="36" y="17"/>
                  </a:cxn>
                  <a:cxn ang="0">
                    <a:pos x="37" y="23"/>
                  </a:cxn>
                  <a:cxn ang="0">
                    <a:pos x="36" y="28"/>
                  </a:cxn>
                  <a:cxn ang="0">
                    <a:pos x="32" y="33"/>
                  </a:cxn>
                  <a:cxn ang="0">
                    <a:pos x="27" y="38"/>
                  </a:cxn>
                  <a:cxn ang="0">
                    <a:pos x="27" y="38"/>
                  </a:cxn>
                  <a:cxn ang="0">
                    <a:pos x="21" y="38"/>
                  </a:cxn>
                  <a:cxn ang="0">
                    <a:pos x="21" y="38"/>
                  </a:cxn>
                  <a:cxn ang="0">
                    <a:pos x="18" y="38"/>
                  </a:cxn>
                  <a:cxn ang="0">
                    <a:pos x="13" y="36"/>
                  </a:cxn>
                  <a:cxn ang="0">
                    <a:pos x="10" y="33"/>
                  </a:cxn>
                  <a:cxn ang="0">
                    <a:pos x="6" y="28"/>
                  </a:cxn>
                  <a:cxn ang="0">
                    <a:pos x="6" y="28"/>
                  </a:cxn>
                  <a:cxn ang="0">
                    <a:pos x="6" y="23"/>
                  </a:cxn>
                  <a:cxn ang="0">
                    <a:pos x="6" y="17"/>
                  </a:cxn>
                  <a:cxn ang="0">
                    <a:pos x="11" y="12"/>
                  </a:cxn>
                  <a:cxn ang="0">
                    <a:pos x="16" y="9"/>
                  </a:cxn>
                  <a:cxn ang="0">
                    <a:pos x="16" y="9"/>
                  </a:cxn>
                  <a:cxn ang="0">
                    <a:pos x="21" y="7"/>
                  </a:cxn>
                  <a:cxn ang="0">
                    <a:pos x="21" y="0"/>
                  </a:cxn>
                  <a:cxn ang="0">
                    <a:pos x="21" y="0"/>
                  </a:cxn>
                  <a:cxn ang="0">
                    <a:pos x="13" y="2"/>
                  </a:cxn>
                  <a:cxn ang="0">
                    <a:pos x="13" y="2"/>
                  </a:cxn>
                  <a:cxn ang="0">
                    <a:pos x="6" y="7"/>
                  </a:cxn>
                  <a:cxn ang="0">
                    <a:pos x="1" y="15"/>
                  </a:cxn>
                  <a:cxn ang="0">
                    <a:pos x="1" y="15"/>
                  </a:cxn>
                  <a:cxn ang="0">
                    <a:pos x="0" y="23"/>
                  </a:cxn>
                  <a:cxn ang="0">
                    <a:pos x="1" y="31"/>
                  </a:cxn>
                  <a:cxn ang="0">
                    <a:pos x="1" y="31"/>
                  </a:cxn>
                  <a:cxn ang="0">
                    <a:pos x="5" y="36"/>
                  </a:cxn>
                  <a:cxn ang="0">
                    <a:pos x="10" y="41"/>
                  </a:cxn>
                  <a:cxn ang="0">
                    <a:pos x="14" y="43"/>
                  </a:cxn>
                  <a:cxn ang="0">
                    <a:pos x="21" y="44"/>
                  </a:cxn>
                  <a:cxn ang="0">
                    <a:pos x="21" y="44"/>
                  </a:cxn>
                  <a:cxn ang="0">
                    <a:pos x="29" y="43"/>
                  </a:cxn>
                  <a:cxn ang="0">
                    <a:pos x="29" y="43"/>
                  </a:cxn>
                  <a:cxn ang="0">
                    <a:pos x="37" y="38"/>
                  </a:cxn>
                  <a:cxn ang="0">
                    <a:pos x="42" y="31"/>
                  </a:cxn>
                  <a:cxn ang="0">
                    <a:pos x="42" y="31"/>
                  </a:cxn>
                  <a:cxn ang="0">
                    <a:pos x="44" y="23"/>
                  </a:cxn>
                  <a:cxn ang="0">
                    <a:pos x="42" y="15"/>
                  </a:cxn>
                  <a:cxn ang="0">
                    <a:pos x="42" y="15"/>
                  </a:cxn>
                  <a:cxn ang="0">
                    <a:pos x="39" y="9"/>
                  </a:cxn>
                  <a:cxn ang="0">
                    <a:pos x="34" y="5"/>
                  </a:cxn>
                  <a:cxn ang="0">
                    <a:pos x="27" y="2"/>
                  </a:cxn>
                  <a:cxn ang="0">
                    <a:pos x="21" y="0"/>
                  </a:cxn>
                  <a:cxn ang="0">
                    <a:pos x="21" y="0"/>
                  </a:cxn>
                </a:cxnLst>
                <a:rect l="0" t="0" r="r" b="b"/>
                <a:pathLst>
                  <a:path w="44" h="44">
                    <a:moveTo>
                      <a:pt x="21" y="7"/>
                    </a:moveTo>
                    <a:lnTo>
                      <a:pt x="21" y="7"/>
                    </a:lnTo>
                    <a:lnTo>
                      <a:pt x="26" y="7"/>
                    </a:lnTo>
                    <a:lnTo>
                      <a:pt x="31" y="10"/>
                    </a:lnTo>
                    <a:lnTo>
                      <a:pt x="34" y="12"/>
                    </a:lnTo>
                    <a:lnTo>
                      <a:pt x="36" y="17"/>
                    </a:lnTo>
                    <a:lnTo>
                      <a:pt x="36" y="17"/>
                    </a:lnTo>
                    <a:lnTo>
                      <a:pt x="37" y="23"/>
                    </a:lnTo>
                    <a:lnTo>
                      <a:pt x="36" y="28"/>
                    </a:lnTo>
                    <a:lnTo>
                      <a:pt x="32" y="33"/>
                    </a:lnTo>
                    <a:lnTo>
                      <a:pt x="27" y="38"/>
                    </a:lnTo>
                    <a:lnTo>
                      <a:pt x="27" y="38"/>
                    </a:lnTo>
                    <a:lnTo>
                      <a:pt x="21" y="38"/>
                    </a:lnTo>
                    <a:lnTo>
                      <a:pt x="21" y="38"/>
                    </a:lnTo>
                    <a:lnTo>
                      <a:pt x="18" y="38"/>
                    </a:lnTo>
                    <a:lnTo>
                      <a:pt x="13" y="36"/>
                    </a:lnTo>
                    <a:lnTo>
                      <a:pt x="10" y="33"/>
                    </a:lnTo>
                    <a:lnTo>
                      <a:pt x="6" y="28"/>
                    </a:lnTo>
                    <a:lnTo>
                      <a:pt x="6" y="28"/>
                    </a:lnTo>
                    <a:lnTo>
                      <a:pt x="6" y="23"/>
                    </a:lnTo>
                    <a:lnTo>
                      <a:pt x="6" y="17"/>
                    </a:lnTo>
                    <a:lnTo>
                      <a:pt x="11" y="12"/>
                    </a:lnTo>
                    <a:lnTo>
                      <a:pt x="16" y="9"/>
                    </a:lnTo>
                    <a:lnTo>
                      <a:pt x="16" y="9"/>
                    </a:lnTo>
                    <a:lnTo>
                      <a:pt x="21" y="7"/>
                    </a:lnTo>
                    <a:close/>
                    <a:moveTo>
                      <a:pt x="21" y="0"/>
                    </a:moveTo>
                    <a:lnTo>
                      <a:pt x="21" y="0"/>
                    </a:lnTo>
                    <a:lnTo>
                      <a:pt x="13" y="2"/>
                    </a:lnTo>
                    <a:lnTo>
                      <a:pt x="13" y="2"/>
                    </a:lnTo>
                    <a:lnTo>
                      <a:pt x="6" y="7"/>
                    </a:lnTo>
                    <a:lnTo>
                      <a:pt x="1" y="15"/>
                    </a:lnTo>
                    <a:lnTo>
                      <a:pt x="1" y="15"/>
                    </a:lnTo>
                    <a:lnTo>
                      <a:pt x="0" y="23"/>
                    </a:lnTo>
                    <a:lnTo>
                      <a:pt x="1" y="31"/>
                    </a:lnTo>
                    <a:lnTo>
                      <a:pt x="1" y="31"/>
                    </a:lnTo>
                    <a:lnTo>
                      <a:pt x="5" y="36"/>
                    </a:lnTo>
                    <a:lnTo>
                      <a:pt x="10" y="41"/>
                    </a:lnTo>
                    <a:lnTo>
                      <a:pt x="14" y="43"/>
                    </a:lnTo>
                    <a:lnTo>
                      <a:pt x="21" y="44"/>
                    </a:lnTo>
                    <a:lnTo>
                      <a:pt x="21" y="44"/>
                    </a:lnTo>
                    <a:lnTo>
                      <a:pt x="29" y="43"/>
                    </a:lnTo>
                    <a:lnTo>
                      <a:pt x="29" y="43"/>
                    </a:lnTo>
                    <a:lnTo>
                      <a:pt x="37" y="38"/>
                    </a:lnTo>
                    <a:lnTo>
                      <a:pt x="42" y="31"/>
                    </a:lnTo>
                    <a:lnTo>
                      <a:pt x="42" y="31"/>
                    </a:lnTo>
                    <a:lnTo>
                      <a:pt x="44" y="23"/>
                    </a:lnTo>
                    <a:lnTo>
                      <a:pt x="42" y="15"/>
                    </a:lnTo>
                    <a:lnTo>
                      <a:pt x="42" y="15"/>
                    </a:lnTo>
                    <a:lnTo>
                      <a:pt x="39" y="9"/>
                    </a:lnTo>
                    <a:lnTo>
                      <a:pt x="34" y="5"/>
                    </a:lnTo>
                    <a:lnTo>
                      <a:pt x="27" y="2"/>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36" name="Freeform 3288"/>
              <p:cNvSpPr/>
              <p:nvPr/>
            </p:nvSpPr>
            <p:spPr bwMode="auto">
              <a:xfrm>
                <a:off x="3976687" y="3540125"/>
                <a:ext cx="25400" cy="25400"/>
              </a:xfrm>
              <a:custGeom>
                <a:avLst/>
                <a:gdLst/>
                <a:ahLst/>
                <a:cxnLst>
                  <a:cxn ang="0">
                    <a:pos x="15" y="0"/>
                  </a:cxn>
                  <a:cxn ang="0">
                    <a:pos x="15" y="0"/>
                  </a:cxn>
                  <a:cxn ang="0">
                    <a:pos x="20" y="0"/>
                  </a:cxn>
                  <a:cxn ang="0">
                    <a:pos x="25" y="3"/>
                  </a:cxn>
                  <a:cxn ang="0">
                    <a:pos x="28" y="5"/>
                  </a:cxn>
                  <a:cxn ang="0">
                    <a:pos x="30" y="10"/>
                  </a:cxn>
                  <a:cxn ang="0">
                    <a:pos x="30" y="10"/>
                  </a:cxn>
                  <a:cxn ang="0">
                    <a:pos x="31" y="16"/>
                  </a:cxn>
                  <a:cxn ang="0">
                    <a:pos x="30" y="21"/>
                  </a:cxn>
                  <a:cxn ang="0">
                    <a:pos x="26" y="26"/>
                  </a:cxn>
                  <a:cxn ang="0">
                    <a:pos x="21" y="31"/>
                  </a:cxn>
                  <a:cxn ang="0">
                    <a:pos x="21" y="31"/>
                  </a:cxn>
                  <a:cxn ang="0">
                    <a:pos x="15" y="31"/>
                  </a:cxn>
                  <a:cxn ang="0">
                    <a:pos x="15" y="31"/>
                  </a:cxn>
                  <a:cxn ang="0">
                    <a:pos x="12" y="31"/>
                  </a:cxn>
                  <a:cxn ang="0">
                    <a:pos x="7" y="29"/>
                  </a:cxn>
                  <a:cxn ang="0">
                    <a:pos x="4" y="26"/>
                  </a:cxn>
                  <a:cxn ang="0">
                    <a:pos x="0" y="21"/>
                  </a:cxn>
                  <a:cxn ang="0">
                    <a:pos x="0" y="21"/>
                  </a:cxn>
                  <a:cxn ang="0">
                    <a:pos x="0" y="16"/>
                  </a:cxn>
                  <a:cxn ang="0">
                    <a:pos x="0" y="10"/>
                  </a:cxn>
                  <a:cxn ang="0">
                    <a:pos x="5" y="5"/>
                  </a:cxn>
                  <a:cxn ang="0">
                    <a:pos x="10" y="2"/>
                  </a:cxn>
                  <a:cxn ang="0">
                    <a:pos x="10" y="2"/>
                  </a:cxn>
                  <a:cxn ang="0">
                    <a:pos x="15" y="0"/>
                  </a:cxn>
                </a:cxnLst>
                <a:rect l="0" t="0" r="r" b="b"/>
                <a:pathLst>
                  <a:path w="31" h="31">
                    <a:moveTo>
                      <a:pt x="15" y="0"/>
                    </a:moveTo>
                    <a:lnTo>
                      <a:pt x="15" y="0"/>
                    </a:lnTo>
                    <a:lnTo>
                      <a:pt x="20" y="0"/>
                    </a:lnTo>
                    <a:lnTo>
                      <a:pt x="25" y="3"/>
                    </a:lnTo>
                    <a:lnTo>
                      <a:pt x="28" y="5"/>
                    </a:lnTo>
                    <a:lnTo>
                      <a:pt x="30" y="10"/>
                    </a:lnTo>
                    <a:lnTo>
                      <a:pt x="30" y="10"/>
                    </a:lnTo>
                    <a:lnTo>
                      <a:pt x="31" y="16"/>
                    </a:lnTo>
                    <a:lnTo>
                      <a:pt x="30" y="21"/>
                    </a:lnTo>
                    <a:lnTo>
                      <a:pt x="26" y="26"/>
                    </a:lnTo>
                    <a:lnTo>
                      <a:pt x="21" y="31"/>
                    </a:lnTo>
                    <a:lnTo>
                      <a:pt x="21" y="31"/>
                    </a:lnTo>
                    <a:lnTo>
                      <a:pt x="15" y="31"/>
                    </a:lnTo>
                    <a:lnTo>
                      <a:pt x="15" y="31"/>
                    </a:lnTo>
                    <a:lnTo>
                      <a:pt x="12" y="31"/>
                    </a:lnTo>
                    <a:lnTo>
                      <a:pt x="7" y="29"/>
                    </a:lnTo>
                    <a:lnTo>
                      <a:pt x="4" y="26"/>
                    </a:lnTo>
                    <a:lnTo>
                      <a:pt x="0" y="21"/>
                    </a:lnTo>
                    <a:lnTo>
                      <a:pt x="0" y="21"/>
                    </a:lnTo>
                    <a:lnTo>
                      <a:pt x="0" y="16"/>
                    </a:lnTo>
                    <a:lnTo>
                      <a:pt x="0" y="10"/>
                    </a:lnTo>
                    <a:lnTo>
                      <a:pt x="5" y="5"/>
                    </a:lnTo>
                    <a:lnTo>
                      <a:pt x="10" y="2"/>
                    </a:lnTo>
                    <a:lnTo>
                      <a:pt x="10" y="2"/>
                    </a:lnTo>
                    <a:lnTo>
                      <a:pt x="15" y="0"/>
                    </a:lnTo>
                  </a:path>
                </a:pathLst>
              </a:custGeom>
              <a:noFill/>
              <a:ln w="9525">
                <a:noFill/>
                <a:round/>
              </a:ln>
            </p:spPr>
            <p:txBody>
              <a:bodyPr vert="horz" wrap="square" lIns="91440" tIns="45720" rIns="91440" bIns="45720" numCol="1" anchor="t" anchorCtr="0" compatLnSpc="1"/>
              <a:lstStyle/>
              <a:p>
                <a:endParaRPr lang="en-US"/>
              </a:p>
            </p:txBody>
          </p:sp>
          <p:sp>
            <p:nvSpPr>
              <p:cNvPr id="37" name="Freeform 3289"/>
              <p:cNvSpPr/>
              <p:nvPr/>
            </p:nvSpPr>
            <p:spPr bwMode="auto">
              <a:xfrm>
                <a:off x="3971925" y="3535362"/>
                <a:ext cx="34925" cy="34925"/>
              </a:xfrm>
              <a:custGeom>
                <a:avLst/>
                <a:gdLst/>
                <a:ahLst/>
                <a:cxnLst>
                  <a:cxn ang="0">
                    <a:pos x="21" y="0"/>
                  </a:cxn>
                  <a:cxn ang="0">
                    <a:pos x="21" y="0"/>
                  </a:cxn>
                  <a:cxn ang="0">
                    <a:pos x="13" y="2"/>
                  </a:cxn>
                  <a:cxn ang="0">
                    <a:pos x="13" y="2"/>
                  </a:cxn>
                  <a:cxn ang="0">
                    <a:pos x="6" y="7"/>
                  </a:cxn>
                  <a:cxn ang="0">
                    <a:pos x="1" y="15"/>
                  </a:cxn>
                  <a:cxn ang="0">
                    <a:pos x="1" y="15"/>
                  </a:cxn>
                  <a:cxn ang="0">
                    <a:pos x="0" y="23"/>
                  </a:cxn>
                  <a:cxn ang="0">
                    <a:pos x="1" y="31"/>
                  </a:cxn>
                  <a:cxn ang="0">
                    <a:pos x="1" y="31"/>
                  </a:cxn>
                  <a:cxn ang="0">
                    <a:pos x="5" y="36"/>
                  </a:cxn>
                  <a:cxn ang="0">
                    <a:pos x="10" y="41"/>
                  </a:cxn>
                  <a:cxn ang="0">
                    <a:pos x="14" y="43"/>
                  </a:cxn>
                  <a:cxn ang="0">
                    <a:pos x="21" y="44"/>
                  </a:cxn>
                  <a:cxn ang="0">
                    <a:pos x="21" y="44"/>
                  </a:cxn>
                  <a:cxn ang="0">
                    <a:pos x="29" y="43"/>
                  </a:cxn>
                  <a:cxn ang="0">
                    <a:pos x="29" y="43"/>
                  </a:cxn>
                  <a:cxn ang="0">
                    <a:pos x="37" y="38"/>
                  </a:cxn>
                  <a:cxn ang="0">
                    <a:pos x="42" y="31"/>
                  </a:cxn>
                  <a:cxn ang="0">
                    <a:pos x="42" y="31"/>
                  </a:cxn>
                  <a:cxn ang="0">
                    <a:pos x="44" y="23"/>
                  </a:cxn>
                  <a:cxn ang="0">
                    <a:pos x="42" y="15"/>
                  </a:cxn>
                  <a:cxn ang="0">
                    <a:pos x="42" y="15"/>
                  </a:cxn>
                  <a:cxn ang="0">
                    <a:pos x="39" y="9"/>
                  </a:cxn>
                  <a:cxn ang="0">
                    <a:pos x="34" y="5"/>
                  </a:cxn>
                  <a:cxn ang="0">
                    <a:pos x="27" y="2"/>
                  </a:cxn>
                  <a:cxn ang="0">
                    <a:pos x="21" y="0"/>
                  </a:cxn>
                  <a:cxn ang="0">
                    <a:pos x="21" y="0"/>
                  </a:cxn>
                </a:cxnLst>
                <a:rect l="0" t="0" r="r" b="b"/>
                <a:pathLst>
                  <a:path w="44" h="44">
                    <a:moveTo>
                      <a:pt x="21" y="0"/>
                    </a:moveTo>
                    <a:lnTo>
                      <a:pt x="21" y="0"/>
                    </a:lnTo>
                    <a:lnTo>
                      <a:pt x="13" y="2"/>
                    </a:lnTo>
                    <a:lnTo>
                      <a:pt x="13" y="2"/>
                    </a:lnTo>
                    <a:lnTo>
                      <a:pt x="6" y="7"/>
                    </a:lnTo>
                    <a:lnTo>
                      <a:pt x="1" y="15"/>
                    </a:lnTo>
                    <a:lnTo>
                      <a:pt x="1" y="15"/>
                    </a:lnTo>
                    <a:lnTo>
                      <a:pt x="0" y="23"/>
                    </a:lnTo>
                    <a:lnTo>
                      <a:pt x="1" y="31"/>
                    </a:lnTo>
                    <a:lnTo>
                      <a:pt x="1" y="31"/>
                    </a:lnTo>
                    <a:lnTo>
                      <a:pt x="5" y="36"/>
                    </a:lnTo>
                    <a:lnTo>
                      <a:pt x="10" y="41"/>
                    </a:lnTo>
                    <a:lnTo>
                      <a:pt x="14" y="43"/>
                    </a:lnTo>
                    <a:lnTo>
                      <a:pt x="21" y="44"/>
                    </a:lnTo>
                    <a:lnTo>
                      <a:pt x="21" y="44"/>
                    </a:lnTo>
                    <a:lnTo>
                      <a:pt x="29" y="43"/>
                    </a:lnTo>
                    <a:lnTo>
                      <a:pt x="29" y="43"/>
                    </a:lnTo>
                    <a:lnTo>
                      <a:pt x="37" y="38"/>
                    </a:lnTo>
                    <a:lnTo>
                      <a:pt x="42" y="31"/>
                    </a:lnTo>
                    <a:lnTo>
                      <a:pt x="42" y="31"/>
                    </a:lnTo>
                    <a:lnTo>
                      <a:pt x="44" y="23"/>
                    </a:lnTo>
                    <a:lnTo>
                      <a:pt x="42" y="15"/>
                    </a:lnTo>
                    <a:lnTo>
                      <a:pt x="42" y="15"/>
                    </a:lnTo>
                    <a:lnTo>
                      <a:pt x="39" y="9"/>
                    </a:lnTo>
                    <a:lnTo>
                      <a:pt x="34" y="5"/>
                    </a:lnTo>
                    <a:lnTo>
                      <a:pt x="27" y="2"/>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38" name="Freeform 3290"/>
              <p:cNvSpPr/>
              <p:nvPr/>
            </p:nvSpPr>
            <p:spPr bwMode="auto">
              <a:xfrm>
                <a:off x="4621212" y="3270250"/>
                <a:ext cx="28575" cy="30163"/>
              </a:xfrm>
              <a:custGeom>
                <a:avLst/>
                <a:gdLst/>
                <a:ahLst/>
                <a:cxnLst>
                  <a:cxn ang="0">
                    <a:pos x="18" y="37"/>
                  </a:cxn>
                  <a:cxn ang="0">
                    <a:pos x="18" y="37"/>
                  </a:cxn>
                  <a:cxn ang="0">
                    <a:pos x="13" y="37"/>
                  </a:cxn>
                  <a:cxn ang="0">
                    <a:pos x="9" y="34"/>
                  </a:cxn>
                  <a:cxn ang="0">
                    <a:pos x="4" y="31"/>
                  </a:cxn>
                  <a:cxn ang="0">
                    <a:pos x="0" y="26"/>
                  </a:cxn>
                  <a:cxn ang="0">
                    <a:pos x="0" y="26"/>
                  </a:cxn>
                  <a:cxn ang="0">
                    <a:pos x="0" y="19"/>
                  </a:cxn>
                  <a:cxn ang="0">
                    <a:pos x="0" y="11"/>
                  </a:cxn>
                  <a:cxn ang="0">
                    <a:pos x="5" y="6"/>
                  </a:cxn>
                  <a:cxn ang="0">
                    <a:pos x="12" y="1"/>
                  </a:cxn>
                  <a:cxn ang="0">
                    <a:pos x="12" y="1"/>
                  </a:cxn>
                  <a:cxn ang="0">
                    <a:pos x="18" y="0"/>
                  </a:cxn>
                  <a:cxn ang="0">
                    <a:pos x="18" y="0"/>
                  </a:cxn>
                  <a:cxn ang="0">
                    <a:pos x="23" y="1"/>
                  </a:cxn>
                  <a:cxn ang="0">
                    <a:pos x="28" y="3"/>
                  </a:cxn>
                  <a:cxn ang="0">
                    <a:pos x="33" y="6"/>
                  </a:cxn>
                  <a:cxn ang="0">
                    <a:pos x="36" y="11"/>
                  </a:cxn>
                  <a:cxn ang="0">
                    <a:pos x="36" y="11"/>
                  </a:cxn>
                  <a:cxn ang="0">
                    <a:pos x="36" y="19"/>
                  </a:cxn>
                  <a:cxn ang="0">
                    <a:pos x="36" y="26"/>
                  </a:cxn>
                  <a:cxn ang="0">
                    <a:pos x="36" y="26"/>
                  </a:cxn>
                  <a:cxn ang="0">
                    <a:pos x="31" y="32"/>
                  </a:cxn>
                  <a:cxn ang="0">
                    <a:pos x="25" y="35"/>
                  </a:cxn>
                  <a:cxn ang="0">
                    <a:pos x="25" y="35"/>
                  </a:cxn>
                  <a:cxn ang="0">
                    <a:pos x="18" y="37"/>
                  </a:cxn>
                  <a:cxn ang="0">
                    <a:pos x="18" y="37"/>
                  </a:cxn>
                </a:cxnLst>
                <a:rect l="0" t="0" r="r" b="b"/>
                <a:pathLst>
                  <a:path w="36" h="37">
                    <a:moveTo>
                      <a:pt x="18" y="37"/>
                    </a:moveTo>
                    <a:lnTo>
                      <a:pt x="18" y="37"/>
                    </a:lnTo>
                    <a:lnTo>
                      <a:pt x="13" y="37"/>
                    </a:lnTo>
                    <a:lnTo>
                      <a:pt x="9" y="34"/>
                    </a:lnTo>
                    <a:lnTo>
                      <a:pt x="4" y="31"/>
                    </a:lnTo>
                    <a:lnTo>
                      <a:pt x="0" y="26"/>
                    </a:lnTo>
                    <a:lnTo>
                      <a:pt x="0" y="26"/>
                    </a:lnTo>
                    <a:lnTo>
                      <a:pt x="0" y="19"/>
                    </a:lnTo>
                    <a:lnTo>
                      <a:pt x="0" y="11"/>
                    </a:lnTo>
                    <a:lnTo>
                      <a:pt x="5" y="6"/>
                    </a:lnTo>
                    <a:lnTo>
                      <a:pt x="12" y="1"/>
                    </a:lnTo>
                    <a:lnTo>
                      <a:pt x="12" y="1"/>
                    </a:lnTo>
                    <a:lnTo>
                      <a:pt x="18" y="0"/>
                    </a:lnTo>
                    <a:lnTo>
                      <a:pt x="18" y="0"/>
                    </a:lnTo>
                    <a:lnTo>
                      <a:pt x="23" y="1"/>
                    </a:lnTo>
                    <a:lnTo>
                      <a:pt x="28" y="3"/>
                    </a:lnTo>
                    <a:lnTo>
                      <a:pt x="33" y="6"/>
                    </a:lnTo>
                    <a:lnTo>
                      <a:pt x="36" y="11"/>
                    </a:lnTo>
                    <a:lnTo>
                      <a:pt x="36" y="11"/>
                    </a:lnTo>
                    <a:lnTo>
                      <a:pt x="36" y="19"/>
                    </a:lnTo>
                    <a:lnTo>
                      <a:pt x="36" y="26"/>
                    </a:lnTo>
                    <a:lnTo>
                      <a:pt x="36" y="26"/>
                    </a:lnTo>
                    <a:lnTo>
                      <a:pt x="31" y="32"/>
                    </a:lnTo>
                    <a:lnTo>
                      <a:pt x="25" y="35"/>
                    </a:lnTo>
                    <a:lnTo>
                      <a:pt x="25" y="35"/>
                    </a:lnTo>
                    <a:lnTo>
                      <a:pt x="18" y="37"/>
                    </a:lnTo>
                    <a:lnTo>
                      <a:pt x="18" y="37"/>
                    </a:lnTo>
                    <a:close/>
                  </a:path>
                </a:pathLst>
              </a:custGeom>
              <a:solidFill>
                <a:srgbClr val="B79980"/>
              </a:solidFill>
              <a:ln w="9525">
                <a:noFill/>
                <a:round/>
              </a:ln>
            </p:spPr>
            <p:txBody>
              <a:bodyPr vert="horz" wrap="square" lIns="91440" tIns="45720" rIns="91440" bIns="45720" numCol="1" anchor="t" anchorCtr="0" compatLnSpc="1"/>
              <a:lstStyle/>
              <a:p>
                <a:endParaRPr lang="en-US"/>
              </a:p>
            </p:txBody>
          </p:sp>
          <p:sp>
            <p:nvSpPr>
              <p:cNvPr id="39" name="Freeform 3291"/>
              <p:cNvSpPr>
                <a:spLocks noEditPoints="1"/>
              </p:cNvSpPr>
              <p:nvPr/>
            </p:nvSpPr>
            <p:spPr bwMode="auto">
              <a:xfrm>
                <a:off x="4618037" y="3270250"/>
                <a:ext cx="33338" cy="33338"/>
              </a:xfrm>
              <a:custGeom>
                <a:avLst/>
                <a:gdLst/>
                <a:ahLst/>
                <a:cxnLst>
                  <a:cxn ang="0">
                    <a:pos x="21" y="5"/>
                  </a:cxn>
                  <a:cxn ang="0">
                    <a:pos x="21" y="5"/>
                  </a:cxn>
                  <a:cxn ang="0">
                    <a:pos x="26" y="7"/>
                  </a:cxn>
                  <a:cxn ang="0">
                    <a:pos x="29" y="8"/>
                  </a:cxn>
                  <a:cxn ang="0">
                    <a:pos x="33" y="11"/>
                  </a:cxn>
                  <a:cxn ang="0">
                    <a:pos x="36" y="15"/>
                  </a:cxn>
                  <a:cxn ang="0">
                    <a:pos x="36" y="15"/>
                  </a:cxn>
                  <a:cxn ang="0">
                    <a:pos x="38" y="21"/>
                  </a:cxn>
                  <a:cxn ang="0">
                    <a:pos x="36" y="26"/>
                  </a:cxn>
                  <a:cxn ang="0">
                    <a:pos x="33" y="33"/>
                  </a:cxn>
                  <a:cxn ang="0">
                    <a:pos x="28" y="36"/>
                  </a:cxn>
                  <a:cxn ang="0">
                    <a:pos x="28" y="36"/>
                  </a:cxn>
                  <a:cxn ang="0">
                    <a:pos x="21" y="36"/>
                  </a:cxn>
                  <a:cxn ang="0">
                    <a:pos x="21" y="36"/>
                  </a:cxn>
                  <a:cxn ang="0">
                    <a:pos x="16" y="36"/>
                  </a:cxn>
                  <a:cxn ang="0">
                    <a:pos x="13" y="34"/>
                  </a:cxn>
                  <a:cxn ang="0">
                    <a:pos x="10" y="31"/>
                  </a:cxn>
                  <a:cxn ang="0">
                    <a:pos x="7" y="26"/>
                  </a:cxn>
                  <a:cxn ang="0">
                    <a:pos x="7" y="26"/>
                  </a:cxn>
                  <a:cxn ang="0">
                    <a:pos x="5" y="21"/>
                  </a:cxn>
                  <a:cxn ang="0">
                    <a:pos x="7" y="15"/>
                  </a:cxn>
                  <a:cxn ang="0">
                    <a:pos x="10" y="10"/>
                  </a:cxn>
                  <a:cxn ang="0">
                    <a:pos x="15" y="7"/>
                  </a:cxn>
                  <a:cxn ang="0">
                    <a:pos x="15" y="7"/>
                  </a:cxn>
                  <a:cxn ang="0">
                    <a:pos x="21" y="5"/>
                  </a:cxn>
                  <a:cxn ang="0">
                    <a:pos x="21" y="0"/>
                  </a:cxn>
                  <a:cxn ang="0">
                    <a:pos x="21" y="0"/>
                  </a:cxn>
                  <a:cxn ang="0">
                    <a:pos x="21" y="0"/>
                  </a:cxn>
                  <a:cxn ang="0">
                    <a:pos x="13" y="2"/>
                  </a:cxn>
                  <a:cxn ang="0">
                    <a:pos x="13" y="2"/>
                  </a:cxn>
                  <a:cxn ang="0">
                    <a:pos x="7" y="5"/>
                  </a:cxn>
                  <a:cxn ang="0">
                    <a:pos x="2" y="13"/>
                  </a:cxn>
                  <a:cxn ang="0">
                    <a:pos x="0" y="21"/>
                  </a:cxn>
                  <a:cxn ang="0">
                    <a:pos x="2" y="29"/>
                  </a:cxn>
                  <a:cxn ang="0">
                    <a:pos x="2" y="29"/>
                  </a:cxn>
                  <a:cxn ang="0">
                    <a:pos x="5" y="34"/>
                  </a:cxn>
                  <a:cxn ang="0">
                    <a:pos x="10" y="39"/>
                  </a:cxn>
                  <a:cxn ang="0">
                    <a:pos x="15" y="42"/>
                  </a:cxn>
                  <a:cxn ang="0">
                    <a:pos x="21" y="42"/>
                  </a:cxn>
                  <a:cxn ang="0">
                    <a:pos x="21" y="42"/>
                  </a:cxn>
                  <a:cxn ang="0">
                    <a:pos x="29" y="41"/>
                  </a:cxn>
                  <a:cxn ang="0">
                    <a:pos x="29" y="41"/>
                  </a:cxn>
                  <a:cxn ang="0">
                    <a:pos x="36" y="36"/>
                  </a:cxn>
                  <a:cxn ang="0">
                    <a:pos x="41" y="29"/>
                  </a:cxn>
                  <a:cxn ang="0">
                    <a:pos x="41" y="29"/>
                  </a:cxn>
                  <a:cxn ang="0">
                    <a:pos x="42" y="21"/>
                  </a:cxn>
                  <a:cxn ang="0">
                    <a:pos x="41" y="13"/>
                  </a:cxn>
                  <a:cxn ang="0">
                    <a:pos x="41" y="13"/>
                  </a:cxn>
                  <a:cxn ang="0">
                    <a:pos x="38" y="7"/>
                  </a:cxn>
                  <a:cxn ang="0">
                    <a:pos x="33" y="3"/>
                  </a:cxn>
                  <a:cxn ang="0">
                    <a:pos x="28" y="0"/>
                  </a:cxn>
                  <a:cxn ang="0">
                    <a:pos x="21" y="0"/>
                  </a:cxn>
                  <a:cxn ang="0">
                    <a:pos x="21" y="0"/>
                  </a:cxn>
                </a:cxnLst>
                <a:rect l="0" t="0" r="r" b="b"/>
                <a:pathLst>
                  <a:path w="42" h="42">
                    <a:moveTo>
                      <a:pt x="21" y="5"/>
                    </a:moveTo>
                    <a:lnTo>
                      <a:pt x="21" y="5"/>
                    </a:lnTo>
                    <a:lnTo>
                      <a:pt x="26" y="7"/>
                    </a:lnTo>
                    <a:lnTo>
                      <a:pt x="29" y="8"/>
                    </a:lnTo>
                    <a:lnTo>
                      <a:pt x="33" y="11"/>
                    </a:lnTo>
                    <a:lnTo>
                      <a:pt x="36" y="15"/>
                    </a:lnTo>
                    <a:lnTo>
                      <a:pt x="36" y="15"/>
                    </a:lnTo>
                    <a:lnTo>
                      <a:pt x="38" y="21"/>
                    </a:lnTo>
                    <a:lnTo>
                      <a:pt x="36" y="26"/>
                    </a:lnTo>
                    <a:lnTo>
                      <a:pt x="33" y="33"/>
                    </a:lnTo>
                    <a:lnTo>
                      <a:pt x="28" y="36"/>
                    </a:lnTo>
                    <a:lnTo>
                      <a:pt x="28" y="36"/>
                    </a:lnTo>
                    <a:lnTo>
                      <a:pt x="21" y="36"/>
                    </a:lnTo>
                    <a:lnTo>
                      <a:pt x="21" y="36"/>
                    </a:lnTo>
                    <a:lnTo>
                      <a:pt x="16" y="36"/>
                    </a:lnTo>
                    <a:lnTo>
                      <a:pt x="13" y="34"/>
                    </a:lnTo>
                    <a:lnTo>
                      <a:pt x="10" y="31"/>
                    </a:lnTo>
                    <a:lnTo>
                      <a:pt x="7" y="26"/>
                    </a:lnTo>
                    <a:lnTo>
                      <a:pt x="7" y="26"/>
                    </a:lnTo>
                    <a:lnTo>
                      <a:pt x="5" y="21"/>
                    </a:lnTo>
                    <a:lnTo>
                      <a:pt x="7" y="15"/>
                    </a:lnTo>
                    <a:lnTo>
                      <a:pt x="10" y="10"/>
                    </a:lnTo>
                    <a:lnTo>
                      <a:pt x="15" y="7"/>
                    </a:lnTo>
                    <a:lnTo>
                      <a:pt x="15" y="7"/>
                    </a:lnTo>
                    <a:lnTo>
                      <a:pt x="21" y="5"/>
                    </a:lnTo>
                    <a:close/>
                    <a:moveTo>
                      <a:pt x="21" y="0"/>
                    </a:moveTo>
                    <a:lnTo>
                      <a:pt x="21" y="0"/>
                    </a:lnTo>
                    <a:lnTo>
                      <a:pt x="21" y="0"/>
                    </a:lnTo>
                    <a:lnTo>
                      <a:pt x="13" y="2"/>
                    </a:lnTo>
                    <a:lnTo>
                      <a:pt x="13" y="2"/>
                    </a:lnTo>
                    <a:lnTo>
                      <a:pt x="7" y="5"/>
                    </a:lnTo>
                    <a:lnTo>
                      <a:pt x="2" y="13"/>
                    </a:lnTo>
                    <a:lnTo>
                      <a:pt x="0" y="21"/>
                    </a:lnTo>
                    <a:lnTo>
                      <a:pt x="2" y="29"/>
                    </a:lnTo>
                    <a:lnTo>
                      <a:pt x="2" y="29"/>
                    </a:lnTo>
                    <a:lnTo>
                      <a:pt x="5" y="34"/>
                    </a:lnTo>
                    <a:lnTo>
                      <a:pt x="10" y="39"/>
                    </a:lnTo>
                    <a:lnTo>
                      <a:pt x="15" y="42"/>
                    </a:lnTo>
                    <a:lnTo>
                      <a:pt x="21" y="42"/>
                    </a:lnTo>
                    <a:lnTo>
                      <a:pt x="21" y="42"/>
                    </a:lnTo>
                    <a:lnTo>
                      <a:pt x="29" y="41"/>
                    </a:lnTo>
                    <a:lnTo>
                      <a:pt x="29" y="41"/>
                    </a:lnTo>
                    <a:lnTo>
                      <a:pt x="36" y="36"/>
                    </a:lnTo>
                    <a:lnTo>
                      <a:pt x="41" y="29"/>
                    </a:lnTo>
                    <a:lnTo>
                      <a:pt x="41" y="29"/>
                    </a:lnTo>
                    <a:lnTo>
                      <a:pt x="42" y="21"/>
                    </a:lnTo>
                    <a:lnTo>
                      <a:pt x="41" y="13"/>
                    </a:lnTo>
                    <a:lnTo>
                      <a:pt x="41" y="13"/>
                    </a:lnTo>
                    <a:lnTo>
                      <a:pt x="38" y="7"/>
                    </a:lnTo>
                    <a:lnTo>
                      <a:pt x="33" y="3"/>
                    </a:lnTo>
                    <a:lnTo>
                      <a:pt x="28" y="0"/>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40" name="Freeform 3292"/>
              <p:cNvSpPr/>
              <p:nvPr/>
            </p:nvSpPr>
            <p:spPr bwMode="auto">
              <a:xfrm>
                <a:off x="4622800" y="3273425"/>
                <a:ext cx="25400" cy="23813"/>
              </a:xfrm>
              <a:custGeom>
                <a:avLst/>
                <a:gdLst/>
                <a:ahLst/>
                <a:cxnLst>
                  <a:cxn ang="0">
                    <a:pos x="16" y="0"/>
                  </a:cxn>
                  <a:cxn ang="0">
                    <a:pos x="16" y="0"/>
                  </a:cxn>
                  <a:cxn ang="0">
                    <a:pos x="21" y="2"/>
                  </a:cxn>
                  <a:cxn ang="0">
                    <a:pos x="24" y="3"/>
                  </a:cxn>
                  <a:cxn ang="0">
                    <a:pos x="28" y="6"/>
                  </a:cxn>
                  <a:cxn ang="0">
                    <a:pos x="31" y="10"/>
                  </a:cxn>
                  <a:cxn ang="0">
                    <a:pos x="31" y="10"/>
                  </a:cxn>
                  <a:cxn ang="0">
                    <a:pos x="33" y="16"/>
                  </a:cxn>
                  <a:cxn ang="0">
                    <a:pos x="31" y="21"/>
                  </a:cxn>
                  <a:cxn ang="0">
                    <a:pos x="28" y="28"/>
                  </a:cxn>
                  <a:cxn ang="0">
                    <a:pos x="23" y="31"/>
                  </a:cxn>
                  <a:cxn ang="0">
                    <a:pos x="23" y="31"/>
                  </a:cxn>
                  <a:cxn ang="0">
                    <a:pos x="16" y="31"/>
                  </a:cxn>
                  <a:cxn ang="0">
                    <a:pos x="16" y="31"/>
                  </a:cxn>
                  <a:cxn ang="0">
                    <a:pos x="11" y="31"/>
                  </a:cxn>
                  <a:cxn ang="0">
                    <a:pos x="8" y="29"/>
                  </a:cxn>
                  <a:cxn ang="0">
                    <a:pos x="5" y="26"/>
                  </a:cxn>
                  <a:cxn ang="0">
                    <a:pos x="2" y="21"/>
                  </a:cxn>
                  <a:cxn ang="0">
                    <a:pos x="2" y="21"/>
                  </a:cxn>
                  <a:cxn ang="0">
                    <a:pos x="0" y="16"/>
                  </a:cxn>
                  <a:cxn ang="0">
                    <a:pos x="2" y="10"/>
                  </a:cxn>
                  <a:cxn ang="0">
                    <a:pos x="5" y="5"/>
                  </a:cxn>
                  <a:cxn ang="0">
                    <a:pos x="10" y="2"/>
                  </a:cxn>
                  <a:cxn ang="0">
                    <a:pos x="10" y="2"/>
                  </a:cxn>
                  <a:cxn ang="0">
                    <a:pos x="16" y="0"/>
                  </a:cxn>
                </a:cxnLst>
                <a:rect l="0" t="0" r="r" b="b"/>
                <a:pathLst>
                  <a:path w="33" h="31">
                    <a:moveTo>
                      <a:pt x="16" y="0"/>
                    </a:moveTo>
                    <a:lnTo>
                      <a:pt x="16" y="0"/>
                    </a:lnTo>
                    <a:lnTo>
                      <a:pt x="21" y="2"/>
                    </a:lnTo>
                    <a:lnTo>
                      <a:pt x="24" y="3"/>
                    </a:lnTo>
                    <a:lnTo>
                      <a:pt x="28" y="6"/>
                    </a:lnTo>
                    <a:lnTo>
                      <a:pt x="31" y="10"/>
                    </a:lnTo>
                    <a:lnTo>
                      <a:pt x="31" y="10"/>
                    </a:lnTo>
                    <a:lnTo>
                      <a:pt x="33" y="16"/>
                    </a:lnTo>
                    <a:lnTo>
                      <a:pt x="31" y="21"/>
                    </a:lnTo>
                    <a:lnTo>
                      <a:pt x="28" y="28"/>
                    </a:lnTo>
                    <a:lnTo>
                      <a:pt x="23" y="31"/>
                    </a:lnTo>
                    <a:lnTo>
                      <a:pt x="23" y="31"/>
                    </a:lnTo>
                    <a:lnTo>
                      <a:pt x="16" y="31"/>
                    </a:lnTo>
                    <a:lnTo>
                      <a:pt x="16" y="31"/>
                    </a:lnTo>
                    <a:lnTo>
                      <a:pt x="11" y="31"/>
                    </a:lnTo>
                    <a:lnTo>
                      <a:pt x="8" y="29"/>
                    </a:lnTo>
                    <a:lnTo>
                      <a:pt x="5" y="26"/>
                    </a:lnTo>
                    <a:lnTo>
                      <a:pt x="2" y="21"/>
                    </a:lnTo>
                    <a:lnTo>
                      <a:pt x="2" y="21"/>
                    </a:lnTo>
                    <a:lnTo>
                      <a:pt x="0" y="16"/>
                    </a:lnTo>
                    <a:lnTo>
                      <a:pt x="2" y="10"/>
                    </a:lnTo>
                    <a:lnTo>
                      <a:pt x="5" y="5"/>
                    </a:lnTo>
                    <a:lnTo>
                      <a:pt x="10" y="2"/>
                    </a:lnTo>
                    <a:lnTo>
                      <a:pt x="10" y="2"/>
                    </a:lnTo>
                    <a:lnTo>
                      <a:pt x="16" y="0"/>
                    </a:lnTo>
                  </a:path>
                </a:pathLst>
              </a:custGeom>
              <a:noFill/>
              <a:ln w="9525">
                <a:noFill/>
                <a:round/>
              </a:ln>
            </p:spPr>
            <p:txBody>
              <a:bodyPr vert="horz" wrap="square" lIns="91440" tIns="45720" rIns="91440" bIns="45720" numCol="1" anchor="t" anchorCtr="0" compatLnSpc="1"/>
              <a:lstStyle/>
              <a:p>
                <a:endParaRPr lang="en-US"/>
              </a:p>
            </p:txBody>
          </p:sp>
          <p:sp>
            <p:nvSpPr>
              <p:cNvPr id="41" name="Freeform 3293"/>
              <p:cNvSpPr/>
              <p:nvPr/>
            </p:nvSpPr>
            <p:spPr bwMode="auto">
              <a:xfrm>
                <a:off x="4618037" y="3270250"/>
                <a:ext cx="33338" cy="33338"/>
              </a:xfrm>
              <a:custGeom>
                <a:avLst/>
                <a:gdLst/>
                <a:ahLst/>
                <a:cxnLst>
                  <a:cxn ang="0">
                    <a:pos x="21" y="0"/>
                  </a:cxn>
                  <a:cxn ang="0">
                    <a:pos x="21" y="0"/>
                  </a:cxn>
                  <a:cxn ang="0">
                    <a:pos x="21" y="0"/>
                  </a:cxn>
                  <a:cxn ang="0">
                    <a:pos x="13" y="2"/>
                  </a:cxn>
                  <a:cxn ang="0">
                    <a:pos x="13" y="2"/>
                  </a:cxn>
                  <a:cxn ang="0">
                    <a:pos x="7" y="5"/>
                  </a:cxn>
                  <a:cxn ang="0">
                    <a:pos x="2" y="13"/>
                  </a:cxn>
                  <a:cxn ang="0">
                    <a:pos x="0" y="21"/>
                  </a:cxn>
                  <a:cxn ang="0">
                    <a:pos x="2" y="29"/>
                  </a:cxn>
                  <a:cxn ang="0">
                    <a:pos x="2" y="29"/>
                  </a:cxn>
                  <a:cxn ang="0">
                    <a:pos x="5" y="34"/>
                  </a:cxn>
                  <a:cxn ang="0">
                    <a:pos x="10" y="39"/>
                  </a:cxn>
                  <a:cxn ang="0">
                    <a:pos x="15" y="42"/>
                  </a:cxn>
                  <a:cxn ang="0">
                    <a:pos x="21" y="42"/>
                  </a:cxn>
                  <a:cxn ang="0">
                    <a:pos x="21" y="42"/>
                  </a:cxn>
                  <a:cxn ang="0">
                    <a:pos x="29" y="41"/>
                  </a:cxn>
                  <a:cxn ang="0">
                    <a:pos x="29" y="41"/>
                  </a:cxn>
                  <a:cxn ang="0">
                    <a:pos x="36" y="36"/>
                  </a:cxn>
                  <a:cxn ang="0">
                    <a:pos x="41" y="29"/>
                  </a:cxn>
                  <a:cxn ang="0">
                    <a:pos x="41" y="29"/>
                  </a:cxn>
                  <a:cxn ang="0">
                    <a:pos x="42" y="21"/>
                  </a:cxn>
                  <a:cxn ang="0">
                    <a:pos x="41" y="13"/>
                  </a:cxn>
                  <a:cxn ang="0">
                    <a:pos x="41" y="13"/>
                  </a:cxn>
                  <a:cxn ang="0">
                    <a:pos x="38" y="7"/>
                  </a:cxn>
                  <a:cxn ang="0">
                    <a:pos x="33" y="3"/>
                  </a:cxn>
                  <a:cxn ang="0">
                    <a:pos x="28" y="0"/>
                  </a:cxn>
                  <a:cxn ang="0">
                    <a:pos x="21" y="0"/>
                  </a:cxn>
                  <a:cxn ang="0">
                    <a:pos x="21" y="0"/>
                  </a:cxn>
                </a:cxnLst>
                <a:rect l="0" t="0" r="r" b="b"/>
                <a:pathLst>
                  <a:path w="42" h="42">
                    <a:moveTo>
                      <a:pt x="21" y="0"/>
                    </a:moveTo>
                    <a:lnTo>
                      <a:pt x="21" y="0"/>
                    </a:lnTo>
                    <a:lnTo>
                      <a:pt x="21" y="0"/>
                    </a:lnTo>
                    <a:lnTo>
                      <a:pt x="13" y="2"/>
                    </a:lnTo>
                    <a:lnTo>
                      <a:pt x="13" y="2"/>
                    </a:lnTo>
                    <a:lnTo>
                      <a:pt x="7" y="5"/>
                    </a:lnTo>
                    <a:lnTo>
                      <a:pt x="2" y="13"/>
                    </a:lnTo>
                    <a:lnTo>
                      <a:pt x="0" y="21"/>
                    </a:lnTo>
                    <a:lnTo>
                      <a:pt x="2" y="29"/>
                    </a:lnTo>
                    <a:lnTo>
                      <a:pt x="2" y="29"/>
                    </a:lnTo>
                    <a:lnTo>
                      <a:pt x="5" y="34"/>
                    </a:lnTo>
                    <a:lnTo>
                      <a:pt x="10" y="39"/>
                    </a:lnTo>
                    <a:lnTo>
                      <a:pt x="15" y="42"/>
                    </a:lnTo>
                    <a:lnTo>
                      <a:pt x="21" y="42"/>
                    </a:lnTo>
                    <a:lnTo>
                      <a:pt x="21" y="42"/>
                    </a:lnTo>
                    <a:lnTo>
                      <a:pt x="29" y="41"/>
                    </a:lnTo>
                    <a:lnTo>
                      <a:pt x="29" y="41"/>
                    </a:lnTo>
                    <a:lnTo>
                      <a:pt x="36" y="36"/>
                    </a:lnTo>
                    <a:lnTo>
                      <a:pt x="41" y="29"/>
                    </a:lnTo>
                    <a:lnTo>
                      <a:pt x="41" y="29"/>
                    </a:lnTo>
                    <a:lnTo>
                      <a:pt x="42" y="21"/>
                    </a:lnTo>
                    <a:lnTo>
                      <a:pt x="41" y="13"/>
                    </a:lnTo>
                    <a:lnTo>
                      <a:pt x="41" y="13"/>
                    </a:lnTo>
                    <a:lnTo>
                      <a:pt x="38" y="7"/>
                    </a:lnTo>
                    <a:lnTo>
                      <a:pt x="33" y="3"/>
                    </a:lnTo>
                    <a:lnTo>
                      <a:pt x="28" y="0"/>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42" name="Freeform 3294"/>
              <p:cNvSpPr/>
              <p:nvPr/>
            </p:nvSpPr>
            <p:spPr bwMode="auto">
              <a:xfrm>
                <a:off x="4308475" y="3400425"/>
                <a:ext cx="30163" cy="28575"/>
              </a:xfrm>
              <a:custGeom>
                <a:avLst/>
                <a:gdLst/>
                <a:ahLst/>
                <a:cxnLst>
                  <a:cxn ang="0">
                    <a:pos x="19" y="38"/>
                  </a:cxn>
                  <a:cxn ang="0">
                    <a:pos x="19" y="38"/>
                  </a:cxn>
                  <a:cxn ang="0">
                    <a:pos x="13" y="36"/>
                  </a:cxn>
                  <a:cxn ang="0">
                    <a:pos x="8" y="35"/>
                  </a:cxn>
                  <a:cxn ang="0">
                    <a:pos x="5" y="31"/>
                  </a:cxn>
                  <a:cxn ang="0">
                    <a:pos x="1" y="27"/>
                  </a:cxn>
                  <a:cxn ang="0">
                    <a:pos x="1" y="27"/>
                  </a:cxn>
                  <a:cxn ang="0">
                    <a:pos x="0" y="18"/>
                  </a:cxn>
                  <a:cxn ang="0">
                    <a:pos x="1" y="12"/>
                  </a:cxn>
                  <a:cxn ang="0">
                    <a:pos x="6" y="5"/>
                  </a:cxn>
                  <a:cxn ang="0">
                    <a:pos x="11" y="2"/>
                  </a:cxn>
                  <a:cxn ang="0">
                    <a:pos x="11" y="2"/>
                  </a:cxn>
                  <a:cxn ang="0">
                    <a:pos x="19" y="0"/>
                  </a:cxn>
                  <a:cxn ang="0">
                    <a:pos x="19" y="0"/>
                  </a:cxn>
                  <a:cxn ang="0">
                    <a:pos x="24" y="0"/>
                  </a:cxn>
                  <a:cxn ang="0">
                    <a:pos x="29" y="4"/>
                  </a:cxn>
                  <a:cxn ang="0">
                    <a:pos x="34" y="7"/>
                  </a:cxn>
                  <a:cxn ang="0">
                    <a:pos x="36" y="12"/>
                  </a:cxn>
                  <a:cxn ang="0">
                    <a:pos x="36" y="12"/>
                  </a:cxn>
                  <a:cxn ang="0">
                    <a:pos x="37" y="18"/>
                  </a:cxn>
                  <a:cxn ang="0">
                    <a:pos x="36" y="27"/>
                  </a:cxn>
                  <a:cxn ang="0">
                    <a:pos x="32" y="31"/>
                  </a:cxn>
                  <a:cxn ang="0">
                    <a:pos x="26" y="36"/>
                  </a:cxn>
                  <a:cxn ang="0">
                    <a:pos x="26" y="36"/>
                  </a:cxn>
                  <a:cxn ang="0">
                    <a:pos x="19" y="38"/>
                  </a:cxn>
                  <a:cxn ang="0">
                    <a:pos x="19" y="38"/>
                  </a:cxn>
                </a:cxnLst>
                <a:rect l="0" t="0" r="r" b="b"/>
                <a:pathLst>
                  <a:path w="37" h="38">
                    <a:moveTo>
                      <a:pt x="19" y="38"/>
                    </a:moveTo>
                    <a:lnTo>
                      <a:pt x="19" y="38"/>
                    </a:lnTo>
                    <a:lnTo>
                      <a:pt x="13" y="36"/>
                    </a:lnTo>
                    <a:lnTo>
                      <a:pt x="8" y="35"/>
                    </a:lnTo>
                    <a:lnTo>
                      <a:pt x="5" y="31"/>
                    </a:lnTo>
                    <a:lnTo>
                      <a:pt x="1" y="27"/>
                    </a:lnTo>
                    <a:lnTo>
                      <a:pt x="1" y="27"/>
                    </a:lnTo>
                    <a:lnTo>
                      <a:pt x="0" y="18"/>
                    </a:lnTo>
                    <a:lnTo>
                      <a:pt x="1" y="12"/>
                    </a:lnTo>
                    <a:lnTo>
                      <a:pt x="6" y="5"/>
                    </a:lnTo>
                    <a:lnTo>
                      <a:pt x="11" y="2"/>
                    </a:lnTo>
                    <a:lnTo>
                      <a:pt x="11" y="2"/>
                    </a:lnTo>
                    <a:lnTo>
                      <a:pt x="19" y="0"/>
                    </a:lnTo>
                    <a:lnTo>
                      <a:pt x="19" y="0"/>
                    </a:lnTo>
                    <a:lnTo>
                      <a:pt x="24" y="0"/>
                    </a:lnTo>
                    <a:lnTo>
                      <a:pt x="29" y="4"/>
                    </a:lnTo>
                    <a:lnTo>
                      <a:pt x="34" y="7"/>
                    </a:lnTo>
                    <a:lnTo>
                      <a:pt x="36" y="12"/>
                    </a:lnTo>
                    <a:lnTo>
                      <a:pt x="36" y="12"/>
                    </a:lnTo>
                    <a:lnTo>
                      <a:pt x="37" y="18"/>
                    </a:lnTo>
                    <a:lnTo>
                      <a:pt x="36" y="27"/>
                    </a:lnTo>
                    <a:lnTo>
                      <a:pt x="32" y="31"/>
                    </a:lnTo>
                    <a:lnTo>
                      <a:pt x="26" y="36"/>
                    </a:lnTo>
                    <a:lnTo>
                      <a:pt x="26" y="36"/>
                    </a:lnTo>
                    <a:lnTo>
                      <a:pt x="19" y="38"/>
                    </a:lnTo>
                    <a:lnTo>
                      <a:pt x="19" y="38"/>
                    </a:lnTo>
                    <a:close/>
                  </a:path>
                </a:pathLst>
              </a:custGeom>
              <a:solidFill>
                <a:srgbClr val="E3C62F"/>
              </a:solidFill>
              <a:ln w="9525">
                <a:noFill/>
                <a:round/>
              </a:ln>
            </p:spPr>
            <p:txBody>
              <a:bodyPr vert="horz" wrap="square" lIns="91440" tIns="45720" rIns="91440" bIns="45720" numCol="1" anchor="t" anchorCtr="0" compatLnSpc="1"/>
              <a:lstStyle/>
              <a:p>
                <a:endParaRPr lang="en-US"/>
              </a:p>
            </p:txBody>
          </p:sp>
          <p:sp>
            <p:nvSpPr>
              <p:cNvPr id="43" name="Freeform 3295"/>
              <p:cNvSpPr>
                <a:spLocks noEditPoints="1"/>
              </p:cNvSpPr>
              <p:nvPr/>
            </p:nvSpPr>
            <p:spPr bwMode="auto">
              <a:xfrm>
                <a:off x="4308475" y="3397250"/>
                <a:ext cx="33338" cy="34925"/>
              </a:xfrm>
              <a:custGeom>
                <a:avLst/>
                <a:gdLst/>
                <a:ahLst/>
                <a:cxnLst>
                  <a:cxn ang="0">
                    <a:pos x="21" y="7"/>
                  </a:cxn>
                  <a:cxn ang="0">
                    <a:pos x="21" y="7"/>
                  </a:cxn>
                  <a:cxn ang="0">
                    <a:pos x="26" y="7"/>
                  </a:cxn>
                  <a:cxn ang="0">
                    <a:pos x="30" y="8"/>
                  </a:cxn>
                  <a:cxn ang="0">
                    <a:pos x="33" y="12"/>
                  </a:cxn>
                  <a:cxn ang="0">
                    <a:pos x="36" y="17"/>
                  </a:cxn>
                  <a:cxn ang="0">
                    <a:pos x="36" y="17"/>
                  </a:cxn>
                  <a:cxn ang="0">
                    <a:pos x="36" y="21"/>
                  </a:cxn>
                  <a:cxn ang="0">
                    <a:pos x="36" y="28"/>
                  </a:cxn>
                  <a:cxn ang="0">
                    <a:pos x="33" y="33"/>
                  </a:cxn>
                  <a:cxn ang="0">
                    <a:pos x="26" y="36"/>
                  </a:cxn>
                  <a:cxn ang="0">
                    <a:pos x="26" y="36"/>
                  </a:cxn>
                  <a:cxn ang="0">
                    <a:pos x="21" y="38"/>
                  </a:cxn>
                  <a:cxn ang="0">
                    <a:pos x="21" y="38"/>
                  </a:cxn>
                  <a:cxn ang="0">
                    <a:pos x="17" y="36"/>
                  </a:cxn>
                  <a:cxn ang="0">
                    <a:pos x="12" y="34"/>
                  </a:cxn>
                  <a:cxn ang="0">
                    <a:pos x="8" y="31"/>
                  </a:cxn>
                  <a:cxn ang="0">
                    <a:pos x="7" y="28"/>
                  </a:cxn>
                  <a:cxn ang="0">
                    <a:pos x="7" y="28"/>
                  </a:cxn>
                  <a:cxn ang="0">
                    <a:pos x="5" y="21"/>
                  </a:cxn>
                  <a:cxn ang="0">
                    <a:pos x="7" y="17"/>
                  </a:cxn>
                  <a:cxn ang="0">
                    <a:pos x="10" y="10"/>
                  </a:cxn>
                  <a:cxn ang="0">
                    <a:pos x="15" y="7"/>
                  </a:cxn>
                  <a:cxn ang="0">
                    <a:pos x="15" y="7"/>
                  </a:cxn>
                  <a:cxn ang="0">
                    <a:pos x="21" y="7"/>
                  </a:cxn>
                  <a:cxn ang="0">
                    <a:pos x="21" y="0"/>
                  </a:cxn>
                  <a:cxn ang="0">
                    <a:pos x="21" y="0"/>
                  </a:cxn>
                  <a:cxn ang="0">
                    <a:pos x="21" y="0"/>
                  </a:cxn>
                  <a:cxn ang="0">
                    <a:pos x="13" y="2"/>
                  </a:cxn>
                  <a:cxn ang="0">
                    <a:pos x="13" y="2"/>
                  </a:cxn>
                  <a:cxn ang="0">
                    <a:pos x="5" y="7"/>
                  </a:cxn>
                  <a:cxn ang="0">
                    <a:pos x="2" y="13"/>
                  </a:cxn>
                  <a:cxn ang="0">
                    <a:pos x="0" y="21"/>
                  </a:cxn>
                  <a:cxn ang="0">
                    <a:pos x="2" y="30"/>
                  </a:cxn>
                  <a:cxn ang="0">
                    <a:pos x="2" y="30"/>
                  </a:cxn>
                  <a:cxn ang="0">
                    <a:pos x="5" y="36"/>
                  </a:cxn>
                  <a:cxn ang="0">
                    <a:pos x="8" y="39"/>
                  </a:cxn>
                  <a:cxn ang="0">
                    <a:pos x="15" y="43"/>
                  </a:cxn>
                  <a:cxn ang="0">
                    <a:pos x="21" y="44"/>
                  </a:cxn>
                  <a:cxn ang="0">
                    <a:pos x="21" y="44"/>
                  </a:cxn>
                  <a:cxn ang="0">
                    <a:pos x="30" y="43"/>
                  </a:cxn>
                  <a:cxn ang="0">
                    <a:pos x="30" y="43"/>
                  </a:cxn>
                  <a:cxn ang="0">
                    <a:pos x="36" y="38"/>
                  </a:cxn>
                  <a:cxn ang="0">
                    <a:pos x="41" y="30"/>
                  </a:cxn>
                  <a:cxn ang="0">
                    <a:pos x="43" y="21"/>
                  </a:cxn>
                  <a:cxn ang="0">
                    <a:pos x="41" y="13"/>
                  </a:cxn>
                  <a:cxn ang="0">
                    <a:pos x="41" y="13"/>
                  </a:cxn>
                  <a:cxn ang="0">
                    <a:pos x="38" y="8"/>
                  </a:cxn>
                  <a:cxn ang="0">
                    <a:pos x="33" y="3"/>
                  </a:cxn>
                  <a:cxn ang="0">
                    <a:pos x="28" y="2"/>
                  </a:cxn>
                  <a:cxn ang="0">
                    <a:pos x="21" y="0"/>
                  </a:cxn>
                  <a:cxn ang="0">
                    <a:pos x="21" y="0"/>
                  </a:cxn>
                </a:cxnLst>
                <a:rect l="0" t="0" r="r" b="b"/>
                <a:pathLst>
                  <a:path w="43" h="44">
                    <a:moveTo>
                      <a:pt x="21" y="7"/>
                    </a:moveTo>
                    <a:lnTo>
                      <a:pt x="21" y="7"/>
                    </a:lnTo>
                    <a:lnTo>
                      <a:pt x="26" y="7"/>
                    </a:lnTo>
                    <a:lnTo>
                      <a:pt x="30" y="8"/>
                    </a:lnTo>
                    <a:lnTo>
                      <a:pt x="33" y="12"/>
                    </a:lnTo>
                    <a:lnTo>
                      <a:pt x="36" y="17"/>
                    </a:lnTo>
                    <a:lnTo>
                      <a:pt x="36" y="17"/>
                    </a:lnTo>
                    <a:lnTo>
                      <a:pt x="36" y="21"/>
                    </a:lnTo>
                    <a:lnTo>
                      <a:pt x="36" y="28"/>
                    </a:lnTo>
                    <a:lnTo>
                      <a:pt x="33" y="33"/>
                    </a:lnTo>
                    <a:lnTo>
                      <a:pt x="26" y="36"/>
                    </a:lnTo>
                    <a:lnTo>
                      <a:pt x="26" y="36"/>
                    </a:lnTo>
                    <a:lnTo>
                      <a:pt x="21" y="38"/>
                    </a:lnTo>
                    <a:lnTo>
                      <a:pt x="21" y="38"/>
                    </a:lnTo>
                    <a:lnTo>
                      <a:pt x="17" y="36"/>
                    </a:lnTo>
                    <a:lnTo>
                      <a:pt x="12" y="34"/>
                    </a:lnTo>
                    <a:lnTo>
                      <a:pt x="8" y="31"/>
                    </a:lnTo>
                    <a:lnTo>
                      <a:pt x="7" y="28"/>
                    </a:lnTo>
                    <a:lnTo>
                      <a:pt x="7" y="28"/>
                    </a:lnTo>
                    <a:lnTo>
                      <a:pt x="5" y="21"/>
                    </a:lnTo>
                    <a:lnTo>
                      <a:pt x="7" y="17"/>
                    </a:lnTo>
                    <a:lnTo>
                      <a:pt x="10" y="10"/>
                    </a:lnTo>
                    <a:lnTo>
                      <a:pt x="15" y="7"/>
                    </a:lnTo>
                    <a:lnTo>
                      <a:pt x="15" y="7"/>
                    </a:lnTo>
                    <a:lnTo>
                      <a:pt x="21" y="7"/>
                    </a:lnTo>
                    <a:close/>
                    <a:moveTo>
                      <a:pt x="21" y="0"/>
                    </a:moveTo>
                    <a:lnTo>
                      <a:pt x="21" y="0"/>
                    </a:lnTo>
                    <a:lnTo>
                      <a:pt x="21" y="0"/>
                    </a:lnTo>
                    <a:lnTo>
                      <a:pt x="13" y="2"/>
                    </a:lnTo>
                    <a:lnTo>
                      <a:pt x="13" y="2"/>
                    </a:lnTo>
                    <a:lnTo>
                      <a:pt x="5" y="7"/>
                    </a:lnTo>
                    <a:lnTo>
                      <a:pt x="2" y="13"/>
                    </a:lnTo>
                    <a:lnTo>
                      <a:pt x="0" y="21"/>
                    </a:lnTo>
                    <a:lnTo>
                      <a:pt x="2" y="30"/>
                    </a:lnTo>
                    <a:lnTo>
                      <a:pt x="2" y="30"/>
                    </a:lnTo>
                    <a:lnTo>
                      <a:pt x="5" y="36"/>
                    </a:lnTo>
                    <a:lnTo>
                      <a:pt x="8" y="39"/>
                    </a:lnTo>
                    <a:lnTo>
                      <a:pt x="15" y="43"/>
                    </a:lnTo>
                    <a:lnTo>
                      <a:pt x="21" y="44"/>
                    </a:lnTo>
                    <a:lnTo>
                      <a:pt x="21" y="44"/>
                    </a:lnTo>
                    <a:lnTo>
                      <a:pt x="30" y="43"/>
                    </a:lnTo>
                    <a:lnTo>
                      <a:pt x="30" y="43"/>
                    </a:lnTo>
                    <a:lnTo>
                      <a:pt x="36" y="38"/>
                    </a:lnTo>
                    <a:lnTo>
                      <a:pt x="41" y="30"/>
                    </a:lnTo>
                    <a:lnTo>
                      <a:pt x="43" y="21"/>
                    </a:lnTo>
                    <a:lnTo>
                      <a:pt x="41" y="13"/>
                    </a:lnTo>
                    <a:lnTo>
                      <a:pt x="41" y="13"/>
                    </a:lnTo>
                    <a:lnTo>
                      <a:pt x="38" y="8"/>
                    </a:lnTo>
                    <a:lnTo>
                      <a:pt x="33" y="3"/>
                    </a:lnTo>
                    <a:lnTo>
                      <a:pt x="28" y="2"/>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44" name="Freeform 3296"/>
              <p:cNvSpPr/>
              <p:nvPr/>
            </p:nvSpPr>
            <p:spPr bwMode="auto">
              <a:xfrm>
                <a:off x="4311650" y="3402012"/>
                <a:ext cx="25400" cy="25400"/>
              </a:xfrm>
              <a:custGeom>
                <a:avLst/>
                <a:gdLst/>
                <a:ahLst/>
                <a:cxnLst>
                  <a:cxn ang="0">
                    <a:pos x="16" y="0"/>
                  </a:cxn>
                  <a:cxn ang="0">
                    <a:pos x="16" y="0"/>
                  </a:cxn>
                  <a:cxn ang="0">
                    <a:pos x="21" y="0"/>
                  </a:cxn>
                  <a:cxn ang="0">
                    <a:pos x="25" y="1"/>
                  </a:cxn>
                  <a:cxn ang="0">
                    <a:pos x="28" y="5"/>
                  </a:cxn>
                  <a:cxn ang="0">
                    <a:pos x="31" y="10"/>
                  </a:cxn>
                  <a:cxn ang="0">
                    <a:pos x="31" y="10"/>
                  </a:cxn>
                  <a:cxn ang="0">
                    <a:pos x="31" y="14"/>
                  </a:cxn>
                  <a:cxn ang="0">
                    <a:pos x="31" y="21"/>
                  </a:cxn>
                  <a:cxn ang="0">
                    <a:pos x="28" y="26"/>
                  </a:cxn>
                  <a:cxn ang="0">
                    <a:pos x="21" y="29"/>
                  </a:cxn>
                  <a:cxn ang="0">
                    <a:pos x="21" y="29"/>
                  </a:cxn>
                  <a:cxn ang="0">
                    <a:pos x="16" y="31"/>
                  </a:cxn>
                  <a:cxn ang="0">
                    <a:pos x="16" y="31"/>
                  </a:cxn>
                  <a:cxn ang="0">
                    <a:pos x="12" y="29"/>
                  </a:cxn>
                  <a:cxn ang="0">
                    <a:pos x="7" y="27"/>
                  </a:cxn>
                  <a:cxn ang="0">
                    <a:pos x="3" y="24"/>
                  </a:cxn>
                  <a:cxn ang="0">
                    <a:pos x="2" y="21"/>
                  </a:cxn>
                  <a:cxn ang="0">
                    <a:pos x="2" y="21"/>
                  </a:cxn>
                  <a:cxn ang="0">
                    <a:pos x="0" y="14"/>
                  </a:cxn>
                  <a:cxn ang="0">
                    <a:pos x="2" y="10"/>
                  </a:cxn>
                  <a:cxn ang="0">
                    <a:pos x="5" y="3"/>
                  </a:cxn>
                  <a:cxn ang="0">
                    <a:pos x="10" y="0"/>
                  </a:cxn>
                  <a:cxn ang="0">
                    <a:pos x="10" y="0"/>
                  </a:cxn>
                  <a:cxn ang="0">
                    <a:pos x="16" y="0"/>
                  </a:cxn>
                </a:cxnLst>
                <a:rect l="0" t="0" r="r" b="b"/>
                <a:pathLst>
                  <a:path w="31" h="31">
                    <a:moveTo>
                      <a:pt x="16" y="0"/>
                    </a:moveTo>
                    <a:lnTo>
                      <a:pt x="16" y="0"/>
                    </a:lnTo>
                    <a:lnTo>
                      <a:pt x="21" y="0"/>
                    </a:lnTo>
                    <a:lnTo>
                      <a:pt x="25" y="1"/>
                    </a:lnTo>
                    <a:lnTo>
                      <a:pt x="28" y="5"/>
                    </a:lnTo>
                    <a:lnTo>
                      <a:pt x="31" y="10"/>
                    </a:lnTo>
                    <a:lnTo>
                      <a:pt x="31" y="10"/>
                    </a:lnTo>
                    <a:lnTo>
                      <a:pt x="31" y="14"/>
                    </a:lnTo>
                    <a:lnTo>
                      <a:pt x="31" y="21"/>
                    </a:lnTo>
                    <a:lnTo>
                      <a:pt x="28" y="26"/>
                    </a:lnTo>
                    <a:lnTo>
                      <a:pt x="21" y="29"/>
                    </a:lnTo>
                    <a:lnTo>
                      <a:pt x="21" y="29"/>
                    </a:lnTo>
                    <a:lnTo>
                      <a:pt x="16" y="31"/>
                    </a:lnTo>
                    <a:lnTo>
                      <a:pt x="16" y="31"/>
                    </a:lnTo>
                    <a:lnTo>
                      <a:pt x="12" y="29"/>
                    </a:lnTo>
                    <a:lnTo>
                      <a:pt x="7" y="27"/>
                    </a:lnTo>
                    <a:lnTo>
                      <a:pt x="3" y="24"/>
                    </a:lnTo>
                    <a:lnTo>
                      <a:pt x="2" y="21"/>
                    </a:lnTo>
                    <a:lnTo>
                      <a:pt x="2" y="21"/>
                    </a:lnTo>
                    <a:lnTo>
                      <a:pt x="0" y="14"/>
                    </a:lnTo>
                    <a:lnTo>
                      <a:pt x="2" y="10"/>
                    </a:lnTo>
                    <a:lnTo>
                      <a:pt x="5" y="3"/>
                    </a:lnTo>
                    <a:lnTo>
                      <a:pt x="10" y="0"/>
                    </a:lnTo>
                    <a:lnTo>
                      <a:pt x="10" y="0"/>
                    </a:lnTo>
                    <a:lnTo>
                      <a:pt x="16" y="0"/>
                    </a:lnTo>
                  </a:path>
                </a:pathLst>
              </a:custGeom>
              <a:noFill/>
              <a:ln w="9525">
                <a:noFill/>
                <a:round/>
              </a:ln>
            </p:spPr>
            <p:txBody>
              <a:bodyPr vert="horz" wrap="square" lIns="91440" tIns="45720" rIns="91440" bIns="45720" numCol="1" anchor="t" anchorCtr="0" compatLnSpc="1"/>
              <a:lstStyle/>
              <a:p>
                <a:endParaRPr lang="en-US"/>
              </a:p>
            </p:txBody>
          </p:sp>
          <p:sp>
            <p:nvSpPr>
              <p:cNvPr id="45" name="Freeform 3297"/>
              <p:cNvSpPr/>
              <p:nvPr/>
            </p:nvSpPr>
            <p:spPr bwMode="auto">
              <a:xfrm>
                <a:off x="4308475" y="3397250"/>
                <a:ext cx="33338" cy="34925"/>
              </a:xfrm>
              <a:custGeom>
                <a:avLst/>
                <a:gdLst/>
                <a:ahLst/>
                <a:cxnLst>
                  <a:cxn ang="0">
                    <a:pos x="21" y="0"/>
                  </a:cxn>
                  <a:cxn ang="0">
                    <a:pos x="21" y="0"/>
                  </a:cxn>
                  <a:cxn ang="0">
                    <a:pos x="21" y="0"/>
                  </a:cxn>
                  <a:cxn ang="0">
                    <a:pos x="13" y="2"/>
                  </a:cxn>
                  <a:cxn ang="0">
                    <a:pos x="13" y="2"/>
                  </a:cxn>
                  <a:cxn ang="0">
                    <a:pos x="5" y="7"/>
                  </a:cxn>
                  <a:cxn ang="0">
                    <a:pos x="2" y="13"/>
                  </a:cxn>
                  <a:cxn ang="0">
                    <a:pos x="0" y="21"/>
                  </a:cxn>
                  <a:cxn ang="0">
                    <a:pos x="2" y="30"/>
                  </a:cxn>
                  <a:cxn ang="0">
                    <a:pos x="2" y="30"/>
                  </a:cxn>
                  <a:cxn ang="0">
                    <a:pos x="5" y="36"/>
                  </a:cxn>
                  <a:cxn ang="0">
                    <a:pos x="8" y="39"/>
                  </a:cxn>
                  <a:cxn ang="0">
                    <a:pos x="15" y="43"/>
                  </a:cxn>
                  <a:cxn ang="0">
                    <a:pos x="21" y="44"/>
                  </a:cxn>
                  <a:cxn ang="0">
                    <a:pos x="21" y="44"/>
                  </a:cxn>
                  <a:cxn ang="0">
                    <a:pos x="30" y="43"/>
                  </a:cxn>
                  <a:cxn ang="0">
                    <a:pos x="30" y="43"/>
                  </a:cxn>
                  <a:cxn ang="0">
                    <a:pos x="36" y="38"/>
                  </a:cxn>
                  <a:cxn ang="0">
                    <a:pos x="41" y="30"/>
                  </a:cxn>
                  <a:cxn ang="0">
                    <a:pos x="43" y="21"/>
                  </a:cxn>
                  <a:cxn ang="0">
                    <a:pos x="41" y="13"/>
                  </a:cxn>
                  <a:cxn ang="0">
                    <a:pos x="41" y="13"/>
                  </a:cxn>
                  <a:cxn ang="0">
                    <a:pos x="38" y="8"/>
                  </a:cxn>
                  <a:cxn ang="0">
                    <a:pos x="33" y="3"/>
                  </a:cxn>
                  <a:cxn ang="0">
                    <a:pos x="28" y="2"/>
                  </a:cxn>
                  <a:cxn ang="0">
                    <a:pos x="21" y="0"/>
                  </a:cxn>
                  <a:cxn ang="0">
                    <a:pos x="21" y="0"/>
                  </a:cxn>
                </a:cxnLst>
                <a:rect l="0" t="0" r="r" b="b"/>
                <a:pathLst>
                  <a:path w="43" h="44">
                    <a:moveTo>
                      <a:pt x="21" y="0"/>
                    </a:moveTo>
                    <a:lnTo>
                      <a:pt x="21" y="0"/>
                    </a:lnTo>
                    <a:lnTo>
                      <a:pt x="21" y="0"/>
                    </a:lnTo>
                    <a:lnTo>
                      <a:pt x="13" y="2"/>
                    </a:lnTo>
                    <a:lnTo>
                      <a:pt x="13" y="2"/>
                    </a:lnTo>
                    <a:lnTo>
                      <a:pt x="5" y="7"/>
                    </a:lnTo>
                    <a:lnTo>
                      <a:pt x="2" y="13"/>
                    </a:lnTo>
                    <a:lnTo>
                      <a:pt x="0" y="21"/>
                    </a:lnTo>
                    <a:lnTo>
                      <a:pt x="2" y="30"/>
                    </a:lnTo>
                    <a:lnTo>
                      <a:pt x="2" y="30"/>
                    </a:lnTo>
                    <a:lnTo>
                      <a:pt x="5" y="36"/>
                    </a:lnTo>
                    <a:lnTo>
                      <a:pt x="8" y="39"/>
                    </a:lnTo>
                    <a:lnTo>
                      <a:pt x="15" y="43"/>
                    </a:lnTo>
                    <a:lnTo>
                      <a:pt x="21" y="44"/>
                    </a:lnTo>
                    <a:lnTo>
                      <a:pt x="21" y="44"/>
                    </a:lnTo>
                    <a:lnTo>
                      <a:pt x="30" y="43"/>
                    </a:lnTo>
                    <a:lnTo>
                      <a:pt x="30" y="43"/>
                    </a:lnTo>
                    <a:lnTo>
                      <a:pt x="36" y="38"/>
                    </a:lnTo>
                    <a:lnTo>
                      <a:pt x="41" y="30"/>
                    </a:lnTo>
                    <a:lnTo>
                      <a:pt x="43" y="21"/>
                    </a:lnTo>
                    <a:lnTo>
                      <a:pt x="41" y="13"/>
                    </a:lnTo>
                    <a:lnTo>
                      <a:pt x="41" y="13"/>
                    </a:lnTo>
                    <a:lnTo>
                      <a:pt x="38" y="8"/>
                    </a:lnTo>
                    <a:lnTo>
                      <a:pt x="33" y="3"/>
                    </a:lnTo>
                    <a:lnTo>
                      <a:pt x="28" y="2"/>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46" name="Freeform 3298"/>
              <p:cNvSpPr/>
              <p:nvPr/>
            </p:nvSpPr>
            <p:spPr bwMode="auto">
              <a:xfrm>
                <a:off x="4389437" y="3367087"/>
                <a:ext cx="30163" cy="28575"/>
              </a:xfrm>
              <a:custGeom>
                <a:avLst/>
                <a:gdLst/>
                <a:ahLst/>
                <a:cxnLst>
                  <a:cxn ang="0">
                    <a:pos x="19" y="38"/>
                  </a:cxn>
                  <a:cxn ang="0">
                    <a:pos x="19" y="38"/>
                  </a:cxn>
                  <a:cxn ang="0">
                    <a:pos x="15" y="38"/>
                  </a:cxn>
                  <a:cxn ang="0">
                    <a:pos x="10" y="34"/>
                  </a:cxn>
                  <a:cxn ang="0">
                    <a:pos x="5" y="31"/>
                  </a:cxn>
                  <a:cxn ang="0">
                    <a:pos x="1" y="26"/>
                  </a:cxn>
                  <a:cxn ang="0">
                    <a:pos x="1" y="26"/>
                  </a:cxn>
                  <a:cxn ang="0">
                    <a:pos x="0" y="18"/>
                  </a:cxn>
                  <a:cxn ang="0">
                    <a:pos x="1" y="12"/>
                  </a:cxn>
                  <a:cxn ang="0">
                    <a:pos x="6" y="5"/>
                  </a:cxn>
                  <a:cxn ang="0">
                    <a:pos x="13" y="2"/>
                  </a:cxn>
                  <a:cxn ang="0">
                    <a:pos x="13" y="2"/>
                  </a:cxn>
                  <a:cxn ang="0">
                    <a:pos x="19" y="0"/>
                  </a:cxn>
                  <a:cxn ang="0">
                    <a:pos x="19" y="0"/>
                  </a:cxn>
                  <a:cxn ang="0">
                    <a:pos x="24" y="2"/>
                  </a:cxn>
                  <a:cxn ang="0">
                    <a:pos x="29" y="3"/>
                  </a:cxn>
                  <a:cxn ang="0">
                    <a:pos x="34" y="7"/>
                  </a:cxn>
                  <a:cxn ang="0">
                    <a:pos x="36" y="12"/>
                  </a:cxn>
                  <a:cxn ang="0">
                    <a:pos x="36" y="12"/>
                  </a:cxn>
                  <a:cxn ang="0">
                    <a:pos x="37" y="20"/>
                  </a:cxn>
                  <a:cxn ang="0">
                    <a:pos x="36" y="26"/>
                  </a:cxn>
                  <a:cxn ang="0">
                    <a:pos x="36" y="26"/>
                  </a:cxn>
                  <a:cxn ang="0">
                    <a:pos x="32" y="33"/>
                  </a:cxn>
                  <a:cxn ang="0">
                    <a:pos x="26" y="36"/>
                  </a:cxn>
                  <a:cxn ang="0">
                    <a:pos x="26" y="36"/>
                  </a:cxn>
                  <a:cxn ang="0">
                    <a:pos x="19" y="38"/>
                  </a:cxn>
                  <a:cxn ang="0">
                    <a:pos x="19" y="38"/>
                  </a:cxn>
                </a:cxnLst>
                <a:rect l="0" t="0" r="r" b="b"/>
                <a:pathLst>
                  <a:path w="37" h="38">
                    <a:moveTo>
                      <a:pt x="19" y="38"/>
                    </a:moveTo>
                    <a:lnTo>
                      <a:pt x="19" y="38"/>
                    </a:lnTo>
                    <a:lnTo>
                      <a:pt x="15" y="38"/>
                    </a:lnTo>
                    <a:lnTo>
                      <a:pt x="10" y="34"/>
                    </a:lnTo>
                    <a:lnTo>
                      <a:pt x="5" y="31"/>
                    </a:lnTo>
                    <a:lnTo>
                      <a:pt x="1" y="26"/>
                    </a:lnTo>
                    <a:lnTo>
                      <a:pt x="1" y="26"/>
                    </a:lnTo>
                    <a:lnTo>
                      <a:pt x="0" y="18"/>
                    </a:lnTo>
                    <a:lnTo>
                      <a:pt x="1" y="12"/>
                    </a:lnTo>
                    <a:lnTo>
                      <a:pt x="6" y="5"/>
                    </a:lnTo>
                    <a:lnTo>
                      <a:pt x="13" y="2"/>
                    </a:lnTo>
                    <a:lnTo>
                      <a:pt x="13" y="2"/>
                    </a:lnTo>
                    <a:lnTo>
                      <a:pt x="19" y="0"/>
                    </a:lnTo>
                    <a:lnTo>
                      <a:pt x="19" y="0"/>
                    </a:lnTo>
                    <a:lnTo>
                      <a:pt x="24" y="2"/>
                    </a:lnTo>
                    <a:lnTo>
                      <a:pt x="29" y="3"/>
                    </a:lnTo>
                    <a:lnTo>
                      <a:pt x="34" y="7"/>
                    </a:lnTo>
                    <a:lnTo>
                      <a:pt x="36" y="12"/>
                    </a:lnTo>
                    <a:lnTo>
                      <a:pt x="36" y="12"/>
                    </a:lnTo>
                    <a:lnTo>
                      <a:pt x="37" y="20"/>
                    </a:lnTo>
                    <a:lnTo>
                      <a:pt x="36" y="26"/>
                    </a:lnTo>
                    <a:lnTo>
                      <a:pt x="36" y="26"/>
                    </a:lnTo>
                    <a:lnTo>
                      <a:pt x="32" y="33"/>
                    </a:lnTo>
                    <a:lnTo>
                      <a:pt x="26" y="36"/>
                    </a:lnTo>
                    <a:lnTo>
                      <a:pt x="26" y="36"/>
                    </a:lnTo>
                    <a:lnTo>
                      <a:pt x="19" y="38"/>
                    </a:lnTo>
                    <a:lnTo>
                      <a:pt x="19" y="38"/>
                    </a:lnTo>
                    <a:close/>
                  </a:path>
                </a:pathLst>
              </a:custGeom>
              <a:solidFill>
                <a:srgbClr val="56997D"/>
              </a:solidFill>
              <a:ln w="9525">
                <a:noFill/>
                <a:round/>
              </a:ln>
            </p:spPr>
            <p:txBody>
              <a:bodyPr vert="horz" wrap="square" lIns="91440" tIns="45720" rIns="91440" bIns="45720" numCol="1" anchor="t" anchorCtr="0" compatLnSpc="1"/>
              <a:lstStyle/>
              <a:p>
                <a:endParaRPr lang="en-US"/>
              </a:p>
            </p:txBody>
          </p:sp>
          <p:sp>
            <p:nvSpPr>
              <p:cNvPr id="47" name="Freeform 3299"/>
              <p:cNvSpPr>
                <a:spLocks noEditPoints="1"/>
              </p:cNvSpPr>
              <p:nvPr/>
            </p:nvSpPr>
            <p:spPr bwMode="auto">
              <a:xfrm>
                <a:off x="4387850" y="3363912"/>
                <a:ext cx="33338" cy="34925"/>
              </a:xfrm>
              <a:custGeom>
                <a:avLst/>
                <a:gdLst/>
                <a:ahLst/>
                <a:cxnLst>
                  <a:cxn ang="0">
                    <a:pos x="21" y="6"/>
                  </a:cxn>
                  <a:cxn ang="0">
                    <a:pos x="21" y="6"/>
                  </a:cxn>
                  <a:cxn ang="0">
                    <a:pos x="26" y="6"/>
                  </a:cxn>
                  <a:cxn ang="0">
                    <a:pos x="30" y="8"/>
                  </a:cxn>
                  <a:cxn ang="0">
                    <a:pos x="33" y="11"/>
                  </a:cxn>
                  <a:cxn ang="0">
                    <a:pos x="36" y="16"/>
                  </a:cxn>
                  <a:cxn ang="0">
                    <a:pos x="36" y="16"/>
                  </a:cxn>
                  <a:cxn ang="0">
                    <a:pos x="38" y="23"/>
                  </a:cxn>
                  <a:cxn ang="0">
                    <a:pos x="36" y="28"/>
                  </a:cxn>
                  <a:cxn ang="0">
                    <a:pos x="33" y="32"/>
                  </a:cxn>
                  <a:cxn ang="0">
                    <a:pos x="28" y="36"/>
                  </a:cxn>
                  <a:cxn ang="0">
                    <a:pos x="28" y="36"/>
                  </a:cxn>
                  <a:cxn ang="0">
                    <a:pos x="21" y="37"/>
                  </a:cxn>
                  <a:cxn ang="0">
                    <a:pos x="21" y="37"/>
                  </a:cxn>
                  <a:cxn ang="0">
                    <a:pos x="17" y="37"/>
                  </a:cxn>
                  <a:cxn ang="0">
                    <a:pos x="13" y="36"/>
                  </a:cxn>
                  <a:cxn ang="0">
                    <a:pos x="10" y="32"/>
                  </a:cxn>
                  <a:cxn ang="0">
                    <a:pos x="7" y="28"/>
                  </a:cxn>
                  <a:cxn ang="0">
                    <a:pos x="7" y="28"/>
                  </a:cxn>
                  <a:cxn ang="0">
                    <a:pos x="5" y="21"/>
                  </a:cxn>
                  <a:cxn ang="0">
                    <a:pos x="7" y="16"/>
                  </a:cxn>
                  <a:cxn ang="0">
                    <a:pos x="10" y="11"/>
                  </a:cxn>
                  <a:cxn ang="0">
                    <a:pos x="15" y="8"/>
                  </a:cxn>
                  <a:cxn ang="0">
                    <a:pos x="15" y="8"/>
                  </a:cxn>
                  <a:cxn ang="0">
                    <a:pos x="21" y="6"/>
                  </a:cxn>
                  <a:cxn ang="0">
                    <a:pos x="21" y="0"/>
                  </a:cxn>
                  <a:cxn ang="0">
                    <a:pos x="21" y="0"/>
                  </a:cxn>
                  <a:cxn ang="0">
                    <a:pos x="21" y="0"/>
                  </a:cxn>
                  <a:cxn ang="0">
                    <a:pos x="13" y="2"/>
                  </a:cxn>
                  <a:cxn ang="0">
                    <a:pos x="13" y="2"/>
                  </a:cxn>
                  <a:cxn ang="0">
                    <a:pos x="5" y="6"/>
                  </a:cxn>
                  <a:cxn ang="0">
                    <a:pos x="2" y="13"/>
                  </a:cxn>
                  <a:cxn ang="0">
                    <a:pos x="0" y="21"/>
                  </a:cxn>
                  <a:cxn ang="0">
                    <a:pos x="2" y="31"/>
                  </a:cxn>
                  <a:cxn ang="0">
                    <a:pos x="2" y="31"/>
                  </a:cxn>
                  <a:cxn ang="0">
                    <a:pos x="5" y="36"/>
                  </a:cxn>
                  <a:cxn ang="0">
                    <a:pos x="10" y="41"/>
                  </a:cxn>
                  <a:cxn ang="0">
                    <a:pos x="15" y="42"/>
                  </a:cxn>
                  <a:cxn ang="0">
                    <a:pos x="21" y="44"/>
                  </a:cxn>
                  <a:cxn ang="0">
                    <a:pos x="21" y="44"/>
                  </a:cxn>
                  <a:cxn ang="0">
                    <a:pos x="30" y="42"/>
                  </a:cxn>
                  <a:cxn ang="0">
                    <a:pos x="30" y="42"/>
                  </a:cxn>
                  <a:cxn ang="0">
                    <a:pos x="36" y="37"/>
                  </a:cxn>
                  <a:cxn ang="0">
                    <a:pos x="41" y="31"/>
                  </a:cxn>
                  <a:cxn ang="0">
                    <a:pos x="41" y="31"/>
                  </a:cxn>
                  <a:cxn ang="0">
                    <a:pos x="43" y="23"/>
                  </a:cxn>
                  <a:cxn ang="0">
                    <a:pos x="41" y="13"/>
                  </a:cxn>
                  <a:cxn ang="0">
                    <a:pos x="41" y="13"/>
                  </a:cxn>
                  <a:cxn ang="0">
                    <a:pos x="38" y="8"/>
                  </a:cxn>
                  <a:cxn ang="0">
                    <a:pos x="33" y="3"/>
                  </a:cxn>
                  <a:cxn ang="0">
                    <a:pos x="28" y="2"/>
                  </a:cxn>
                  <a:cxn ang="0">
                    <a:pos x="21" y="0"/>
                  </a:cxn>
                  <a:cxn ang="0">
                    <a:pos x="21" y="0"/>
                  </a:cxn>
                </a:cxnLst>
                <a:rect l="0" t="0" r="r" b="b"/>
                <a:pathLst>
                  <a:path w="43" h="44">
                    <a:moveTo>
                      <a:pt x="21" y="6"/>
                    </a:moveTo>
                    <a:lnTo>
                      <a:pt x="21" y="6"/>
                    </a:lnTo>
                    <a:lnTo>
                      <a:pt x="26" y="6"/>
                    </a:lnTo>
                    <a:lnTo>
                      <a:pt x="30" y="8"/>
                    </a:lnTo>
                    <a:lnTo>
                      <a:pt x="33" y="11"/>
                    </a:lnTo>
                    <a:lnTo>
                      <a:pt x="36" y="16"/>
                    </a:lnTo>
                    <a:lnTo>
                      <a:pt x="36" y="16"/>
                    </a:lnTo>
                    <a:lnTo>
                      <a:pt x="38" y="23"/>
                    </a:lnTo>
                    <a:lnTo>
                      <a:pt x="36" y="28"/>
                    </a:lnTo>
                    <a:lnTo>
                      <a:pt x="33" y="32"/>
                    </a:lnTo>
                    <a:lnTo>
                      <a:pt x="28" y="36"/>
                    </a:lnTo>
                    <a:lnTo>
                      <a:pt x="28" y="36"/>
                    </a:lnTo>
                    <a:lnTo>
                      <a:pt x="21" y="37"/>
                    </a:lnTo>
                    <a:lnTo>
                      <a:pt x="21" y="37"/>
                    </a:lnTo>
                    <a:lnTo>
                      <a:pt x="17" y="37"/>
                    </a:lnTo>
                    <a:lnTo>
                      <a:pt x="13" y="36"/>
                    </a:lnTo>
                    <a:lnTo>
                      <a:pt x="10" y="32"/>
                    </a:lnTo>
                    <a:lnTo>
                      <a:pt x="7" y="28"/>
                    </a:lnTo>
                    <a:lnTo>
                      <a:pt x="7" y="28"/>
                    </a:lnTo>
                    <a:lnTo>
                      <a:pt x="5" y="21"/>
                    </a:lnTo>
                    <a:lnTo>
                      <a:pt x="7" y="16"/>
                    </a:lnTo>
                    <a:lnTo>
                      <a:pt x="10" y="11"/>
                    </a:lnTo>
                    <a:lnTo>
                      <a:pt x="15" y="8"/>
                    </a:lnTo>
                    <a:lnTo>
                      <a:pt x="15" y="8"/>
                    </a:lnTo>
                    <a:lnTo>
                      <a:pt x="21" y="6"/>
                    </a:lnTo>
                    <a:close/>
                    <a:moveTo>
                      <a:pt x="21" y="0"/>
                    </a:moveTo>
                    <a:lnTo>
                      <a:pt x="21" y="0"/>
                    </a:lnTo>
                    <a:lnTo>
                      <a:pt x="21" y="0"/>
                    </a:lnTo>
                    <a:lnTo>
                      <a:pt x="13" y="2"/>
                    </a:lnTo>
                    <a:lnTo>
                      <a:pt x="13" y="2"/>
                    </a:lnTo>
                    <a:lnTo>
                      <a:pt x="5" y="6"/>
                    </a:lnTo>
                    <a:lnTo>
                      <a:pt x="2" y="13"/>
                    </a:lnTo>
                    <a:lnTo>
                      <a:pt x="0" y="21"/>
                    </a:lnTo>
                    <a:lnTo>
                      <a:pt x="2" y="31"/>
                    </a:lnTo>
                    <a:lnTo>
                      <a:pt x="2" y="31"/>
                    </a:lnTo>
                    <a:lnTo>
                      <a:pt x="5" y="36"/>
                    </a:lnTo>
                    <a:lnTo>
                      <a:pt x="10" y="41"/>
                    </a:lnTo>
                    <a:lnTo>
                      <a:pt x="15" y="42"/>
                    </a:lnTo>
                    <a:lnTo>
                      <a:pt x="21" y="44"/>
                    </a:lnTo>
                    <a:lnTo>
                      <a:pt x="21" y="44"/>
                    </a:lnTo>
                    <a:lnTo>
                      <a:pt x="30" y="42"/>
                    </a:lnTo>
                    <a:lnTo>
                      <a:pt x="30" y="42"/>
                    </a:lnTo>
                    <a:lnTo>
                      <a:pt x="36" y="37"/>
                    </a:lnTo>
                    <a:lnTo>
                      <a:pt x="41" y="31"/>
                    </a:lnTo>
                    <a:lnTo>
                      <a:pt x="41" y="31"/>
                    </a:lnTo>
                    <a:lnTo>
                      <a:pt x="43" y="23"/>
                    </a:lnTo>
                    <a:lnTo>
                      <a:pt x="41" y="13"/>
                    </a:lnTo>
                    <a:lnTo>
                      <a:pt x="41" y="13"/>
                    </a:lnTo>
                    <a:lnTo>
                      <a:pt x="38" y="8"/>
                    </a:lnTo>
                    <a:lnTo>
                      <a:pt x="33" y="3"/>
                    </a:lnTo>
                    <a:lnTo>
                      <a:pt x="28" y="2"/>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48" name="Freeform 3300"/>
              <p:cNvSpPr/>
              <p:nvPr/>
            </p:nvSpPr>
            <p:spPr bwMode="auto">
              <a:xfrm>
                <a:off x="4392612" y="3368675"/>
                <a:ext cx="25400" cy="25400"/>
              </a:xfrm>
              <a:custGeom>
                <a:avLst/>
                <a:gdLst/>
                <a:ahLst/>
                <a:cxnLst>
                  <a:cxn ang="0">
                    <a:pos x="16" y="0"/>
                  </a:cxn>
                  <a:cxn ang="0">
                    <a:pos x="16" y="0"/>
                  </a:cxn>
                  <a:cxn ang="0">
                    <a:pos x="21" y="0"/>
                  </a:cxn>
                  <a:cxn ang="0">
                    <a:pos x="25" y="2"/>
                  </a:cxn>
                  <a:cxn ang="0">
                    <a:pos x="28" y="5"/>
                  </a:cxn>
                  <a:cxn ang="0">
                    <a:pos x="31" y="10"/>
                  </a:cxn>
                  <a:cxn ang="0">
                    <a:pos x="31" y="10"/>
                  </a:cxn>
                  <a:cxn ang="0">
                    <a:pos x="33" y="17"/>
                  </a:cxn>
                  <a:cxn ang="0">
                    <a:pos x="31" y="22"/>
                  </a:cxn>
                  <a:cxn ang="0">
                    <a:pos x="28" y="26"/>
                  </a:cxn>
                  <a:cxn ang="0">
                    <a:pos x="23" y="30"/>
                  </a:cxn>
                  <a:cxn ang="0">
                    <a:pos x="23" y="30"/>
                  </a:cxn>
                  <a:cxn ang="0">
                    <a:pos x="16" y="31"/>
                  </a:cxn>
                  <a:cxn ang="0">
                    <a:pos x="16" y="31"/>
                  </a:cxn>
                  <a:cxn ang="0">
                    <a:pos x="12" y="31"/>
                  </a:cxn>
                  <a:cxn ang="0">
                    <a:pos x="8" y="30"/>
                  </a:cxn>
                  <a:cxn ang="0">
                    <a:pos x="5" y="26"/>
                  </a:cxn>
                  <a:cxn ang="0">
                    <a:pos x="2" y="22"/>
                  </a:cxn>
                  <a:cxn ang="0">
                    <a:pos x="2" y="22"/>
                  </a:cxn>
                  <a:cxn ang="0">
                    <a:pos x="0" y="15"/>
                  </a:cxn>
                  <a:cxn ang="0">
                    <a:pos x="2" y="10"/>
                  </a:cxn>
                  <a:cxn ang="0">
                    <a:pos x="5" y="5"/>
                  </a:cxn>
                  <a:cxn ang="0">
                    <a:pos x="10" y="2"/>
                  </a:cxn>
                  <a:cxn ang="0">
                    <a:pos x="10" y="2"/>
                  </a:cxn>
                  <a:cxn ang="0">
                    <a:pos x="16" y="0"/>
                  </a:cxn>
                </a:cxnLst>
                <a:rect l="0" t="0" r="r" b="b"/>
                <a:pathLst>
                  <a:path w="33" h="31">
                    <a:moveTo>
                      <a:pt x="16" y="0"/>
                    </a:moveTo>
                    <a:lnTo>
                      <a:pt x="16" y="0"/>
                    </a:lnTo>
                    <a:lnTo>
                      <a:pt x="21" y="0"/>
                    </a:lnTo>
                    <a:lnTo>
                      <a:pt x="25" y="2"/>
                    </a:lnTo>
                    <a:lnTo>
                      <a:pt x="28" y="5"/>
                    </a:lnTo>
                    <a:lnTo>
                      <a:pt x="31" y="10"/>
                    </a:lnTo>
                    <a:lnTo>
                      <a:pt x="31" y="10"/>
                    </a:lnTo>
                    <a:lnTo>
                      <a:pt x="33" y="17"/>
                    </a:lnTo>
                    <a:lnTo>
                      <a:pt x="31" y="22"/>
                    </a:lnTo>
                    <a:lnTo>
                      <a:pt x="28" y="26"/>
                    </a:lnTo>
                    <a:lnTo>
                      <a:pt x="23" y="30"/>
                    </a:lnTo>
                    <a:lnTo>
                      <a:pt x="23" y="30"/>
                    </a:lnTo>
                    <a:lnTo>
                      <a:pt x="16" y="31"/>
                    </a:lnTo>
                    <a:lnTo>
                      <a:pt x="16" y="31"/>
                    </a:lnTo>
                    <a:lnTo>
                      <a:pt x="12" y="31"/>
                    </a:lnTo>
                    <a:lnTo>
                      <a:pt x="8" y="30"/>
                    </a:lnTo>
                    <a:lnTo>
                      <a:pt x="5" y="26"/>
                    </a:lnTo>
                    <a:lnTo>
                      <a:pt x="2" y="22"/>
                    </a:lnTo>
                    <a:lnTo>
                      <a:pt x="2" y="22"/>
                    </a:lnTo>
                    <a:lnTo>
                      <a:pt x="0" y="15"/>
                    </a:lnTo>
                    <a:lnTo>
                      <a:pt x="2" y="10"/>
                    </a:lnTo>
                    <a:lnTo>
                      <a:pt x="5" y="5"/>
                    </a:lnTo>
                    <a:lnTo>
                      <a:pt x="10" y="2"/>
                    </a:lnTo>
                    <a:lnTo>
                      <a:pt x="10" y="2"/>
                    </a:lnTo>
                    <a:lnTo>
                      <a:pt x="16" y="0"/>
                    </a:lnTo>
                  </a:path>
                </a:pathLst>
              </a:custGeom>
              <a:noFill/>
              <a:ln w="9525">
                <a:noFill/>
                <a:round/>
              </a:ln>
            </p:spPr>
            <p:txBody>
              <a:bodyPr vert="horz" wrap="square" lIns="91440" tIns="45720" rIns="91440" bIns="45720" numCol="1" anchor="t" anchorCtr="0" compatLnSpc="1"/>
              <a:lstStyle/>
              <a:p>
                <a:endParaRPr lang="en-US"/>
              </a:p>
            </p:txBody>
          </p:sp>
          <p:sp>
            <p:nvSpPr>
              <p:cNvPr id="49" name="Freeform 3301"/>
              <p:cNvSpPr/>
              <p:nvPr/>
            </p:nvSpPr>
            <p:spPr bwMode="auto">
              <a:xfrm>
                <a:off x="4387850" y="3363912"/>
                <a:ext cx="33338" cy="34925"/>
              </a:xfrm>
              <a:custGeom>
                <a:avLst/>
                <a:gdLst/>
                <a:ahLst/>
                <a:cxnLst>
                  <a:cxn ang="0">
                    <a:pos x="21" y="0"/>
                  </a:cxn>
                  <a:cxn ang="0">
                    <a:pos x="21" y="0"/>
                  </a:cxn>
                  <a:cxn ang="0">
                    <a:pos x="21" y="0"/>
                  </a:cxn>
                  <a:cxn ang="0">
                    <a:pos x="13" y="2"/>
                  </a:cxn>
                  <a:cxn ang="0">
                    <a:pos x="13" y="2"/>
                  </a:cxn>
                  <a:cxn ang="0">
                    <a:pos x="5" y="6"/>
                  </a:cxn>
                  <a:cxn ang="0">
                    <a:pos x="2" y="13"/>
                  </a:cxn>
                  <a:cxn ang="0">
                    <a:pos x="0" y="21"/>
                  </a:cxn>
                  <a:cxn ang="0">
                    <a:pos x="2" y="31"/>
                  </a:cxn>
                  <a:cxn ang="0">
                    <a:pos x="2" y="31"/>
                  </a:cxn>
                  <a:cxn ang="0">
                    <a:pos x="5" y="36"/>
                  </a:cxn>
                  <a:cxn ang="0">
                    <a:pos x="10" y="41"/>
                  </a:cxn>
                  <a:cxn ang="0">
                    <a:pos x="15" y="42"/>
                  </a:cxn>
                  <a:cxn ang="0">
                    <a:pos x="21" y="44"/>
                  </a:cxn>
                  <a:cxn ang="0">
                    <a:pos x="21" y="44"/>
                  </a:cxn>
                  <a:cxn ang="0">
                    <a:pos x="30" y="42"/>
                  </a:cxn>
                  <a:cxn ang="0">
                    <a:pos x="30" y="42"/>
                  </a:cxn>
                  <a:cxn ang="0">
                    <a:pos x="36" y="37"/>
                  </a:cxn>
                  <a:cxn ang="0">
                    <a:pos x="41" y="31"/>
                  </a:cxn>
                  <a:cxn ang="0">
                    <a:pos x="41" y="31"/>
                  </a:cxn>
                  <a:cxn ang="0">
                    <a:pos x="43" y="23"/>
                  </a:cxn>
                  <a:cxn ang="0">
                    <a:pos x="41" y="13"/>
                  </a:cxn>
                  <a:cxn ang="0">
                    <a:pos x="41" y="13"/>
                  </a:cxn>
                  <a:cxn ang="0">
                    <a:pos x="38" y="8"/>
                  </a:cxn>
                  <a:cxn ang="0">
                    <a:pos x="33" y="3"/>
                  </a:cxn>
                  <a:cxn ang="0">
                    <a:pos x="28" y="2"/>
                  </a:cxn>
                  <a:cxn ang="0">
                    <a:pos x="21" y="0"/>
                  </a:cxn>
                  <a:cxn ang="0">
                    <a:pos x="21" y="0"/>
                  </a:cxn>
                </a:cxnLst>
                <a:rect l="0" t="0" r="r" b="b"/>
                <a:pathLst>
                  <a:path w="43" h="44">
                    <a:moveTo>
                      <a:pt x="21" y="0"/>
                    </a:moveTo>
                    <a:lnTo>
                      <a:pt x="21" y="0"/>
                    </a:lnTo>
                    <a:lnTo>
                      <a:pt x="21" y="0"/>
                    </a:lnTo>
                    <a:lnTo>
                      <a:pt x="13" y="2"/>
                    </a:lnTo>
                    <a:lnTo>
                      <a:pt x="13" y="2"/>
                    </a:lnTo>
                    <a:lnTo>
                      <a:pt x="5" y="6"/>
                    </a:lnTo>
                    <a:lnTo>
                      <a:pt x="2" y="13"/>
                    </a:lnTo>
                    <a:lnTo>
                      <a:pt x="0" y="21"/>
                    </a:lnTo>
                    <a:lnTo>
                      <a:pt x="2" y="31"/>
                    </a:lnTo>
                    <a:lnTo>
                      <a:pt x="2" y="31"/>
                    </a:lnTo>
                    <a:lnTo>
                      <a:pt x="5" y="36"/>
                    </a:lnTo>
                    <a:lnTo>
                      <a:pt x="10" y="41"/>
                    </a:lnTo>
                    <a:lnTo>
                      <a:pt x="15" y="42"/>
                    </a:lnTo>
                    <a:lnTo>
                      <a:pt x="21" y="44"/>
                    </a:lnTo>
                    <a:lnTo>
                      <a:pt x="21" y="44"/>
                    </a:lnTo>
                    <a:lnTo>
                      <a:pt x="30" y="42"/>
                    </a:lnTo>
                    <a:lnTo>
                      <a:pt x="30" y="42"/>
                    </a:lnTo>
                    <a:lnTo>
                      <a:pt x="36" y="37"/>
                    </a:lnTo>
                    <a:lnTo>
                      <a:pt x="41" y="31"/>
                    </a:lnTo>
                    <a:lnTo>
                      <a:pt x="41" y="31"/>
                    </a:lnTo>
                    <a:lnTo>
                      <a:pt x="43" y="23"/>
                    </a:lnTo>
                    <a:lnTo>
                      <a:pt x="41" y="13"/>
                    </a:lnTo>
                    <a:lnTo>
                      <a:pt x="41" y="13"/>
                    </a:lnTo>
                    <a:lnTo>
                      <a:pt x="38" y="8"/>
                    </a:lnTo>
                    <a:lnTo>
                      <a:pt x="33" y="3"/>
                    </a:lnTo>
                    <a:lnTo>
                      <a:pt x="28" y="2"/>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50" name="Freeform 3302"/>
              <p:cNvSpPr/>
              <p:nvPr/>
            </p:nvSpPr>
            <p:spPr bwMode="auto">
              <a:xfrm>
                <a:off x="4148137" y="3465512"/>
                <a:ext cx="30163" cy="30163"/>
              </a:xfrm>
              <a:custGeom>
                <a:avLst/>
                <a:gdLst/>
                <a:ahLst/>
                <a:cxnLst>
                  <a:cxn ang="0">
                    <a:pos x="18" y="37"/>
                  </a:cxn>
                  <a:cxn ang="0">
                    <a:pos x="18" y="37"/>
                  </a:cxn>
                  <a:cxn ang="0">
                    <a:pos x="13" y="37"/>
                  </a:cxn>
                  <a:cxn ang="0">
                    <a:pos x="8" y="34"/>
                  </a:cxn>
                  <a:cxn ang="0">
                    <a:pos x="5" y="30"/>
                  </a:cxn>
                  <a:cxn ang="0">
                    <a:pos x="2" y="26"/>
                  </a:cxn>
                  <a:cxn ang="0">
                    <a:pos x="2" y="26"/>
                  </a:cxn>
                  <a:cxn ang="0">
                    <a:pos x="0" y="19"/>
                  </a:cxn>
                  <a:cxn ang="0">
                    <a:pos x="2" y="11"/>
                  </a:cxn>
                  <a:cxn ang="0">
                    <a:pos x="5" y="6"/>
                  </a:cxn>
                  <a:cxn ang="0">
                    <a:pos x="11" y="1"/>
                  </a:cxn>
                  <a:cxn ang="0">
                    <a:pos x="11" y="1"/>
                  </a:cxn>
                  <a:cxn ang="0">
                    <a:pos x="18" y="0"/>
                  </a:cxn>
                  <a:cxn ang="0">
                    <a:pos x="18" y="0"/>
                  </a:cxn>
                  <a:cxn ang="0">
                    <a:pos x="24" y="1"/>
                  </a:cxn>
                  <a:cxn ang="0">
                    <a:pos x="29" y="3"/>
                  </a:cxn>
                  <a:cxn ang="0">
                    <a:pos x="32" y="6"/>
                  </a:cxn>
                  <a:cxn ang="0">
                    <a:pos x="36" y="11"/>
                  </a:cxn>
                  <a:cxn ang="0">
                    <a:pos x="36" y="11"/>
                  </a:cxn>
                  <a:cxn ang="0">
                    <a:pos x="37" y="19"/>
                  </a:cxn>
                  <a:cxn ang="0">
                    <a:pos x="36" y="26"/>
                  </a:cxn>
                  <a:cxn ang="0">
                    <a:pos x="36" y="26"/>
                  </a:cxn>
                  <a:cxn ang="0">
                    <a:pos x="32" y="32"/>
                  </a:cxn>
                  <a:cxn ang="0">
                    <a:pos x="26" y="35"/>
                  </a:cxn>
                  <a:cxn ang="0">
                    <a:pos x="26" y="35"/>
                  </a:cxn>
                  <a:cxn ang="0">
                    <a:pos x="18" y="37"/>
                  </a:cxn>
                  <a:cxn ang="0">
                    <a:pos x="18" y="37"/>
                  </a:cxn>
                </a:cxnLst>
                <a:rect l="0" t="0" r="r" b="b"/>
                <a:pathLst>
                  <a:path w="37" h="37">
                    <a:moveTo>
                      <a:pt x="18" y="37"/>
                    </a:moveTo>
                    <a:lnTo>
                      <a:pt x="18" y="37"/>
                    </a:lnTo>
                    <a:lnTo>
                      <a:pt x="13" y="37"/>
                    </a:lnTo>
                    <a:lnTo>
                      <a:pt x="8" y="34"/>
                    </a:lnTo>
                    <a:lnTo>
                      <a:pt x="5" y="30"/>
                    </a:lnTo>
                    <a:lnTo>
                      <a:pt x="2" y="26"/>
                    </a:lnTo>
                    <a:lnTo>
                      <a:pt x="2" y="26"/>
                    </a:lnTo>
                    <a:lnTo>
                      <a:pt x="0" y="19"/>
                    </a:lnTo>
                    <a:lnTo>
                      <a:pt x="2" y="11"/>
                    </a:lnTo>
                    <a:lnTo>
                      <a:pt x="5" y="6"/>
                    </a:lnTo>
                    <a:lnTo>
                      <a:pt x="11" y="1"/>
                    </a:lnTo>
                    <a:lnTo>
                      <a:pt x="11" y="1"/>
                    </a:lnTo>
                    <a:lnTo>
                      <a:pt x="18" y="0"/>
                    </a:lnTo>
                    <a:lnTo>
                      <a:pt x="18" y="0"/>
                    </a:lnTo>
                    <a:lnTo>
                      <a:pt x="24" y="1"/>
                    </a:lnTo>
                    <a:lnTo>
                      <a:pt x="29" y="3"/>
                    </a:lnTo>
                    <a:lnTo>
                      <a:pt x="32" y="6"/>
                    </a:lnTo>
                    <a:lnTo>
                      <a:pt x="36" y="11"/>
                    </a:lnTo>
                    <a:lnTo>
                      <a:pt x="36" y="11"/>
                    </a:lnTo>
                    <a:lnTo>
                      <a:pt x="37" y="19"/>
                    </a:lnTo>
                    <a:lnTo>
                      <a:pt x="36" y="26"/>
                    </a:lnTo>
                    <a:lnTo>
                      <a:pt x="36" y="26"/>
                    </a:lnTo>
                    <a:lnTo>
                      <a:pt x="32" y="32"/>
                    </a:lnTo>
                    <a:lnTo>
                      <a:pt x="26" y="35"/>
                    </a:lnTo>
                    <a:lnTo>
                      <a:pt x="26" y="35"/>
                    </a:lnTo>
                    <a:lnTo>
                      <a:pt x="18" y="37"/>
                    </a:lnTo>
                    <a:lnTo>
                      <a:pt x="18" y="37"/>
                    </a:lnTo>
                    <a:close/>
                  </a:path>
                </a:pathLst>
              </a:custGeom>
              <a:solidFill>
                <a:srgbClr val="D3B666"/>
              </a:solidFill>
              <a:ln w="9525">
                <a:noFill/>
                <a:round/>
              </a:ln>
            </p:spPr>
            <p:txBody>
              <a:bodyPr vert="horz" wrap="square" lIns="91440" tIns="45720" rIns="91440" bIns="45720" numCol="1" anchor="t" anchorCtr="0" compatLnSpc="1"/>
              <a:lstStyle/>
              <a:p>
                <a:endParaRPr lang="en-US"/>
              </a:p>
            </p:txBody>
          </p:sp>
          <p:sp>
            <p:nvSpPr>
              <p:cNvPr id="51" name="Freeform 3303"/>
              <p:cNvSpPr>
                <a:spLocks noEditPoints="1"/>
              </p:cNvSpPr>
              <p:nvPr/>
            </p:nvSpPr>
            <p:spPr bwMode="auto">
              <a:xfrm>
                <a:off x="4146550" y="3463925"/>
                <a:ext cx="34925" cy="34925"/>
              </a:xfrm>
              <a:custGeom>
                <a:avLst/>
                <a:gdLst/>
                <a:ahLst/>
                <a:cxnLst>
                  <a:cxn ang="0">
                    <a:pos x="21" y="7"/>
                  </a:cxn>
                  <a:cxn ang="0">
                    <a:pos x="21" y="7"/>
                  </a:cxn>
                  <a:cxn ang="0">
                    <a:pos x="26" y="8"/>
                  </a:cxn>
                  <a:cxn ang="0">
                    <a:pos x="31" y="10"/>
                  </a:cxn>
                  <a:cxn ang="0">
                    <a:pos x="34" y="13"/>
                  </a:cxn>
                  <a:cxn ang="0">
                    <a:pos x="35" y="17"/>
                  </a:cxn>
                  <a:cxn ang="0">
                    <a:pos x="35" y="17"/>
                  </a:cxn>
                  <a:cxn ang="0">
                    <a:pos x="37" y="23"/>
                  </a:cxn>
                  <a:cxn ang="0">
                    <a:pos x="35" y="28"/>
                  </a:cxn>
                  <a:cxn ang="0">
                    <a:pos x="32" y="34"/>
                  </a:cxn>
                  <a:cxn ang="0">
                    <a:pos x="27" y="38"/>
                  </a:cxn>
                  <a:cxn ang="0">
                    <a:pos x="27" y="38"/>
                  </a:cxn>
                  <a:cxn ang="0">
                    <a:pos x="21" y="38"/>
                  </a:cxn>
                  <a:cxn ang="0">
                    <a:pos x="21" y="38"/>
                  </a:cxn>
                  <a:cxn ang="0">
                    <a:pos x="18" y="38"/>
                  </a:cxn>
                  <a:cxn ang="0">
                    <a:pos x="13" y="36"/>
                  </a:cxn>
                  <a:cxn ang="0">
                    <a:pos x="9" y="33"/>
                  </a:cxn>
                  <a:cxn ang="0">
                    <a:pos x="8" y="28"/>
                  </a:cxn>
                  <a:cxn ang="0">
                    <a:pos x="8" y="28"/>
                  </a:cxn>
                  <a:cxn ang="0">
                    <a:pos x="6" y="23"/>
                  </a:cxn>
                  <a:cxn ang="0">
                    <a:pos x="8" y="17"/>
                  </a:cxn>
                  <a:cxn ang="0">
                    <a:pos x="11" y="12"/>
                  </a:cxn>
                  <a:cxn ang="0">
                    <a:pos x="16" y="8"/>
                  </a:cxn>
                  <a:cxn ang="0">
                    <a:pos x="16" y="8"/>
                  </a:cxn>
                  <a:cxn ang="0">
                    <a:pos x="21" y="7"/>
                  </a:cxn>
                  <a:cxn ang="0">
                    <a:pos x="21" y="0"/>
                  </a:cxn>
                  <a:cxn ang="0">
                    <a:pos x="21" y="0"/>
                  </a:cxn>
                  <a:cxn ang="0">
                    <a:pos x="21" y="0"/>
                  </a:cxn>
                  <a:cxn ang="0">
                    <a:pos x="13" y="2"/>
                  </a:cxn>
                  <a:cxn ang="0">
                    <a:pos x="13" y="2"/>
                  </a:cxn>
                  <a:cxn ang="0">
                    <a:pos x="6" y="7"/>
                  </a:cxn>
                  <a:cxn ang="0">
                    <a:pos x="1" y="15"/>
                  </a:cxn>
                  <a:cxn ang="0">
                    <a:pos x="0" y="23"/>
                  </a:cxn>
                  <a:cxn ang="0">
                    <a:pos x="1" y="31"/>
                  </a:cxn>
                  <a:cxn ang="0">
                    <a:pos x="1" y="31"/>
                  </a:cxn>
                  <a:cxn ang="0">
                    <a:pos x="5" y="36"/>
                  </a:cxn>
                  <a:cxn ang="0">
                    <a:pos x="9" y="41"/>
                  </a:cxn>
                  <a:cxn ang="0">
                    <a:pos x="16" y="43"/>
                  </a:cxn>
                  <a:cxn ang="0">
                    <a:pos x="21" y="44"/>
                  </a:cxn>
                  <a:cxn ang="0">
                    <a:pos x="21" y="44"/>
                  </a:cxn>
                  <a:cxn ang="0">
                    <a:pos x="31" y="43"/>
                  </a:cxn>
                  <a:cxn ang="0">
                    <a:pos x="31" y="43"/>
                  </a:cxn>
                  <a:cxn ang="0">
                    <a:pos x="37" y="38"/>
                  </a:cxn>
                  <a:cxn ang="0">
                    <a:pos x="42" y="31"/>
                  </a:cxn>
                  <a:cxn ang="0">
                    <a:pos x="42" y="31"/>
                  </a:cxn>
                  <a:cxn ang="0">
                    <a:pos x="44" y="23"/>
                  </a:cxn>
                  <a:cxn ang="0">
                    <a:pos x="42" y="15"/>
                  </a:cxn>
                  <a:cxn ang="0">
                    <a:pos x="42" y="15"/>
                  </a:cxn>
                  <a:cxn ang="0">
                    <a:pos x="39" y="8"/>
                  </a:cxn>
                  <a:cxn ang="0">
                    <a:pos x="34" y="5"/>
                  </a:cxn>
                  <a:cxn ang="0">
                    <a:pos x="27" y="2"/>
                  </a:cxn>
                  <a:cxn ang="0">
                    <a:pos x="21" y="0"/>
                  </a:cxn>
                  <a:cxn ang="0">
                    <a:pos x="21" y="0"/>
                  </a:cxn>
                </a:cxnLst>
                <a:rect l="0" t="0" r="r" b="b"/>
                <a:pathLst>
                  <a:path w="44" h="44">
                    <a:moveTo>
                      <a:pt x="21" y="7"/>
                    </a:moveTo>
                    <a:lnTo>
                      <a:pt x="21" y="7"/>
                    </a:lnTo>
                    <a:lnTo>
                      <a:pt x="26" y="8"/>
                    </a:lnTo>
                    <a:lnTo>
                      <a:pt x="31" y="10"/>
                    </a:lnTo>
                    <a:lnTo>
                      <a:pt x="34" y="13"/>
                    </a:lnTo>
                    <a:lnTo>
                      <a:pt x="35" y="17"/>
                    </a:lnTo>
                    <a:lnTo>
                      <a:pt x="35" y="17"/>
                    </a:lnTo>
                    <a:lnTo>
                      <a:pt x="37" y="23"/>
                    </a:lnTo>
                    <a:lnTo>
                      <a:pt x="35" y="28"/>
                    </a:lnTo>
                    <a:lnTo>
                      <a:pt x="32" y="34"/>
                    </a:lnTo>
                    <a:lnTo>
                      <a:pt x="27" y="38"/>
                    </a:lnTo>
                    <a:lnTo>
                      <a:pt x="27" y="38"/>
                    </a:lnTo>
                    <a:lnTo>
                      <a:pt x="21" y="38"/>
                    </a:lnTo>
                    <a:lnTo>
                      <a:pt x="21" y="38"/>
                    </a:lnTo>
                    <a:lnTo>
                      <a:pt x="18" y="38"/>
                    </a:lnTo>
                    <a:lnTo>
                      <a:pt x="13" y="36"/>
                    </a:lnTo>
                    <a:lnTo>
                      <a:pt x="9" y="33"/>
                    </a:lnTo>
                    <a:lnTo>
                      <a:pt x="8" y="28"/>
                    </a:lnTo>
                    <a:lnTo>
                      <a:pt x="8" y="28"/>
                    </a:lnTo>
                    <a:lnTo>
                      <a:pt x="6" y="23"/>
                    </a:lnTo>
                    <a:lnTo>
                      <a:pt x="8" y="17"/>
                    </a:lnTo>
                    <a:lnTo>
                      <a:pt x="11" y="12"/>
                    </a:lnTo>
                    <a:lnTo>
                      <a:pt x="16" y="8"/>
                    </a:lnTo>
                    <a:lnTo>
                      <a:pt x="16" y="8"/>
                    </a:lnTo>
                    <a:lnTo>
                      <a:pt x="21" y="7"/>
                    </a:lnTo>
                    <a:close/>
                    <a:moveTo>
                      <a:pt x="21" y="0"/>
                    </a:moveTo>
                    <a:lnTo>
                      <a:pt x="21" y="0"/>
                    </a:lnTo>
                    <a:lnTo>
                      <a:pt x="21" y="0"/>
                    </a:lnTo>
                    <a:lnTo>
                      <a:pt x="13" y="2"/>
                    </a:lnTo>
                    <a:lnTo>
                      <a:pt x="13" y="2"/>
                    </a:lnTo>
                    <a:lnTo>
                      <a:pt x="6" y="7"/>
                    </a:lnTo>
                    <a:lnTo>
                      <a:pt x="1" y="15"/>
                    </a:lnTo>
                    <a:lnTo>
                      <a:pt x="0" y="23"/>
                    </a:lnTo>
                    <a:lnTo>
                      <a:pt x="1" y="31"/>
                    </a:lnTo>
                    <a:lnTo>
                      <a:pt x="1" y="31"/>
                    </a:lnTo>
                    <a:lnTo>
                      <a:pt x="5" y="36"/>
                    </a:lnTo>
                    <a:lnTo>
                      <a:pt x="9" y="41"/>
                    </a:lnTo>
                    <a:lnTo>
                      <a:pt x="16" y="43"/>
                    </a:lnTo>
                    <a:lnTo>
                      <a:pt x="21" y="44"/>
                    </a:lnTo>
                    <a:lnTo>
                      <a:pt x="21" y="44"/>
                    </a:lnTo>
                    <a:lnTo>
                      <a:pt x="31" y="43"/>
                    </a:lnTo>
                    <a:lnTo>
                      <a:pt x="31" y="43"/>
                    </a:lnTo>
                    <a:lnTo>
                      <a:pt x="37" y="38"/>
                    </a:lnTo>
                    <a:lnTo>
                      <a:pt x="42" y="31"/>
                    </a:lnTo>
                    <a:lnTo>
                      <a:pt x="42" y="31"/>
                    </a:lnTo>
                    <a:lnTo>
                      <a:pt x="44" y="23"/>
                    </a:lnTo>
                    <a:lnTo>
                      <a:pt x="42" y="15"/>
                    </a:lnTo>
                    <a:lnTo>
                      <a:pt x="42" y="15"/>
                    </a:lnTo>
                    <a:lnTo>
                      <a:pt x="39" y="8"/>
                    </a:lnTo>
                    <a:lnTo>
                      <a:pt x="34" y="5"/>
                    </a:lnTo>
                    <a:lnTo>
                      <a:pt x="27" y="2"/>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52" name="Freeform 3304"/>
              <p:cNvSpPr/>
              <p:nvPr/>
            </p:nvSpPr>
            <p:spPr bwMode="auto">
              <a:xfrm>
                <a:off x="4151312" y="3468687"/>
                <a:ext cx="25400" cy="23813"/>
              </a:xfrm>
              <a:custGeom>
                <a:avLst/>
                <a:gdLst/>
                <a:ahLst/>
                <a:cxnLst>
                  <a:cxn ang="0">
                    <a:pos x="15" y="0"/>
                  </a:cxn>
                  <a:cxn ang="0">
                    <a:pos x="15" y="0"/>
                  </a:cxn>
                  <a:cxn ang="0">
                    <a:pos x="20" y="1"/>
                  </a:cxn>
                  <a:cxn ang="0">
                    <a:pos x="25" y="3"/>
                  </a:cxn>
                  <a:cxn ang="0">
                    <a:pos x="28" y="6"/>
                  </a:cxn>
                  <a:cxn ang="0">
                    <a:pos x="29" y="10"/>
                  </a:cxn>
                  <a:cxn ang="0">
                    <a:pos x="29" y="10"/>
                  </a:cxn>
                  <a:cxn ang="0">
                    <a:pos x="31" y="16"/>
                  </a:cxn>
                  <a:cxn ang="0">
                    <a:pos x="29" y="21"/>
                  </a:cxn>
                  <a:cxn ang="0">
                    <a:pos x="26" y="27"/>
                  </a:cxn>
                  <a:cxn ang="0">
                    <a:pos x="21" y="31"/>
                  </a:cxn>
                  <a:cxn ang="0">
                    <a:pos x="21" y="31"/>
                  </a:cxn>
                  <a:cxn ang="0">
                    <a:pos x="15" y="31"/>
                  </a:cxn>
                  <a:cxn ang="0">
                    <a:pos x="15" y="31"/>
                  </a:cxn>
                  <a:cxn ang="0">
                    <a:pos x="12" y="31"/>
                  </a:cxn>
                  <a:cxn ang="0">
                    <a:pos x="7" y="29"/>
                  </a:cxn>
                  <a:cxn ang="0">
                    <a:pos x="3" y="26"/>
                  </a:cxn>
                  <a:cxn ang="0">
                    <a:pos x="2" y="21"/>
                  </a:cxn>
                  <a:cxn ang="0">
                    <a:pos x="2" y="21"/>
                  </a:cxn>
                  <a:cxn ang="0">
                    <a:pos x="0" y="16"/>
                  </a:cxn>
                  <a:cxn ang="0">
                    <a:pos x="2" y="10"/>
                  </a:cxn>
                  <a:cxn ang="0">
                    <a:pos x="5" y="5"/>
                  </a:cxn>
                  <a:cxn ang="0">
                    <a:pos x="10" y="1"/>
                  </a:cxn>
                  <a:cxn ang="0">
                    <a:pos x="10" y="1"/>
                  </a:cxn>
                  <a:cxn ang="0">
                    <a:pos x="15" y="0"/>
                  </a:cxn>
                </a:cxnLst>
                <a:rect l="0" t="0" r="r" b="b"/>
                <a:pathLst>
                  <a:path w="31" h="31">
                    <a:moveTo>
                      <a:pt x="15" y="0"/>
                    </a:moveTo>
                    <a:lnTo>
                      <a:pt x="15" y="0"/>
                    </a:lnTo>
                    <a:lnTo>
                      <a:pt x="20" y="1"/>
                    </a:lnTo>
                    <a:lnTo>
                      <a:pt x="25" y="3"/>
                    </a:lnTo>
                    <a:lnTo>
                      <a:pt x="28" y="6"/>
                    </a:lnTo>
                    <a:lnTo>
                      <a:pt x="29" y="10"/>
                    </a:lnTo>
                    <a:lnTo>
                      <a:pt x="29" y="10"/>
                    </a:lnTo>
                    <a:lnTo>
                      <a:pt x="31" y="16"/>
                    </a:lnTo>
                    <a:lnTo>
                      <a:pt x="29" y="21"/>
                    </a:lnTo>
                    <a:lnTo>
                      <a:pt x="26" y="27"/>
                    </a:lnTo>
                    <a:lnTo>
                      <a:pt x="21" y="31"/>
                    </a:lnTo>
                    <a:lnTo>
                      <a:pt x="21" y="31"/>
                    </a:lnTo>
                    <a:lnTo>
                      <a:pt x="15" y="31"/>
                    </a:lnTo>
                    <a:lnTo>
                      <a:pt x="15" y="31"/>
                    </a:lnTo>
                    <a:lnTo>
                      <a:pt x="12" y="31"/>
                    </a:lnTo>
                    <a:lnTo>
                      <a:pt x="7" y="29"/>
                    </a:lnTo>
                    <a:lnTo>
                      <a:pt x="3" y="26"/>
                    </a:lnTo>
                    <a:lnTo>
                      <a:pt x="2" y="21"/>
                    </a:lnTo>
                    <a:lnTo>
                      <a:pt x="2" y="21"/>
                    </a:lnTo>
                    <a:lnTo>
                      <a:pt x="0" y="16"/>
                    </a:lnTo>
                    <a:lnTo>
                      <a:pt x="2" y="10"/>
                    </a:lnTo>
                    <a:lnTo>
                      <a:pt x="5" y="5"/>
                    </a:lnTo>
                    <a:lnTo>
                      <a:pt x="10" y="1"/>
                    </a:lnTo>
                    <a:lnTo>
                      <a:pt x="10" y="1"/>
                    </a:lnTo>
                    <a:lnTo>
                      <a:pt x="15" y="0"/>
                    </a:lnTo>
                  </a:path>
                </a:pathLst>
              </a:custGeom>
              <a:noFill/>
              <a:ln w="9525">
                <a:noFill/>
                <a:round/>
              </a:ln>
            </p:spPr>
            <p:txBody>
              <a:bodyPr vert="horz" wrap="square" lIns="91440" tIns="45720" rIns="91440" bIns="45720" numCol="1" anchor="t" anchorCtr="0" compatLnSpc="1"/>
              <a:lstStyle/>
              <a:p>
                <a:endParaRPr lang="en-US"/>
              </a:p>
            </p:txBody>
          </p:sp>
          <p:sp>
            <p:nvSpPr>
              <p:cNvPr id="53" name="Freeform 3305"/>
              <p:cNvSpPr/>
              <p:nvPr/>
            </p:nvSpPr>
            <p:spPr bwMode="auto">
              <a:xfrm>
                <a:off x="4146550" y="3463925"/>
                <a:ext cx="34925" cy="34925"/>
              </a:xfrm>
              <a:custGeom>
                <a:avLst/>
                <a:gdLst/>
                <a:ahLst/>
                <a:cxnLst>
                  <a:cxn ang="0">
                    <a:pos x="21" y="0"/>
                  </a:cxn>
                  <a:cxn ang="0">
                    <a:pos x="21" y="0"/>
                  </a:cxn>
                  <a:cxn ang="0">
                    <a:pos x="21" y="0"/>
                  </a:cxn>
                  <a:cxn ang="0">
                    <a:pos x="13" y="2"/>
                  </a:cxn>
                  <a:cxn ang="0">
                    <a:pos x="13" y="2"/>
                  </a:cxn>
                  <a:cxn ang="0">
                    <a:pos x="6" y="7"/>
                  </a:cxn>
                  <a:cxn ang="0">
                    <a:pos x="1" y="15"/>
                  </a:cxn>
                  <a:cxn ang="0">
                    <a:pos x="0" y="23"/>
                  </a:cxn>
                  <a:cxn ang="0">
                    <a:pos x="1" y="31"/>
                  </a:cxn>
                  <a:cxn ang="0">
                    <a:pos x="1" y="31"/>
                  </a:cxn>
                  <a:cxn ang="0">
                    <a:pos x="5" y="36"/>
                  </a:cxn>
                  <a:cxn ang="0">
                    <a:pos x="9" y="41"/>
                  </a:cxn>
                  <a:cxn ang="0">
                    <a:pos x="16" y="43"/>
                  </a:cxn>
                  <a:cxn ang="0">
                    <a:pos x="21" y="44"/>
                  </a:cxn>
                  <a:cxn ang="0">
                    <a:pos x="21" y="44"/>
                  </a:cxn>
                  <a:cxn ang="0">
                    <a:pos x="31" y="43"/>
                  </a:cxn>
                  <a:cxn ang="0">
                    <a:pos x="31" y="43"/>
                  </a:cxn>
                  <a:cxn ang="0">
                    <a:pos x="37" y="38"/>
                  </a:cxn>
                  <a:cxn ang="0">
                    <a:pos x="42" y="31"/>
                  </a:cxn>
                  <a:cxn ang="0">
                    <a:pos x="42" y="31"/>
                  </a:cxn>
                  <a:cxn ang="0">
                    <a:pos x="44" y="23"/>
                  </a:cxn>
                  <a:cxn ang="0">
                    <a:pos x="42" y="15"/>
                  </a:cxn>
                  <a:cxn ang="0">
                    <a:pos x="42" y="15"/>
                  </a:cxn>
                  <a:cxn ang="0">
                    <a:pos x="39" y="8"/>
                  </a:cxn>
                  <a:cxn ang="0">
                    <a:pos x="34" y="5"/>
                  </a:cxn>
                  <a:cxn ang="0">
                    <a:pos x="27" y="2"/>
                  </a:cxn>
                  <a:cxn ang="0">
                    <a:pos x="21" y="0"/>
                  </a:cxn>
                  <a:cxn ang="0">
                    <a:pos x="21" y="0"/>
                  </a:cxn>
                </a:cxnLst>
                <a:rect l="0" t="0" r="r" b="b"/>
                <a:pathLst>
                  <a:path w="44" h="44">
                    <a:moveTo>
                      <a:pt x="21" y="0"/>
                    </a:moveTo>
                    <a:lnTo>
                      <a:pt x="21" y="0"/>
                    </a:lnTo>
                    <a:lnTo>
                      <a:pt x="21" y="0"/>
                    </a:lnTo>
                    <a:lnTo>
                      <a:pt x="13" y="2"/>
                    </a:lnTo>
                    <a:lnTo>
                      <a:pt x="13" y="2"/>
                    </a:lnTo>
                    <a:lnTo>
                      <a:pt x="6" y="7"/>
                    </a:lnTo>
                    <a:lnTo>
                      <a:pt x="1" y="15"/>
                    </a:lnTo>
                    <a:lnTo>
                      <a:pt x="0" y="23"/>
                    </a:lnTo>
                    <a:lnTo>
                      <a:pt x="1" y="31"/>
                    </a:lnTo>
                    <a:lnTo>
                      <a:pt x="1" y="31"/>
                    </a:lnTo>
                    <a:lnTo>
                      <a:pt x="5" y="36"/>
                    </a:lnTo>
                    <a:lnTo>
                      <a:pt x="9" y="41"/>
                    </a:lnTo>
                    <a:lnTo>
                      <a:pt x="16" y="43"/>
                    </a:lnTo>
                    <a:lnTo>
                      <a:pt x="21" y="44"/>
                    </a:lnTo>
                    <a:lnTo>
                      <a:pt x="21" y="44"/>
                    </a:lnTo>
                    <a:lnTo>
                      <a:pt x="31" y="43"/>
                    </a:lnTo>
                    <a:lnTo>
                      <a:pt x="31" y="43"/>
                    </a:lnTo>
                    <a:lnTo>
                      <a:pt x="37" y="38"/>
                    </a:lnTo>
                    <a:lnTo>
                      <a:pt x="42" y="31"/>
                    </a:lnTo>
                    <a:lnTo>
                      <a:pt x="42" y="31"/>
                    </a:lnTo>
                    <a:lnTo>
                      <a:pt x="44" y="23"/>
                    </a:lnTo>
                    <a:lnTo>
                      <a:pt x="42" y="15"/>
                    </a:lnTo>
                    <a:lnTo>
                      <a:pt x="42" y="15"/>
                    </a:lnTo>
                    <a:lnTo>
                      <a:pt x="39" y="8"/>
                    </a:lnTo>
                    <a:lnTo>
                      <a:pt x="34" y="5"/>
                    </a:lnTo>
                    <a:lnTo>
                      <a:pt x="27" y="2"/>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54" name="Freeform 3306"/>
              <p:cNvSpPr/>
              <p:nvPr/>
            </p:nvSpPr>
            <p:spPr bwMode="auto">
              <a:xfrm>
                <a:off x="4095750" y="3487737"/>
                <a:ext cx="30163" cy="30163"/>
              </a:xfrm>
              <a:custGeom>
                <a:avLst/>
                <a:gdLst/>
                <a:ahLst/>
                <a:cxnLst>
                  <a:cxn ang="0">
                    <a:pos x="20" y="38"/>
                  </a:cxn>
                  <a:cxn ang="0">
                    <a:pos x="20" y="38"/>
                  </a:cxn>
                  <a:cxn ang="0">
                    <a:pos x="13" y="38"/>
                  </a:cxn>
                  <a:cxn ang="0">
                    <a:pos x="8" y="34"/>
                  </a:cxn>
                  <a:cxn ang="0">
                    <a:pos x="5" y="31"/>
                  </a:cxn>
                  <a:cxn ang="0">
                    <a:pos x="2" y="26"/>
                  </a:cxn>
                  <a:cxn ang="0">
                    <a:pos x="2" y="26"/>
                  </a:cxn>
                  <a:cxn ang="0">
                    <a:pos x="0" y="20"/>
                  </a:cxn>
                  <a:cxn ang="0">
                    <a:pos x="2" y="12"/>
                  </a:cxn>
                  <a:cxn ang="0">
                    <a:pos x="2" y="12"/>
                  </a:cxn>
                  <a:cxn ang="0">
                    <a:pos x="7" y="7"/>
                  </a:cxn>
                  <a:cxn ang="0">
                    <a:pos x="12" y="2"/>
                  </a:cxn>
                  <a:cxn ang="0">
                    <a:pos x="12" y="2"/>
                  </a:cxn>
                  <a:cxn ang="0">
                    <a:pos x="20" y="0"/>
                  </a:cxn>
                  <a:cxn ang="0">
                    <a:pos x="20" y="0"/>
                  </a:cxn>
                  <a:cxn ang="0">
                    <a:pos x="25" y="2"/>
                  </a:cxn>
                  <a:cxn ang="0">
                    <a:pos x="29" y="3"/>
                  </a:cxn>
                  <a:cxn ang="0">
                    <a:pos x="33" y="7"/>
                  </a:cxn>
                  <a:cxn ang="0">
                    <a:pos x="36" y="12"/>
                  </a:cxn>
                  <a:cxn ang="0">
                    <a:pos x="36" y="12"/>
                  </a:cxn>
                  <a:cxn ang="0">
                    <a:pos x="38" y="20"/>
                  </a:cxn>
                  <a:cxn ang="0">
                    <a:pos x="36" y="26"/>
                  </a:cxn>
                  <a:cxn ang="0">
                    <a:pos x="36" y="26"/>
                  </a:cxn>
                  <a:cxn ang="0">
                    <a:pos x="33" y="33"/>
                  </a:cxn>
                  <a:cxn ang="0">
                    <a:pos x="26" y="36"/>
                  </a:cxn>
                  <a:cxn ang="0">
                    <a:pos x="26" y="36"/>
                  </a:cxn>
                  <a:cxn ang="0">
                    <a:pos x="20" y="38"/>
                  </a:cxn>
                  <a:cxn ang="0">
                    <a:pos x="20" y="38"/>
                  </a:cxn>
                </a:cxnLst>
                <a:rect l="0" t="0" r="r" b="b"/>
                <a:pathLst>
                  <a:path w="38" h="38">
                    <a:moveTo>
                      <a:pt x="20" y="38"/>
                    </a:moveTo>
                    <a:lnTo>
                      <a:pt x="20" y="38"/>
                    </a:lnTo>
                    <a:lnTo>
                      <a:pt x="13" y="38"/>
                    </a:lnTo>
                    <a:lnTo>
                      <a:pt x="8" y="34"/>
                    </a:lnTo>
                    <a:lnTo>
                      <a:pt x="5" y="31"/>
                    </a:lnTo>
                    <a:lnTo>
                      <a:pt x="2" y="26"/>
                    </a:lnTo>
                    <a:lnTo>
                      <a:pt x="2" y="26"/>
                    </a:lnTo>
                    <a:lnTo>
                      <a:pt x="0" y="20"/>
                    </a:lnTo>
                    <a:lnTo>
                      <a:pt x="2" y="12"/>
                    </a:lnTo>
                    <a:lnTo>
                      <a:pt x="2" y="12"/>
                    </a:lnTo>
                    <a:lnTo>
                      <a:pt x="7" y="7"/>
                    </a:lnTo>
                    <a:lnTo>
                      <a:pt x="12" y="2"/>
                    </a:lnTo>
                    <a:lnTo>
                      <a:pt x="12" y="2"/>
                    </a:lnTo>
                    <a:lnTo>
                      <a:pt x="20" y="0"/>
                    </a:lnTo>
                    <a:lnTo>
                      <a:pt x="20" y="0"/>
                    </a:lnTo>
                    <a:lnTo>
                      <a:pt x="25" y="2"/>
                    </a:lnTo>
                    <a:lnTo>
                      <a:pt x="29" y="3"/>
                    </a:lnTo>
                    <a:lnTo>
                      <a:pt x="33" y="7"/>
                    </a:lnTo>
                    <a:lnTo>
                      <a:pt x="36" y="12"/>
                    </a:lnTo>
                    <a:lnTo>
                      <a:pt x="36" y="12"/>
                    </a:lnTo>
                    <a:lnTo>
                      <a:pt x="38" y="20"/>
                    </a:lnTo>
                    <a:lnTo>
                      <a:pt x="36" y="26"/>
                    </a:lnTo>
                    <a:lnTo>
                      <a:pt x="36" y="26"/>
                    </a:lnTo>
                    <a:lnTo>
                      <a:pt x="33" y="33"/>
                    </a:lnTo>
                    <a:lnTo>
                      <a:pt x="26" y="36"/>
                    </a:lnTo>
                    <a:lnTo>
                      <a:pt x="26" y="36"/>
                    </a:lnTo>
                    <a:lnTo>
                      <a:pt x="20" y="38"/>
                    </a:lnTo>
                    <a:lnTo>
                      <a:pt x="20" y="38"/>
                    </a:lnTo>
                    <a:close/>
                  </a:path>
                </a:pathLst>
              </a:custGeom>
              <a:solidFill>
                <a:srgbClr val="E29674"/>
              </a:solidFill>
              <a:ln w="9525">
                <a:noFill/>
                <a:round/>
              </a:ln>
            </p:spPr>
            <p:txBody>
              <a:bodyPr vert="horz" wrap="square" lIns="91440" tIns="45720" rIns="91440" bIns="45720" numCol="1" anchor="t" anchorCtr="0" compatLnSpc="1"/>
              <a:lstStyle/>
              <a:p>
                <a:endParaRPr lang="en-US"/>
              </a:p>
            </p:txBody>
          </p:sp>
          <p:sp>
            <p:nvSpPr>
              <p:cNvPr id="55" name="Freeform 3307"/>
              <p:cNvSpPr>
                <a:spLocks noEditPoints="1"/>
              </p:cNvSpPr>
              <p:nvPr/>
            </p:nvSpPr>
            <p:spPr bwMode="auto">
              <a:xfrm>
                <a:off x="4092575" y="3484562"/>
                <a:ext cx="34925" cy="34925"/>
              </a:xfrm>
              <a:custGeom>
                <a:avLst/>
                <a:gdLst/>
                <a:ahLst/>
                <a:cxnLst>
                  <a:cxn ang="0">
                    <a:pos x="23" y="6"/>
                  </a:cxn>
                  <a:cxn ang="0">
                    <a:pos x="23" y="6"/>
                  </a:cxn>
                  <a:cxn ang="0">
                    <a:pos x="26" y="6"/>
                  </a:cxn>
                  <a:cxn ang="0">
                    <a:pos x="31" y="10"/>
                  </a:cxn>
                  <a:cxn ang="0">
                    <a:pos x="34" y="11"/>
                  </a:cxn>
                  <a:cxn ang="0">
                    <a:pos x="37" y="16"/>
                  </a:cxn>
                  <a:cxn ang="0">
                    <a:pos x="37" y="16"/>
                  </a:cxn>
                  <a:cxn ang="0">
                    <a:pos x="37" y="23"/>
                  </a:cxn>
                  <a:cxn ang="0">
                    <a:pos x="37" y="28"/>
                  </a:cxn>
                  <a:cxn ang="0">
                    <a:pos x="34" y="33"/>
                  </a:cxn>
                  <a:cxn ang="0">
                    <a:pos x="28" y="37"/>
                  </a:cxn>
                  <a:cxn ang="0">
                    <a:pos x="28" y="37"/>
                  </a:cxn>
                  <a:cxn ang="0">
                    <a:pos x="23" y="37"/>
                  </a:cxn>
                  <a:cxn ang="0">
                    <a:pos x="23" y="37"/>
                  </a:cxn>
                  <a:cxn ang="0">
                    <a:pos x="18" y="37"/>
                  </a:cxn>
                  <a:cxn ang="0">
                    <a:pos x="13" y="36"/>
                  </a:cxn>
                  <a:cxn ang="0">
                    <a:pos x="10" y="33"/>
                  </a:cxn>
                  <a:cxn ang="0">
                    <a:pos x="8" y="28"/>
                  </a:cxn>
                  <a:cxn ang="0">
                    <a:pos x="8" y="28"/>
                  </a:cxn>
                  <a:cxn ang="0">
                    <a:pos x="6" y="23"/>
                  </a:cxn>
                  <a:cxn ang="0">
                    <a:pos x="8" y="16"/>
                  </a:cxn>
                  <a:cxn ang="0">
                    <a:pos x="11" y="11"/>
                  </a:cxn>
                  <a:cxn ang="0">
                    <a:pos x="16" y="8"/>
                  </a:cxn>
                  <a:cxn ang="0">
                    <a:pos x="16" y="8"/>
                  </a:cxn>
                  <a:cxn ang="0">
                    <a:pos x="23" y="6"/>
                  </a:cxn>
                  <a:cxn ang="0">
                    <a:pos x="23" y="0"/>
                  </a:cxn>
                  <a:cxn ang="0">
                    <a:pos x="23" y="0"/>
                  </a:cxn>
                  <a:cxn ang="0">
                    <a:pos x="15" y="2"/>
                  </a:cxn>
                  <a:cxn ang="0">
                    <a:pos x="15" y="2"/>
                  </a:cxn>
                  <a:cxn ang="0">
                    <a:pos x="6" y="6"/>
                  </a:cxn>
                  <a:cxn ang="0">
                    <a:pos x="1" y="15"/>
                  </a:cxn>
                  <a:cxn ang="0">
                    <a:pos x="1" y="15"/>
                  </a:cxn>
                  <a:cxn ang="0">
                    <a:pos x="0" y="23"/>
                  </a:cxn>
                  <a:cxn ang="0">
                    <a:pos x="1" y="31"/>
                  </a:cxn>
                  <a:cxn ang="0">
                    <a:pos x="1" y="31"/>
                  </a:cxn>
                  <a:cxn ang="0">
                    <a:pos x="5" y="36"/>
                  </a:cxn>
                  <a:cxn ang="0">
                    <a:pos x="10" y="41"/>
                  </a:cxn>
                  <a:cxn ang="0">
                    <a:pos x="16" y="42"/>
                  </a:cxn>
                  <a:cxn ang="0">
                    <a:pos x="23" y="44"/>
                  </a:cxn>
                  <a:cxn ang="0">
                    <a:pos x="23" y="44"/>
                  </a:cxn>
                  <a:cxn ang="0">
                    <a:pos x="31" y="42"/>
                  </a:cxn>
                  <a:cxn ang="0">
                    <a:pos x="31" y="42"/>
                  </a:cxn>
                  <a:cxn ang="0">
                    <a:pos x="37" y="37"/>
                  </a:cxn>
                  <a:cxn ang="0">
                    <a:pos x="42" y="31"/>
                  </a:cxn>
                  <a:cxn ang="0">
                    <a:pos x="42" y="31"/>
                  </a:cxn>
                  <a:cxn ang="0">
                    <a:pos x="44" y="23"/>
                  </a:cxn>
                  <a:cxn ang="0">
                    <a:pos x="42" y="15"/>
                  </a:cxn>
                  <a:cxn ang="0">
                    <a:pos x="42" y="15"/>
                  </a:cxn>
                  <a:cxn ang="0">
                    <a:pos x="39" y="8"/>
                  </a:cxn>
                  <a:cxn ang="0">
                    <a:pos x="34" y="5"/>
                  </a:cxn>
                  <a:cxn ang="0">
                    <a:pos x="29" y="2"/>
                  </a:cxn>
                  <a:cxn ang="0">
                    <a:pos x="23" y="0"/>
                  </a:cxn>
                  <a:cxn ang="0">
                    <a:pos x="23" y="0"/>
                  </a:cxn>
                </a:cxnLst>
                <a:rect l="0" t="0" r="r" b="b"/>
                <a:pathLst>
                  <a:path w="44" h="44">
                    <a:moveTo>
                      <a:pt x="23" y="6"/>
                    </a:moveTo>
                    <a:lnTo>
                      <a:pt x="23" y="6"/>
                    </a:lnTo>
                    <a:lnTo>
                      <a:pt x="26" y="6"/>
                    </a:lnTo>
                    <a:lnTo>
                      <a:pt x="31" y="10"/>
                    </a:lnTo>
                    <a:lnTo>
                      <a:pt x="34" y="11"/>
                    </a:lnTo>
                    <a:lnTo>
                      <a:pt x="37" y="16"/>
                    </a:lnTo>
                    <a:lnTo>
                      <a:pt x="37" y="16"/>
                    </a:lnTo>
                    <a:lnTo>
                      <a:pt x="37" y="23"/>
                    </a:lnTo>
                    <a:lnTo>
                      <a:pt x="37" y="28"/>
                    </a:lnTo>
                    <a:lnTo>
                      <a:pt x="34" y="33"/>
                    </a:lnTo>
                    <a:lnTo>
                      <a:pt x="28" y="37"/>
                    </a:lnTo>
                    <a:lnTo>
                      <a:pt x="28" y="37"/>
                    </a:lnTo>
                    <a:lnTo>
                      <a:pt x="23" y="37"/>
                    </a:lnTo>
                    <a:lnTo>
                      <a:pt x="23" y="37"/>
                    </a:lnTo>
                    <a:lnTo>
                      <a:pt x="18" y="37"/>
                    </a:lnTo>
                    <a:lnTo>
                      <a:pt x="13" y="36"/>
                    </a:lnTo>
                    <a:lnTo>
                      <a:pt x="10" y="33"/>
                    </a:lnTo>
                    <a:lnTo>
                      <a:pt x="8" y="28"/>
                    </a:lnTo>
                    <a:lnTo>
                      <a:pt x="8" y="28"/>
                    </a:lnTo>
                    <a:lnTo>
                      <a:pt x="6" y="23"/>
                    </a:lnTo>
                    <a:lnTo>
                      <a:pt x="8" y="16"/>
                    </a:lnTo>
                    <a:lnTo>
                      <a:pt x="11" y="11"/>
                    </a:lnTo>
                    <a:lnTo>
                      <a:pt x="16" y="8"/>
                    </a:lnTo>
                    <a:lnTo>
                      <a:pt x="16" y="8"/>
                    </a:lnTo>
                    <a:lnTo>
                      <a:pt x="23" y="6"/>
                    </a:lnTo>
                    <a:close/>
                    <a:moveTo>
                      <a:pt x="23" y="0"/>
                    </a:moveTo>
                    <a:lnTo>
                      <a:pt x="23" y="0"/>
                    </a:lnTo>
                    <a:lnTo>
                      <a:pt x="15" y="2"/>
                    </a:lnTo>
                    <a:lnTo>
                      <a:pt x="15" y="2"/>
                    </a:lnTo>
                    <a:lnTo>
                      <a:pt x="6" y="6"/>
                    </a:lnTo>
                    <a:lnTo>
                      <a:pt x="1" y="15"/>
                    </a:lnTo>
                    <a:lnTo>
                      <a:pt x="1" y="15"/>
                    </a:lnTo>
                    <a:lnTo>
                      <a:pt x="0" y="23"/>
                    </a:lnTo>
                    <a:lnTo>
                      <a:pt x="1" y="31"/>
                    </a:lnTo>
                    <a:lnTo>
                      <a:pt x="1" y="31"/>
                    </a:lnTo>
                    <a:lnTo>
                      <a:pt x="5" y="36"/>
                    </a:lnTo>
                    <a:lnTo>
                      <a:pt x="10" y="41"/>
                    </a:lnTo>
                    <a:lnTo>
                      <a:pt x="16" y="42"/>
                    </a:lnTo>
                    <a:lnTo>
                      <a:pt x="23" y="44"/>
                    </a:lnTo>
                    <a:lnTo>
                      <a:pt x="23" y="44"/>
                    </a:lnTo>
                    <a:lnTo>
                      <a:pt x="31" y="42"/>
                    </a:lnTo>
                    <a:lnTo>
                      <a:pt x="31" y="42"/>
                    </a:lnTo>
                    <a:lnTo>
                      <a:pt x="37" y="37"/>
                    </a:lnTo>
                    <a:lnTo>
                      <a:pt x="42" y="31"/>
                    </a:lnTo>
                    <a:lnTo>
                      <a:pt x="42" y="31"/>
                    </a:lnTo>
                    <a:lnTo>
                      <a:pt x="44" y="23"/>
                    </a:lnTo>
                    <a:lnTo>
                      <a:pt x="42" y="15"/>
                    </a:lnTo>
                    <a:lnTo>
                      <a:pt x="42" y="15"/>
                    </a:lnTo>
                    <a:lnTo>
                      <a:pt x="39" y="8"/>
                    </a:lnTo>
                    <a:lnTo>
                      <a:pt x="34" y="5"/>
                    </a:lnTo>
                    <a:lnTo>
                      <a:pt x="29" y="2"/>
                    </a:lnTo>
                    <a:lnTo>
                      <a:pt x="23" y="0"/>
                    </a:lnTo>
                    <a:lnTo>
                      <a:pt x="23"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56" name="Freeform 3308"/>
              <p:cNvSpPr/>
              <p:nvPr/>
            </p:nvSpPr>
            <p:spPr bwMode="auto">
              <a:xfrm>
                <a:off x="4098925" y="3490912"/>
                <a:ext cx="23813" cy="23813"/>
              </a:xfrm>
              <a:custGeom>
                <a:avLst/>
                <a:gdLst/>
                <a:ahLst/>
                <a:cxnLst>
                  <a:cxn ang="0">
                    <a:pos x="17" y="0"/>
                  </a:cxn>
                  <a:cxn ang="0">
                    <a:pos x="17" y="0"/>
                  </a:cxn>
                  <a:cxn ang="0">
                    <a:pos x="20" y="0"/>
                  </a:cxn>
                  <a:cxn ang="0">
                    <a:pos x="25" y="4"/>
                  </a:cxn>
                  <a:cxn ang="0">
                    <a:pos x="28" y="5"/>
                  </a:cxn>
                  <a:cxn ang="0">
                    <a:pos x="31" y="10"/>
                  </a:cxn>
                  <a:cxn ang="0">
                    <a:pos x="31" y="10"/>
                  </a:cxn>
                  <a:cxn ang="0">
                    <a:pos x="31" y="17"/>
                  </a:cxn>
                  <a:cxn ang="0">
                    <a:pos x="31" y="22"/>
                  </a:cxn>
                  <a:cxn ang="0">
                    <a:pos x="28" y="27"/>
                  </a:cxn>
                  <a:cxn ang="0">
                    <a:pos x="22" y="31"/>
                  </a:cxn>
                  <a:cxn ang="0">
                    <a:pos x="22" y="31"/>
                  </a:cxn>
                  <a:cxn ang="0">
                    <a:pos x="17" y="31"/>
                  </a:cxn>
                  <a:cxn ang="0">
                    <a:pos x="17" y="31"/>
                  </a:cxn>
                  <a:cxn ang="0">
                    <a:pos x="12" y="31"/>
                  </a:cxn>
                  <a:cxn ang="0">
                    <a:pos x="7" y="30"/>
                  </a:cxn>
                  <a:cxn ang="0">
                    <a:pos x="4" y="27"/>
                  </a:cxn>
                  <a:cxn ang="0">
                    <a:pos x="2" y="22"/>
                  </a:cxn>
                  <a:cxn ang="0">
                    <a:pos x="2" y="22"/>
                  </a:cxn>
                  <a:cxn ang="0">
                    <a:pos x="0" y="17"/>
                  </a:cxn>
                  <a:cxn ang="0">
                    <a:pos x="2" y="10"/>
                  </a:cxn>
                  <a:cxn ang="0">
                    <a:pos x="5" y="5"/>
                  </a:cxn>
                  <a:cxn ang="0">
                    <a:pos x="10" y="2"/>
                  </a:cxn>
                  <a:cxn ang="0">
                    <a:pos x="10" y="2"/>
                  </a:cxn>
                  <a:cxn ang="0">
                    <a:pos x="17" y="0"/>
                  </a:cxn>
                </a:cxnLst>
                <a:rect l="0" t="0" r="r" b="b"/>
                <a:pathLst>
                  <a:path w="31" h="31">
                    <a:moveTo>
                      <a:pt x="17" y="0"/>
                    </a:moveTo>
                    <a:lnTo>
                      <a:pt x="17" y="0"/>
                    </a:lnTo>
                    <a:lnTo>
                      <a:pt x="20" y="0"/>
                    </a:lnTo>
                    <a:lnTo>
                      <a:pt x="25" y="4"/>
                    </a:lnTo>
                    <a:lnTo>
                      <a:pt x="28" y="5"/>
                    </a:lnTo>
                    <a:lnTo>
                      <a:pt x="31" y="10"/>
                    </a:lnTo>
                    <a:lnTo>
                      <a:pt x="31" y="10"/>
                    </a:lnTo>
                    <a:lnTo>
                      <a:pt x="31" y="17"/>
                    </a:lnTo>
                    <a:lnTo>
                      <a:pt x="31" y="22"/>
                    </a:lnTo>
                    <a:lnTo>
                      <a:pt x="28" y="27"/>
                    </a:lnTo>
                    <a:lnTo>
                      <a:pt x="22" y="31"/>
                    </a:lnTo>
                    <a:lnTo>
                      <a:pt x="22" y="31"/>
                    </a:lnTo>
                    <a:lnTo>
                      <a:pt x="17" y="31"/>
                    </a:lnTo>
                    <a:lnTo>
                      <a:pt x="17" y="31"/>
                    </a:lnTo>
                    <a:lnTo>
                      <a:pt x="12" y="31"/>
                    </a:lnTo>
                    <a:lnTo>
                      <a:pt x="7" y="30"/>
                    </a:lnTo>
                    <a:lnTo>
                      <a:pt x="4" y="27"/>
                    </a:lnTo>
                    <a:lnTo>
                      <a:pt x="2" y="22"/>
                    </a:lnTo>
                    <a:lnTo>
                      <a:pt x="2" y="22"/>
                    </a:lnTo>
                    <a:lnTo>
                      <a:pt x="0" y="17"/>
                    </a:lnTo>
                    <a:lnTo>
                      <a:pt x="2" y="10"/>
                    </a:lnTo>
                    <a:lnTo>
                      <a:pt x="5" y="5"/>
                    </a:lnTo>
                    <a:lnTo>
                      <a:pt x="10" y="2"/>
                    </a:lnTo>
                    <a:lnTo>
                      <a:pt x="10" y="2"/>
                    </a:lnTo>
                    <a:lnTo>
                      <a:pt x="17" y="0"/>
                    </a:lnTo>
                  </a:path>
                </a:pathLst>
              </a:custGeom>
              <a:noFill/>
              <a:ln w="9525">
                <a:noFill/>
                <a:round/>
              </a:ln>
            </p:spPr>
            <p:txBody>
              <a:bodyPr vert="horz" wrap="square" lIns="91440" tIns="45720" rIns="91440" bIns="45720" numCol="1" anchor="t" anchorCtr="0" compatLnSpc="1"/>
              <a:lstStyle/>
              <a:p>
                <a:endParaRPr lang="en-US"/>
              </a:p>
            </p:txBody>
          </p:sp>
          <p:sp>
            <p:nvSpPr>
              <p:cNvPr id="57" name="Freeform 3309"/>
              <p:cNvSpPr/>
              <p:nvPr/>
            </p:nvSpPr>
            <p:spPr bwMode="auto">
              <a:xfrm>
                <a:off x="4092575" y="3484562"/>
                <a:ext cx="34925" cy="34925"/>
              </a:xfrm>
              <a:custGeom>
                <a:avLst/>
                <a:gdLst/>
                <a:ahLst/>
                <a:cxnLst>
                  <a:cxn ang="0">
                    <a:pos x="23" y="0"/>
                  </a:cxn>
                  <a:cxn ang="0">
                    <a:pos x="23" y="0"/>
                  </a:cxn>
                  <a:cxn ang="0">
                    <a:pos x="15" y="2"/>
                  </a:cxn>
                  <a:cxn ang="0">
                    <a:pos x="15" y="2"/>
                  </a:cxn>
                  <a:cxn ang="0">
                    <a:pos x="6" y="6"/>
                  </a:cxn>
                  <a:cxn ang="0">
                    <a:pos x="1" y="15"/>
                  </a:cxn>
                  <a:cxn ang="0">
                    <a:pos x="1" y="15"/>
                  </a:cxn>
                  <a:cxn ang="0">
                    <a:pos x="0" y="23"/>
                  </a:cxn>
                  <a:cxn ang="0">
                    <a:pos x="1" y="31"/>
                  </a:cxn>
                  <a:cxn ang="0">
                    <a:pos x="1" y="31"/>
                  </a:cxn>
                  <a:cxn ang="0">
                    <a:pos x="5" y="36"/>
                  </a:cxn>
                  <a:cxn ang="0">
                    <a:pos x="10" y="41"/>
                  </a:cxn>
                  <a:cxn ang="0">
                    <a:pos x="16" y="42"/>
                  </a:cxn>
                  <a:cxn ang="0">
                    <a:pos x="23" y="44"/>
                  </a:cxn>
                  <a:cxn ang="0">
                    <a:pos x="23" y="44"/>
                  </a:cxn>
                  <a:cxn ang="0">
                    <a:pos x="31" y="42"/>
                  </a:cxn>
                  <a:cxn ang="0">
                    <a:pos x="31" y="42"/>
                  </a:cxn>
                  <a:cxn ang="0">
                    <a:pos x="37" y="37"/>
                  </a:cxn>
                  <a:cxn ang="0">
                    <a:pos x="42" y="31"/>
                  </a:cxn>
                  <a:cxn ang="0">
                    <a:pos x="42" y="31"/>
                  </a:cxn>
                  <a:cxn ang="0">
                    <a:pos x="44" y="23"/>
                  </a:cxn>
                  <a:cxn ang="0">
                    <a:pos x="42" y="15"/>
                  </a:cxn>
                  <a:cxn ang="0">
                    <a:pos x="42" y="15"/>
                  </a:cxn>
                  <a:cxn ang="0">
                    <a:pos x="39" y="8"/>
                  </a:cxn>
                  <a:cxn ang="0">
                    <a:pos x="34" y="5"/>
                  </a:cxn>
                  <a:cxn ang="0">
                    <a:pos x="29" y="2"/>
                  </a:cxn>
                  <a:cxn ang="0">
                    <a:pos x="23" y="0"/>
                  </a:cxn>
                  <a:cxn ang="0">
                    <a:pos x="23" y="0"/>
                  </a:cxn>
                </a:cxnLst>
                <a:rect l="0" t="0" r="r" b="b"/>
                <a:pathLst>
                  <a:path w="44" h="44">
                    <a:moveTo>
                      <a:pt x="23" y="0"/>
                    </a:moveTo>
                    <a:lnTo>
                      <a:pt x="23" y="0"/>
                    </a:lnTo>
                    <a:lnTo>
                      <a:pt x="15" y="2"/>
                    </a:lnTo>
                    <a:lnTo>
                      <a:pt x="15" y="2"/>
                    </a:lnTo>
                    <a:lnTo>
                      <a:pt x="6" y="6"/>
                    </a:lnTo>
                    <a:lnTo>
                      <a:pt x="1" y="15"/>
                    </a:lnTo>
                    <a:lnTo>
                      <a:pt x="1" y="15"/>
                    </a:lnTo>
                    <a:lnTo>
                      <a:pt x="0" y="23"/>
                    </a:lnTo>
                    <a:lnTo>
                      <a:pt x="1" y="31"/>
                    </a:lnTo>
                    <a:lnTo>
                      <a:pt x="1" y="31"/>
                    </a:lnTo>
                    <a:lnTo>
                      <a:pt x="5" y="36"/>
                    </a:lnTo>
                    <a:lnTo>
                      <a:pt x="10" y="41"/>
                    </a:lnTo>
                    <a:lnTo>
                      <a:pt x="16" y="42"/>
                    </a:lnTo>
                    <a:lnTo>
                      <a:pt x="23" y="44"/>
                    </a:lnTo>
                    <a:lnTo>
                      <a:pt x="23" y="44"/>
                    </a:lnTo>
                    <a:lnTo>
                      <a:pt x="31" y="42"/>
                    </a:lnTo>
                    <a:lnTo>
                      <a:pt x="31" y="42"/>
                    </a:lnTo>
                    <a:lnTo>
                      <a:pt x="37" y="37"/>
                    </a:lnTo>
                    <a:lnTo>
                      <a:pt x="42" y="31"/>
                    </a:lnTo>
                    <a:lnTo>
                      <a:pt x="42" y="31"/>
                    </a:lnTo>
                    <a:lnTo>
                      <a:pt x="44" y="23"/>
                    </a:lnTo>
                    <a:lnTo>
                      <a:pt x="42" y="15"/>
                    </a:lnTo>
                    <a:lnTo>
                      <a:pt x="42" y="15"/>
                    </a:lnTo>
                    <a:lnTo>
                      <a:pt x="39" y="8"/>
                    </a:lnTo>
                    <a:lnTo>
                      <a:pt x="34" y="5"/>
                    </a:lnTo>
                    <a:lnTo>
                      <a:pt x="29" y="2"/>
                    </a:lnTo>
                    <a:lnTo>
                      <a:pt x="23" y="0"/>
                    </a:lnTo>
                    <a:lnTo>
                      <a:pt x="23" y="0"/>
                    </a:lnTo>
                  </a:path>
                </a:pathLst>
              </a:custGeom>
              <a:noFill/>
              <a:ln w="9525">
                <a:noFill/>
                <a:round/>
              </a:ln>
            </p:spPr>
            <p:txBody>
              <a:bodyPr vert="horz" wrap="square" lIns="91440" tIns="45720" rIns="91440" bIns="45720" numCol="1" anchor="t" anchorCtr="0" compatLnSpc="1"/>
              <a:lstStyle/>
              <a:p>
                <a:endParaRPr lang="en-US"/>
              </a:p>
            </p:txBody>
          </p:sp>
          <p:sp>
            <p:nvSpPr>
              <p:cNvPr id="58" name="Freeform 3310"/>
              <p:cNvSpPr/>
              <p:nvPr/>
            </p:nvSpPr>
            <p:spPr bwMode="auto">
              <a:xfrm>
                <a:off x="4454525" y="3338512"/>
                <a:ext cx="30163" cy="30163"/>
              </a:xfrm>
              <a:custGeom>
                <a:avLst/>
                <a:gdLst/>
                <a:ahLst/>
                <a:cxnLst>
                  <a:cxn ang="0">
                    <a:pos x="18" y="37"/>
                  </a:cxn>
                  <a:cxn ang="0">
                    <a:pos x="18" y="37"/>
                  </a:cxn>
                  <a:cxn ang="0">
                    <a:pos x="13" y="37"/>
                  </a:cxn>
                  <a:cxn ang="0">
                    <a:pos x="8" y="34"/>
                  </a:cxn>
                  <a:cxn ang="0">
                    <a:pos x="5" y="31"/>
                  </a:cxn>
                  <a:cxn ang="0">
                    <a:pos x="2" y="26"/>
                  </a:cxn>
                  <a:cxn ang="0">
                    <a:pos x="2" y="26"/>
                  </a:cxn>
                  <a:cxn ang="0">
                    <a:pos x="0" y="19"/>
                  </a:cxn>
                  <a:cxn ang="0">
                    <a:pos x="2" y="11"/>
                  </a:cxn>
                  <a:cxn ang="0">
                    <a:pos x="5" y="6"/>
                  </a:cxn>
                  <a:cxn ang="0">
                    <a:pos x="11" y="2"/>
                  </a:cxn>
                  <a:cxn ang="0">
                    <a:pos x="11" y="2"/>
                  </a:cxn>
                  <a:cxn ang="0">
                    <a:pos x="18" y="0"/>
                  </a:cxn>
                  <a:cxn ang="0">
                    <a:pos x="18" y="0"/>
                  </a:cxn>
                  <a:cxn ang="0">
                    <a:pos x="24" y="2"/>
                  </a:cxn>
                  <a:cxn ang="0">
                    <a:pos x="29" y="3"/>
                  </a:cxn>
                  <a:cxn ang="0">
                    <a:pos x="32" y="6"/>
                  </a:cxn>
                  <a:cxn ang="0">
                    <a:pos x="36" y="11"/>
                  </a:cxn>
                  <a:cxn ang="0">
                    <a:pos x="36" y="11"/>
                  </a:cxn>
                  <a:cxn ang="0">
                    <a:pos x="37" y="19"/>
                  </a:cxn>
                  <a:cxn ang="0">
                    <a:pos x="36" y="26"/>
                  </a:cxn>
                  <a:cxn ang="0">
                    <a:pos x="36" y="26"/>
                  </a:cxn>
                  <a:cxn ang="0">
                    <a:pos x="32" y="33"/>
                  </a:cxn>
                  <a:cxn ang="0">
                    <a:pos x="26" y="36"/>
                  </a:cxn>
                  <a:cxn ang="0">
                    <a:pos x="26" y="36"/>
                  </a:cxn>
                  <a:cxn ang="0">
                    <a:pos x="18" y="37"/>
                  </a:cxn>
                  <a:cxn ang="0">
                    <a:pos x="18" y="37"/>
                  </a:cxn>
                </a:cxnLst>
                <a:rect l="0" t="0" r="r" b="b"/>
                <a:pathLst>
                  <a:path w="37" h="37">
                    <a:moveTo>
                      <a:pt x="18" y="37"/>
                    </a:moveTo>
                    <a:lnTo>
                      <a:pt x="18" y="37"/>
                    </a:lnTo>
                    <a:lnTo>
                      <a:pt x="13" y="37"/>
                    </a:lnTo>
                    <a:lnTo>
                      <a:pt x="8" y="34"/>
                    </a:lnTo>
                    <a:lnTo>
                      <a:pt x="5" y="31"/>
                    </a:lnTo>
                    <a:lnTo>
                      <a:pt x="2" y="26"/>
                    </a:lnTo>
                    <a:lnTo>
                      <a:pt x="2" y="26"/>
                    </a:lnTo>
                    <a:lnTo>
                      <a:pt x="0" y="19"/>
                    </a:lnTo>
                    <a:lnTo>
                      <a:pt x="2" y="11"/>
                    </a:lnTo>
                    <a:lnTo>
                      <a:pt x="5" y="6"/>
                    </a:lnTo>
                    <a:lnTo>
                      <a:pt x="11" y="2"/>
                    </a:lnTo>
                    <a:lnTo>
                      <a:pt x="11" y="2"/>
                    </a:lnTo>
                    <a:lnTo>
                      <a:pt x="18" y="0"/>
                    </a:lnTo>
                    <a:lnTo>
                      <a:pt x="18" y="0"/>
                    </a:lnTo>
                    <a:lnTo>
                      <a:pt x="24" y="2"/>
                    </a:lnTo>
                    <a:lnTo>
                      <a:pt x="29" y="3"/>
                    </a:lnTo>
                    <a:lnTo>
                      <a:pt x="32" y="6"/>
                    </a:lnTo>
                    <a:lnTo>
                      <a:pt x="36" y="11"/>
                    </a:lnTo>
                    <a:lnTo>
                      <a:pt x="36" y="11"/>
                    </a:lnTo>
                    <a:lnTo>
                      <a:pt x="37" y="19"/>
                    </a:lnTo>
                    <a:lnTo>
                      <a:pt x="36" y="26"/>
                    </a:lnTo>
                    <a:lnTo>
                      <a:pt x="36" y="26"/>
                    </a:lnTo>
                    <a:lnTo>
                      <a:pt x="32" y="33"/>
                    </a:lnTo>
                    <a:lnTo>
                      <a:pt x="26" y="36"/>
                    </a:lnTo>
                    <a:lnTo>
                      <a:pt x="26" y="36"/>
                    </a:lnTo>
                    <a:lnTo>
                      <a:pt x="18" y="37"/>
                    </a:lnTo>
                    <a:lnTo>
                      <a:pt x="18" y="37"/>
                    </a:lnTo>
                    <a:close/>
                  </a:path>
                </a:pathLst>
              </a:custGeom>
              <a:solidFill>
                <a:srgbClr val="7AC1A0"/>
              </a:solidFill>
              <a:ln w="9525">
                <a:noFill/>
                <a:round/>
              </a:ln>
            </p:spPr>
            <p:txBody>
              <a:bodyPr vert="horz" wrap="square" lIns="91440" tIns="45720" rIns="91440" bIns="45720" numCol="1" anchor="t" anchorCtr="0" compatLnSpc="1"/>
              <a:lstStyle/>
              <a:p>
                <a:endParaRPr lang="en-US"/>
              </a:p>
            </p:txBody>
          </p:sp>
          <p:sp>
            <p:nvSpPr>
              <p:cNvPr id="59" name="Freeform 3311"/>
              <p:cNvSpPr>
                <a:spLocks noEditPoints="1"/>
              </p:cNvSpPr>
              <p:nvPr/>
            </p:nvSpPr>
            <p:spPr bwMode="auto">
              <a:xfrm>
                <a:off x="4452937" y="3336925"/>
                <a:ext cx="34925" cy="34925"/>
              </a:xfrm>
              <a:custGeom>
                <a:avLst/>
                <a:gdLst/>
                <a:ahLst/>
                <a:cxnLst>
                  <a:cxn ang="0">
                    <a:pos x="21" y="6"/>
                  </a:cxn>
                  <a:cxn ang="0">
                    <a:pos x="21" y="6"/>
                  </a:cxn>
                  <a:cxn ang="0">
                    <a:pos x="26" y="6"/>
                  </a:cxn>
                  <a:cxn ang="0">
                    <a:pos x="31" y="9"/>
                  </a:cxn>
                  <a:cxn ang="0">
                    <a:pos x="34" y="11"/>
                  </a:cxn>
                  <a:cxn ang="0">
                    <a:pos x="35" y="16"/>
                  </a:cxn>
                  <a:cxn ang="0">
                    <a:pos x="35" y="16"/>
                  </a:cxn>
                  <a:cxn ang="0">
                    <a:pos x="37" y="22"/>
                  </a:cxn>
                  <a:cxn ang="0">
                    <a:pos x="35" y="27"/>
                  </a:cxn>
                  <a:cxn ang="0">
                    <a:pos x="32" y="32"/>
                  </a:cxn>
                  <a:cxn ang="0">
                    <a:pos x="27" y="37"/>
                  </a:cxn>
                  <a:cxn ang="0">
                    <a:pos x="27" y="37"/>
                  </a:cxn>
                  <a:cxn ang="0">
                    <a:pos x="21" y="37"/>
                  </a:cxn>
                  <a:cxn ang="0">
                    <a:pos x="21" y="37"/>
                  </a:cxn>
                  <a:cxn ang="0">
                    <a:pos x="18" y="37"/>
                  </a:cxn>
                  <a:cxn ang="0">
                    <a:pos x="13" y="36"/>
                  </a:cxn>
                  <a:cxn ang="0">
                    <a:pos x="9" y="32"/>
                  </a:cxn>
                  <a:cxn ang="0">
                    <a:pos x="8" y="27"/>
                  </a:cxn>
                  <a:cxn ang="0">
                    <a:pos x="8" y="27"/>
                  </a:cxn>
                  <a:cxn ang="0">
                    <a:pos x="6" y="22"/>
                  </a:cxn>
                  <a:cxn ang="0">
                    <a:pos x="8" y="16"/>
                  </a:cxn>
                  <a:cxn ang="0">
                    <a:pos x="11" y="11"/>
                  </a:cxn>
                  <a:cxn ang="0">
                    <a:pos x="16" y="8"/>
                  </a:cxn>
                  <a:cxn ang="0">
                    <a:pos x="16" y="8"/>
                  </a:cxn>
                  <a:cxn ang="0">
                    <a:pos x="21" y="6"/>
                  </a:cxn>
                  <a:cxn ang="0">
                    <a:pos x="21" y="0"/>
                  </a:cxn>
                  <a:cxn ang="0">
                    <a:pos x="21" y="0"/>
                  </a:cxn>
                  <a:cxn ang="0">
                    <a:pos x="21" y="0"/>
                  </a:cxn>
                  <a:cxn ang="0">
                    <a:pos x="13" y="1"/>
                  </a:cxn>
                  <a:cxn ang="0">
                    <a:pos x="13" y="1"/>
                  </a:cxn>
                  <a:cxn ang="0">
                    <a:pos x="6" y="6"/>
                  </a:cxn>
                  <a:cxn ang="0">
                    <a:pos x="1" y="14"/>
                  </a:cxn>
                  <a:cxn ang="0">
                    <a:pos x="0" y="22"/>
                  </a:cxn>
                  <a:cxn ang="0">
                    <a:pos x="1" y="31"/>
                  </a:cxn>
                  <a:cxn ang="0">
                    <a:pos x="1" y="31"/>
                  </a:cxn>
                  <a:cxn ang="0">
                    <a:pos x="5" y="36"/>
                  </a:cxn>
                  <a:cxn ang="0">
                    <a:pos x="9" y="40"/>
                  </a:cxn>
                  <a:cxn ang="0">
                    <a:pos x="16" y="42"/>
                  </a:cxn>
                  <a:cxn ang="0">
                    <a:pos x="21" y="44"/>
                  </a:cxn>
                  <a:cxn ang="0">
                    <a:pos x="21" y="44"/>
                  </a:cxn>
                  <a:cxn ang="0">
                    <a:pos x="31" y="42"/>
                  </a:cxn>
                  <a:cxn ang="0">
                    <a:pos x="31" y="42"/>
                  </a:cxn>
                  <a:cxn ang="0">
                    <a:pos x="37" y="37"/>
                  </a:cxn>
                  <a:cxn ang="0">
                    <a:pos x="42" y="31"/>
                  </a:cxn>
                  <a:cxn ang="0">
                    <a:pos x="42" y="31"/>
                  </a:cxn>
                  <a:cxn ang="0">
                    <a:pos x="44" y="22"/>
                  </a:cxn>
                  <a:cxn ang="0">
                    <a:pos x="42" y="14"/>
                  </a:cxn>
                  <a:cxn ang="0">
                    <a:pos x="42" y="14"/>
                  </a:cxn>
                  <a:cxn ang="0">
                    <a:pos x="39" y="8"/>
                  </a:cxn>
                  <a:cxn ang="0">
                    <a:pos x="34" y="5"/>
                  </a:cxn>
                  <a:cxn ang="0">
                    <a:pos x="27" y="1"/>
                  </a:cxn>
                  <a:cxn ang="0">
                    <a:pos x="21" y="0"/>
                  </a:cxn>
                  <a:cxn ang="0">
                    <a:pos x="21" y="0"/>
                  </a:cxn>
                </a:cxnLst>
                <a:rect l="0" t="0" r="r" b="b"/>
                <a:pathLst>
                  <a:path w="44" h="44">
                    <a:moveTo>
                      <a:pt x="21" y="6"/>
                    </a:moveTo>
                    <a:lnTo>
                      <a:pt x="21" y="6"/>
                    </a:lnTo>
                    <a:lnTo>
                      <a:pt x="26" y="6"/>
                    </a:lnTo>
                    <a:lnTo>
                      <a:pt x="31" y="9"/>
                    </a:lnTo>
                    <a:lnTo>
                      <a:pt x="34" y="11"/>
                    </a:lnTo>
                    <a:lnTo>
                      <a:pt x="35" y="16"/>
                    </a:lnTo>
                    <a:lnTo>
                      <a:pt x="35" y="16"/>
                    </a:lnTo>
                    <a:lnTo>
                      <a:pt x="37" y="22"/>
                    </a:lnTo>
                    <a:lnTo>
                      <a:pt x="35" y="27"/>
                    </a:lnTo>
                    <a:lnTo>
                      <a:pt x="32" y="32"/>
                    </a:lnTo>
                    <a:lnTo>
                      <a:pt x="27" y="37"/>
                    </a:lnTo>
                    <a:lnTo>
                      <a:pt x="27" y="37"/>
                    </a:lnTo>
                    <a:lnTo>
                      <a:pt x="21" y="37"/>
                    </a:lnTo>
                    <a:lnTo>
                      <a:pt x="21" y="37"/>
                    </a:lnTo>
                    <a:lnTo>
                      <a:pt x="18" y="37"/>
                    </a:lnTo>
                    <a:lnTo>
                      <a:pt x="13" y="36"/>
                    </a:lnTo>
                    <a:lnTo>
                      <a:pt x="9" y="32"/>
                    </a:lnTo>
                    <a:lnTo>
                      <a:pt x="8" y="27"/>
                    </a:lnTo>
                    <a:lnTo>
                      <a:pt x="8" y="27"/>
                    </a:lnTo>
                    <a:lnTo>
                      <a:pt x="6" y="22"/>
                    </a:lnTo>
                    <a:lnTo>
                      <a:pt x="8" y="16"/>
                    </a:lnTo>
                    <a:lnTo>
                      <a:pt x="11" y="11"/>
                    </a:lnTo>
                    <a:lnTo>
                      <a:pt x="16" y="8"/>
                    </a:lnTo>
                    <a:lnTo>
                      <a:pt x="16" y="8"/>
                    </a:lnTo>
                    <a:lnTo>
                      <a:pt x="21" y="6"/>
                    </a:lnTo>
                    <a:close/>
                    <a:moveTo>
                      <a:pt x="21" y="0"/>
                    </a:moveTo>
                    <a:lnTo>
                      <a:pt x="21" y="0"/>
                    </a:lnTo>
                    <a:lnTo>
                      <a:pt x="21" y="0"/>
                    </a:lnTo>
                    <a:lnTo>
                      <a:pt x="13" y="1"/>
                    </a:lnTo>
                    <a:lnTo>
                      <a:pt x="13" y="1"/>
                    </a:lnTo>
                    <a:lnTo>
                      <a:pt x="6" y="6"/>
                    </a:lnTo>
                    <a:lnTo>
                      <a:pt x="1" y="14"/>
                    </a:lnTo>
                    <a:lnTo>
                      <a:pt x="0" y="22"/>
                    </a:lnTo>
                    <a:lnTo>
                      <a:pt x="1" y="31"/>
                    </a:lnTo>
                    <a:lnTo>
                      <a:pt x="1" y="31"/>
                    </a:lnTo>
                    <a:lnTo>
                      <a:pt x="5" y="36"/>
                    </a:lnTo>
                    <a:lnTo>
                      <a:pt x="9" y="40"/>
                    </a:lnTo>
                    <a:lnTo>
                      <a:pt x="16" y="42"/>
                    </a:lnTo>
                    <a:lnTo>
                      <a:pt x="21" y="44"/>
                    </a:lnTo>
                    <a:lnTo>
                      <a:pt x="21" y="44"/>
                    </a:lnTo>
                    <a:lnTo>
                      <a:pt x="31" y="42"/>
                    </a:lnTo>
                    <a:lnTo>
                      <a:pt x="31" y="42"/>
                    </a:lnTo>
                    <a:lnTo>
                      <a:pt x="37" y="37"/>
                    </a:lnTo>
                    <a:lnTo>
                      <a:pt x="42" y="31"/>
                    </a:lnTo>
                    <a:lnTo>
                      <a:pt x="42" y="31"/>
                    </a:lnTo>
                    <a:lnTo>
                      <a:pt x="44" y="22"/>
                    </a:lnTo>
                    <a:lnTo>
                      <a:pt x="42" y="14"/>
                    </a:lnTo>
                    <a:lnTo>
                      <a:pt x="42" y="14"/>
                    </a:lnTo>
                    <a:lnTo>
                      <a:pt x="39" y="8"/>
                    </a:lnTo>
                    <a:lnTo>
                      <a:pt x="34" y="5"/>
                    </a:lnTo>
                    <a:lnTo>
                      <a:pt x="27" y="1"/>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60" name="Freeform 3312"/>
              <p:cNvSpPr/>
              <p:nvPr/>
            </p:nvSpPr>
            <p:spPr bwMode="auto">
              <a:xfrm>
                <a:off x="4457700" y="3341687"/>
                <a:ext cx="25400" cy="25400"/>
              </a:xfrm>
              <a:custGeom>
                <a:avLst/>
                <a:gdLst/>
                <a:ahLst/>
                <a:cxnLst>
                  <a:cxn ang="0">
                    <a:pos x="15" y="0"/>
                  </a:cxn>
                  <a:cxn ang="0">
                    <a:pos x="15" y="0"/>
                  </a:cxn>
                  <a:cxn ang="0">
                    <a:pos x="20" y="0"/>
                  </a:cxn>
                  <a:cxn ang="0">
                    <a:pos x="25" y="3"/>
                  </a:cxn>
                  <a:cxn ang="0">
                    <a:pos x="28" y="5"/>
                  </a:cxn>
                  <a:cxn ang="0">
                    <a:pos x="29" y="10"/>
                  </a:cxn>
                  <a:cxn ang="0">
                    <a:pos x="29" y="10"/>
                  </a:cxn>
                  <a:cxn ang="0">
                    <a:pos x="31" y="16"/>
                  </a:cxn>
                  <a:cxn ang="0">
                    <a:pos x="29" y="21"/>
                  </a:cxn>
                  <a:cxn ang="0">
                    <a:pos x="26" y="26"/>
                  </a:cxn>
                  <a:cxn ang="0">
                    <a:pos x="21" y="31"/>
                  </a:cxn>
                  <a:cxn ang="0">
                    <a:pos x="21" y="31"/>
                  </a:cxn>
                  <a:cxn ang="0">
                    <a:pos x="15" y="31"/>
                  </a:cxn>
                  <a:cxn ang="0">
                    <a:pos x="15" y="31"/>
                  </a:cxn>
                  <a:cxn ang="0">
                    <a:pos x="12" y="31"/>
                  </a:cxn>
                  <a:cxn ang="0">
                    <a:pos x="7" y="30"/>
                  </a:cxn>
                  <a:cxn ang="0">
                    <a:pos x="3" y="26"/>
                  </a:cxn>
                  <a:cxn ang="0">
                    <a:pos x="2" y="21"/>
                  </a:cxn>
                  <a:cxn ang="0">
                    <a:pos x="2" y="21"/>
                  </a:cxn>
                  <a:cxn ang="0">
                    <a:pos x="0" y="16"/>
                  </a:cxn>
                  <a:cxn ang="0">
                    <a:pos x="2" y="10"/>
                  </a:cxn>
                  <a:cxn ang="0">
                    <a:pos x="5" y="5"/>
                  </a:cxn>
                  <a:cxn ang="0">
                    <a:pos x="10" y="2"/>
                  </a:cxn>
                  <a:cxn ang="0">
                    <a:pos x="10" y="2"/>
                  </a:cxn>
                  <a:cxn ang="0">
                    <a:pos x="15" y="0"/>
                  </a:cxn>
                </a:cxnLst>
                <a:rect l="0" t="0" r="r" b="b"/>
                <a:pathLst>
                  <a:path w="31" h="31">
                    <a:moveTo>
                      <a:pt x="15" y="0"/>
                    </a:moveTo>
                    <a:lnTo>
                      <a:pt x="15" y="0"/>
                    </a:lnTo>
                    <a:lnTo>
                      <a:pt x="20" y="0"/>
                    </a:lnTo>
                    <a:lnTo>
                      <a:pt x="25" y="3"/>
                    </a:lnTo>
                    <a:lnTo>
                      <a:pt x="28" y="5"/>
                    </a:lnTo>
                    <a:lnTo>
                      <a:pt x="29" y="10"/>
                    </a:lnTo>
                    <a:lnTo>
                      <a:pt x="29" y="10"/>
                    </a:lnTo>
                    <a:lnTo>
                      <a:pt x="31" y="16"/>
                    </a:lnTo>
                    <a:lnTo>
                      <a:pt x="29" y="21"/>
                    </a:lnTo>
                    <a:lnTo>
                      <a:pt x="26" y="26"/>
                    </a:lnTo>
                    <a:lnTo>
                      <a:pt x="21" y="31"/>
                    </a:lnTo>
                    <a:lnTo>
                      <a:pt x="21" y="31"/>
                    </a:lnTo>
                    <a:lnTo>
                      <a:pt x="15" y="31"/>
                    </a:lnTo>
                    <a:lnTo>
                      <a:pt x="15" y="31"/>
                    </a:lnTo>
                    <a:lnTo>
                      <a:pt x="12" y="31"/>
                    </a:lnTo>
                    <a:lnTo>
                      <a:pt x="7" y="30"/>
                    </a:lnTo>
                    <a:lnTo>
                      <a:pt x="3" y="26"/>
                    </a:lnTo>
                    <a:lnTo>
                      <a:pt x="2" y="21"/>
                    </a:lnTo>
                    <a:lnTo>
                      <a:pt x="2" y="21"/>
                    </a:lnTo>
                    <a:lnTo>
                      <a:pt x="0" y="16"/>
                    </a:lnTo>
                    <a:lnTo>
                      <a:pt x="2" y="10"/>
                    </a:lnTo>
                    <a:lnTo>
                      <a:pt x="5" y="5"/>
                    </a:lnTo>
                    <a:lnTo>
                      <a:pt x="10" y="2"/>
                    </a:lnTo>
                    <a:lnTo>
                      <a:pt x="10" y="2"/>
                    </a:lnTo>
                    <a:lnTo>
                      <a:pt x="15" y="0"/>
                    </a:lnTo>
                  </a:path>
                </a:pathLst>
              </a:custGeom>
              <a:noFill/>
              <a:ln w="9525">
                <a:noFill/>
                <a:round/>
              </a:ln>
            </p:spPr>
            <p:txBody>
              <a:bodyPr vert="horz" wrap="square" lIns="91440" tIns="45720" rIns="91440" bIns="45720" numCol="1" anchor="t" anchorCtr="0" compatLnSpc="1"/>
              <a:lstStyle/>
              <a:p>
                <a:endParaRPr lang="en-US"/>
              </a:p>
            </p:txBody>
          </p:sp>
          <p:sp>
            <p:nvSpPr>
              <p:cNvPr id="61" name="Freeform 3313"/>
              <p:cNvSpPr/>
              <p:nvPr/>
            </p:nvSpPr>
            <p:spPr bwMode="auto">
              <a:xfrm>
                <a:off x="4452937" y="3336925"/>
                <a:ext cx="34925" cy="34925"/>
              </a:xfrm>
              <a:custGeom>
                <a:avLst/>
                <a:gdLst/>
                <a:ahLst/>
                <a:cxnLst>
                  <a:cxn ang="0">
                    <a:pos x="21" y="0"/>
                  </a:cxn>
                  <a:cxn ang="0">
                    <a:pos x="21" y="0"/>
                  </a:cxn>
                  <a:cxn ang="0">
                    <a:pos x="21" y="0"/>
                  </a:cxn>
                  <a:cxn ang="0">
                    <a:pos x="13" y="1"/>
                  </a:cxn>
                  <a:cxn ang="0">
                    <a:pos x="13" y="1"/>
                  </a:cxn>
                  <a:cxn ang="0">
                    <a:pos x="6" y="6"/>
                  </a:cxn>
                  <a:cxn ang="0">
                    <a:pos x="1" y="14"/>
                  </a:cxn>
                  <a:cxn ang="0">
                    <a:pos x="0" y="22"/>
                  </a:cxn>
                  <a:cxn ang="0">
                    <a:pos x="1" y="31"/>
                  </a:cxn>
                  <a:cxn ang="0">
                    <a:pos x="1" y="31"/>
                  </a:cxn>
                  <a:cxn ang="0">
                    <a:pos x="5" y="36"/>
                  </a:cxn>
                  <a:cxn ang="0">
                    <a:pos x="9" y="40"/>
                  </a:cxn>
                  <a:cxn ang="0">
                    <a:pos x="16" y="42"/>
                  </a:cxn>
                  <a:cxn ang="0">
                    <a:pos x="21" y="44"/>
                  </a:cxn>
                  <a:cxn ang="0">
                    <a:pos x="21" y="44"/>
                  </a:cxn>
                  <a:cxn ang="0">
                    <a:pos x="31" y="42"/>
                  </a:cxn>
                  <a:cxn ang="0">
                    <a:pos x="31" y="42"/>
                  </a:cxn>
                  <a:cxn ang="0">
                    <a:pos x="37" y="37"/>
                  </a:cxn>
                  <a:cxn ang="0">
                    <a:pos x="42" y="31"/>
                  </a:cxn>
                  <a:cxn ang="0">
                    <a:pos x="42" y="31"/>
                  </a:cxn>
                  <a:cxn ang="0">
                    <a:pos x="44" y="22"/>
                  </a:cxn>
                  <a:cxn ang="0">
                    <a:pos x="42" y="14"/>
                  </a:cxn>
                  <a:cxn ang="0">
                    <a:pos x="42" y="14"/>
                  </a:cxn>
                  <a:cxn ang="0">
                    <a:pos x="39" y="8"/>
                  </a:cxn>
                  <a:cxn ang="0">
                    <a:pos x="34" y="5"/>
                  </a:cxn>
                  <a:cxn ang="0">
                    <a:pos x="27" y="1"/>
                  </a:cxn>
                  <a:cxn ang="0">
                    <a:pos x="21" y="0"/>
                  </a:cxn>
                  <a:cxn ang="0">
                    <a:pos x="21" y="0"/>
                  </a:cxn>
                </a:cxnLst>
                <a:rect l="0" t="0" r="r" b="b"/>
                <a:pathLst>
                  <a:path w="44" h="44">
                    <a:moveTo>
                      <a:pt x="21" y="0"/>
                    </a:moveTo>
                    <a:lnTo>
                      <a:pt x="21" y="0"/>
                    </a:lnTo>
                    <a:lnTo>
                      <a:pt x="21" y="0"/>
                    </a:lnTo>
                    <a:lnTo>
                      <a:pt x="13" y="1"/>
                    </a:lnTo>
                    <a:lnTo>
                      <a:pt x="13" y="1"/>
                    </a:lnTo>
                    <a:lnTo>
                      <a:pt x="6" y="6"/>
                    </a:lnTo>
                    <a:lnTo>
                      <a:pt x="1" y="14"/>
                    </a:lnTo>
                    <a:lnTo>
                      <a:pt x="0" y="22"/>
                    </a:lnTo>
                    <a:lnTo>
                      <a:pt x="1" y="31"/>
                    </a:lnTo>
                    <a:lnTo>
                      <a:pt x="1" y="31"/>
                    </a:lnTo>
                    <a:lnTo>
                      <a:pt x="5" y="36"/>
                    </a:lnTo>
                    <a:lnTo>
                      <a:pt x="9" y="40"/>
                    </a:lnTo>
                    <a:lnTo>
                      <a:pt x="16" y="42"/>
                    </a:lnTo>
                    <a:lnTo>
                      <a:pt x="21" y="44"/>
                    </a:lnTo>
                    <a:lnTo>
                      <a:pt x="21" y="44"/>
                    </a:lnTo>
                    <a:lnTo>
                      <a:pt x="31" y="42"/>
                    </a:lnTo>
                    <a:lnTo>
                      <a:pt x="31" y="42"/>
                    </a:lnTo>
                    <a:lnTo>
                      <a:pt x="37" y="37"/>
                    </a:lnTo>
                    <a:lnTo>
                      <a:pt x="42" y="31"/>
                    </a:lnTo>
                    <a:lnTo>
                      <a:pt x="42" y="31"/>
                    </a:lnTo>
                    <a:lnTo>
                      <a:pt x="44" y="22"/>
                    </a:lnTo>
                    <a:lnTo>
                      <a:pt x="42" y="14"/>
                    </a:lnTo>
                    <a:lnTo>
                      <a:pt x="42" y="14"/>
                    </a:lnTo>
                    <a:lnTo>
                      <a:pt x="39" y="8"/>
                    </a:lnTo>
                    <a:lnTo>
                      <a:pt x="34" y="5"/>
                    </a:lnTo>
                    <a:lnTo>
                      <a:pt x="27" y="1"/>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62" name="Freeform 3314"/>
              <p:cNvSpPr/>
              <p:nvPr/>
            </p:nvSpPr>
            <p:spPr bwMode="auto">
              <a:xfrm>
                <a:off x="4519612" y="3313112"/>
                <a:ext cx="30163" cy="28575"/>
              </a:xfrm>
              <a:custGeom>
                <a:avLst/>
                <a:gdLst/>
                <a:ahLst/>
                <a:cxnLst>
                  <a:cxn ang="0">
                    <a:pos x="18" y="36"/>
                  </a:cxn>
                  <a:cxn ang="0">
                    <a:pos x="18" y="36"/>
                  </a:cxn>
                  <a:cxn ang="0">
                    <a:pos x="13" y="36"/>
                  </a:cxn>
                  <a:cxn ang="0">
                    <a:pos x="8" y="35"/>
                  </a:cxn>
                  <a:cxn ang="0">
                    <a:pos x="4" y="30"/>
                  </a:cxn>
                  <a:cxn ang="0">
                    <a:pos x="2" y="25"/>
                  </a:cxn>
                  <a:cxn ang="0">
                    <a:pos x="2" y="25"/>
                  </a:cxn>
                  <a:cxn ang="0">
                    <a:pos x="0" y="18"/>
                  </a:cxn>
                  <a:cxn ang="0">
                    <a:pos x="2" y="12"/>
                  </a:cxn>
                  <a:cxn ang="0">
                    <a:pos x="2" y="12"/>
                  </a:cxn>
                  <a:cxn ang="0">
                    <a:pos x="5" y="5"/>
                  </a:cxn>
                  <a:cxn ang="0">
                    <a:pos x="12" y="0"/>
                  </a:cxn>
                  <a:cxn ang="0">
                    <a:pos x="12" y="0"/>
                  </a:cxn>
                  <a:cxn ang="0">
                    <a:pos x="18" y="0"/>
                  </a:cxn>
                  <a:cxn ang="0">
                    <a:pos x="18" y="0"/>
                  </a:cxn>
                  <a:cxn ang="0">
                    <a:pos x="25" y="0"/>
                  </a:cxn>
                  <a:cxn ang="0">
                    <a:pos x="30" y="2"/>
                  </a:cxn>
                  <a:cxn ang="0">
                    <a:pos x="33" y="7"/>
                  </a:cxn>
                  <a:cxn ang="0">
                    <a:pos x="36" y="12"/>
                  </a:cxn>
                  <a:cxn ang="0">
                    <a:pos x="36" y="12"/>
                  </a:cxn>
                  <a:cxn ang="0">
                    <a:pos x="38" y="18"/>
                  </a:cxn>
                  <a:cxn ang="0">
                    <a:pos x="36" y="25"/>
                  </a:cxn>
                  <a:cxn ang="0">
                    <a:pos x="36" y="25"/>
                  </a:cxn>
                  <a:cxn ang="0">
                    <a:pos x="31" y="31"/>
                  </a:cxn>
                  <a:cxn ang="0">
                    <a:pos x="26" y="36"/>
                  </a:cxn>
                  <a:cxn ang="0">
                    <a:pos x="26" y="36"/>
                  </a:cxn>
                  <a:cxn ang="0">
                    <a:pos x="18" y="36"/>
                  </a:cxn>
                  <a:cxn ang="0">
                    <a:pos x="18" y="36"/>
                  </a:cxn>
                </a:cxnLst>
                <a:rect l="0" t="0" r="r" b="b"/>
                <a:pathLst>
                  <a:path w="38" h="36">
                    <a:moveTo>
                      <a:pt x="18" y="36"/>
                    </a:moveTo>
                    <a:lnTo>
                      <a:pt x="18" y="36"/>
                    </a:lnTo>
                    <a:lnTo>
                      <a:pt x="13" y="36"/>
                    </a:lnTo>
                    <a:lnTo>
                      <a:pt x="8" y="35"/>
                    </a:lnTo>
                    <a:lnTo>
                      <a:pt x="4" y="30"/>
                    </a:lnTo>
                    <a:lnTo>
                      <a:pt x="2" y="25"/>
                    </a:lnTo>
                    <a:lnTo>
                      <a:pt x="2" y="25"/>
                    </a:lnTo>
                    <a:lnTo>
                      <a:pt x="0" y="18"/>
                    </a:lnTo>
                    <a:lnTo>
                      <a:pt x="2" y="12"/>
                    </a:lnTo>
                    <a:lnTo>
                      <a:pt x="2" y="12"/>
                    </a:lnTo>
                    <a:lnTo>
                      <a:pt x="5" y="5"/>
                    </a:lnTo>
                    <a:lnTo>
                      <a:pt x="12" y="0"/>
                    </a:lnTo>
                    <a:lnTo>
                      <a:pt x="12" y="0"/>
                    </a:lnTo>
                    <a:lnTo>
                      <a:pt x="18" y="0"/>
                    </a:lnTo>
                    <a:lnTo>
                      <a:pt x="18" y="0"/>
                    </a:lnTo>
                    <a:lnTo>
                      <a:pt x="25" y="0"/>
                    </a:lnTo>
                    <a:lnTo>
                      <a:pt x="30" y="2"/>
                    </a:lnTo>
                    <a:lnTo>
                      <a:pt x="33" y="7"/>
                    </a:lnTo>
                    <a:lnTo>
                      <a:pt x="36" y="12"/>
                    </a:lnTo>
                    <a:lnTo>
                      <a:pt x="36" y="12"/>
                    </a:lnTo>
                    <a:lnTo>
                      <a:pt x="38" y="18"/>
                    </a:lnTo>
                    <a:lnTo>
                      <a:pt x="36" y="25"/>
                    </a:lnTo>
                    <a:lnTo>
                      <a:pt x="36" y="25"/>
                    </a:lnTo>
                    <a:lnTo>
                      <a:pt x="31" y="31"/>
                    </a:lnTo>
                    <a:lnTo>
                      <a:pt x="26" y="36"/>
                    </a:lnTo>
                    <a:lnTo>
                      <a:pt x="26" y="36"/>
                    </a:lnTo>
                    <a:lnTo>
                      <a:pt x="18" y="36"/>
                    </a:lnTo>
                    <a:lnTo>
                      <a:pt x="18" y="36"/>
                    </a:lnTo>
                    <a:close/>
                  </a:path>
                </a:pathLst>
              </a:custGeom>
              <a:solidFill>
                <a:srgbClr val="87653D"/>
              </a:solidFill>
              <a:ln w="9525">
                <a:noFill/>
                <a:round/>
              </a:ln>
            </p:spPr>
            <p:txBody>
              <a:bodyPr vert="horz" wrap="square" lIns="91440" tIns="45720" rIns="91440" bIns="45720" numCol="1" anchor="t" anchorCtr="0" compatLnSpc="1"/>
              <a:lstStyle/>
              <a:p>
                <a:endParaRPr lang="en-US"/>
              </a:p>
            </p:txBody>
          </p:sp>
          <p:sp>
            <p:nvSpPr>
              <p:cNvPr id="63" name="Freeform 3315"/>
              <p:cNvSpPr>
                <a:spLocks noEditPoints="1"/>
              </p:cNvSpPr>
              <p:nvPr/>
            </p:nvSpPr>
            <p:spPr bwMode="auto">
              <a:xfrm>
                <a:off x="4518025" y="3311525"/>
                <a:ext cx="34925" cy="33338"/>
              </a:xfrm>
              <a:custGeom>
                <a:avLst/>
                <a:gdLst/>
                <a:ahLst/>
                <a:cxnLst>
                  <a:cxn ang="0">
                    <a:pos x="21" y="5"/>
                  </a:cxn>
                  <a:cxn ang="0">
                    <a:pos x="21" y="5"/>
                  </a:cxn>
                  <a:cxn ang="0">
                    <a:pos x="26" y="7"/>
                  </a:cxn>
                  <a:cxn ang="0">
                    <a:pos x="31" y="8"/>
                  </a:cxn>
                  <a:cxn ang="0">
                    <a:pos x="34" y="12"/>
                  </a:cxn>
                  <a:cxn ang="0">
                    <a:pos x="36" y="15"/>
                  </a:cxn>
                  <a:cxn ang="0">
                    <a:pos x="36" y="15"/>
                  </a:cxn>
                  <a:cxn ang="0">
                    <a:pos x="38" y="21"/>
                  </a:cxn>
                  <a:cxn ang="0">
                    <a:pos x="36" y="28"/>
                  </a:cxn>
                  <a:cxn ang="0">
                    <a:pos x="33" y="33"/>
                  </a:cxn>
                  <a:cxn ang="0">
                    <a:pos x="28" y="36"/>
                  </a:cxn>
                  <a:cxn ang="0">
                    <a:pos x="28" y="36"/>
                  </a:cxn>
                  <a:cxn ang="0">
                    <a:pos x="21" y="38"/>
                  </a:cxn>
                  <a:cxn ang="0">
                    <a:pos x="21" y="38"/>
                  </a:cxn>
                  <a:cxn ang="0">
                    <a:pos x="16" y="36"/>
                  </a:cxn>
                  <a:cxn ang="0">
                    <a:pos x="13" y="34"/>
                  </a:cxn>
                  <a:cxn ang="0">
                    <a:pos x="10" y="31"/>
                  </a:cxn>
                  <a:cxn ang="0">
                    <a:pos x="7" y="28"/>
                  </a:cxn>
                  <a:cxn ang="0">
                    <a:pos x="7" y="28"/>
                  </a:cxn>
                  <a:cxn ang="0">
                    <a:pos x="7" y="21"/>
                  </a:cxn>
                  <a:cxn ang="0">
                    <a:pos x="7" y="15"/>
                  </a:cxn>
                  <a:cxn ang="0">
                    <a:pos x="10" y="10"/>
                  </a:cxn>
                  <a:cxn ang="0">
                    <a:pos x="16" y="7"/>
                  </a:cxn>
                  <a:cxn ang="0">
                    <a:pos x="16" y="7"/>
                  </a:cxn>
                  <a:cxn ang="0">
                    <a:pos x="21" y="5"/>
                  </a:cxn>
                  <a:cxn ang="0">
                    <a:pos x="21" y="0"/>
                  </a:cxn>
                  <a:cxn ang="0">
                    <a:pos x="21" y="0"/>
                  </a:cxn>
                  <a:cxn ang="0">
                    <a:pos x="21" y="0"/>
                  </a:cxn>
                  <a:cxn ang="0">
                    <a:pos x="13" y="2"/>
                  </a:cxn>
                  <a:cxn ang="0">
                    <a:pos x="13" y="2"/>
                  </a:cxn>
                  <a:cxn ang="0">
                    <a:pos x="7" y="7"/>
                  </a:cxn>
                  <a:cxn ang="0">
                    <a:pos x="2" y="13"/>
                  </a:cxn>
                  <a:cxn ang="0">
                    <a:pos x="2" y="13"/>
                  </a:cxn>
                  <a:cxn ang="0">
                    <a:pos x="0" y="21"/>
                  </a:cxn>
                  <a:cxn ang="0">
                    <a:pos x="2" y="29"/>
                  </a:cxn>
                  <a:cxn ang="0">
                    <a:pos x="2" y="29"/>
                  </a:cxn>
                  <a:cxn ang="0">
                    <a:pos x="5" y="34"/>
                  </a:cxn>
                  <a:cxn ang="0">
                    <a:pos x="10" y="39"/>
                  </a:cxn>
                  <a:cxn ang="0">
                    <a:pos x="15" y="42"/>
                  </a:cxn>
                  <a:cxn ang="0">
                    <a:pos x="21" y="42"/>
                  </a:cxn>
                  <a:cxn ang="0">
                    <a:pos x="21" y="42"/>
                  </a:cxn>
                  <a:cxn ang="0">
                    <a:pos x="29" y="41"/>
                  </a:cxn>
                  <a:cxn ang="0">
                    <a:pos x="29" y="41"/>
                  </a:cxn>
                  <a:cxn ang="0">
                    <a:pos x="38" y="36"/>
                  </a:cxn>
                  <a:cxn ang="0">
                    <a:pos x="42" y="29"/>
                  </a:cxn>
                  <a:cxn ang="0">
                    <a:pos x="42" y="29"/>
                  </a:cxn>
                  <a:cxn ang="0">
                    <a:pos x="44" y="21"/>
                  </a:cxn>
                  <a:cxn ang="0">
                    <a:pos x="42" y="13"/>
                  </a:cxn>
                  <a:cxn ang="0">
                    <a:pos x="42" y="13"/>
                  </a:cxn>
                  <a:cxn ang="0">
                    <a:pos x="38" y="8"/>
                  </a:cxn>
                  <a:cxn ang="0">
                    <a:pos x="34" y="3"/>
                  </a:cxn>
                  <a:cxn ang="0">
                    <a:pos x="28" y="0"/>
                  </a:cxn>
                  <a:cxn ang="0">
                    <a:pos x="21" y="0"/>
                  </a:cxn>
                  <a:cxn ang="0">
                    <a:pos x="21" y="0"/>
                  </a:cxn>
                </a:cxnLst>
                <a:rect l="0" t="0" r="r" b="b"/>
                <a:pathLst>
                  <a:path w="44" h="42">
                    <a:moveTo>
                      <a:pt x="21" y="5"/>
                    </a:moveTo>
                    <a:lnTo>
                      <a:pt x="21" y="5"/>
                    </a:lnTo>
                    <a:lnTo>
                      <a:pt x="26" y="7"/>
                    </a:lnTo>
                    <a:lnTo>
                      <a:pt x="31" y="8"/>
                    </a:lnTo>
                    <a:lnTo>
                      <a:pt x="34" y="12"/>
                    </a:lnTo>
                    <a:lnTo>
                      <a:pt x="36" y="15"/>
                    </a:lnTo>
                    <a:lnTo>
                      <a:pt x="36" y="15"/>
                    </a:lnTo>
                    <a:lnTo>
                      <a:pt x="38" y="21"/>
                    </a:lnTo>
                    <a:lnTo>
                      <a:pt x="36" y="28"/>
                    </a:lnTo>
                    <a:lnTo>
                      <a:pt x="33" y="33"/>
                    </a:lnTo>
                    <a:lnTo>
                      <a:pt x="28" y="36"/>
                    </a:lnTo>
                    <a:lnTo>
                      <a:pt x="28" y="36"/>
                    </a:lnTo>
                    <a:lnTo>
                      <a:pt x="21" y="38"/>
                    </a:lnTo>
                    <a:lnTo>
                      <a:pt x="21" y="38"/>
                    </a:lnTo>
                    <a:lnTo>
                      <a:pt x="16" y="36"/>
                    </a:lnTo>
                    <a:lnTo>
                      <a:pt x="13" y="34"/>
                    </a:lnTo>
                    <a:lnTo>
                      <a:pt x="10" y="31"/>
                    </a:lnTo>
                    <a:lnTo>
                      <a:pt x="7" y="28"/>
                    </a:lnTo>
                    <a:lnTo>
                      <a:pt x="7" y="28"/>
                    </a:lnTo>
                    <a:lnTo>
                      <a:pt x="7" y="21"/>
                    </a:lnTo>
                    <a:lnTo>
                      <a:pt x="7" y="15"/>
                    </a:lnTo>
                    <a:lnTo>
                      <a:pt x="10" y="10"/>
                    </a:lnTo>
                    <a:lnTo>
                      <a:pt x="16" y="7"/>
                    </a:lnTo>
                    <a:lnTo>
                      <a:pt x="16" y="7"/>
                    </a:lnTo>
                    <a:lnTo>
                      <a:pt x="21" y="5"/>
                    </a:lnTo>
                    <a:close/>
                    <a:moveTo>
                      <a:pt x="21" y="0"/>
                    </a:moveTo>
                    <a:lnTo>
                      <a:pt x="21" y="0"/>
                    </a:lnTo>
                    <a:lnTo>
                      <a:pt x="21" y="0"/>
                    </a:lnTo>
                    <a:lnTo>
                      <a:pt x="13" y="2"/>
                    </a:lnTo>
                    <a:lnTo>
                      <a:pt x="13" y="2"/>
                    </a:lnTo>
                    <a:lnTo>
                      <a:pt x="7" y="7"/>
                    </a:lnTo>
                    <a:lnTo>
                      <a:pt x="2" y="13"/>
                    </a:lnTo>
                    <a:lnTo>
                      <a:pt x="2" y="13"/>
                    </a:lnTo>
                    <a:lnTo>
                      <a:pt x="0" y="21"/>
                    </a:lnTo>
                    <a:lnTo>
                      <a:pt x="2" y="29"/>
                    </a:lnTo>
                    <a:lnTo>
                      <a:pt x="2" y="29"/>
                    </a:lnTo>
                    <a:lnTo>
                      <a:pt x="5" y="34"/>
                    </a:lnTo>
                    <a:lnTo>
                      <a:pt x="10" y="39"/>
                    </a:lnTo>
                    <a:lnTo>
                      <a:pt x="15" y="42"/>
                    </a:lnTo>
                    <a:lnTo>
                      <a:pt x="21" y="42"/>
                    </a:lnTo>
                    <a:lnTo>
                      <a:pt x="21" y="42"/>
                    </a:lnTo>
                    <a:lnTo>
                      <a:pt x="29" y="41"/>
                    </a:lnTo>
                    <a:lnTo>
                      <a:pt x="29" y="41"/>
                    </a:lnTo>
                    <a:lnTo>
                      <a:pt x="38" y="36"/>
                    </a:lnTo>
                    <a:lnTo>
                      <a:pt x="42" y="29"/>
                    </a:lnTo>
                    <a:lnTo>
                      <a:pt x="42" y="29"/>
                    </a:lnTo>
                    <a:lnTo>
                      <a:pt x="44" y="21"/>
                    </a:lnTo>
                    <a:lnTo>
                      <a:pt x="42" y="13"/>
                    </a:lnTo>
                    <a:lnTo>
                      <a:pt x="42" y="13"/>
                    </a:lnTo>
                    <a:lnTo>
                      <a:pt x="38" y="8"/>
                    </a:lnTo>
                    <a:lnTo>
                      <a:pt x="34" y="3"/>
                    </a:lnTo>
                    <a:lnTo>
                      <a:pt x="28" y="0"/>
                    </a:lnTo>
                    <a:lnTo>
                      <a:pt x="21" y="0"/>
                    </a:lnTo>
                    <a:lnTo>
                      <a:pt x="21"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64" name="Freeform 3316"/>
              <p:cNvSpPr/>
              <p:nvPr/>
            </p:nvSpPr>
            <p:spPr bwMode="auto">
              <a:xfrm>
                <a:off x="4522787" y="3314700"/>
                <a:ext cx="23813" cy="25400"/>
              </a:xfrm>
              <a:custGeom>
                <a:avLst/>
                <a:gdLst/>
                <a:ahLst/>
                <a:cxnLst>
                  <a:cxn ang="0">
                    <a:pos x="14" y="0"/>
                  </a:cxn>
                  <a:cxn ang="0">
                    <a:pos x="14" y="0"/>
                  </a:cxn>
                  <a:cxn ang="0">
                    <a:pos x="19" y="2"/>
                  </a:cxn>
                  <a:cxn ang="0">
                    <a:pos x="24" y="3"/>
                  </a:cxn>
                  <a:cxn ang="0">
                    <a:pos x="27" y="7"/>
                  </a:cxn>
                  <a:cxn ang="0">
                    <a:pos x="29" y="10"/>
                  </a:cxn>
                  <a:cxn ang="0">
                    <a:pos x="29" y="10"/>
                  </a:cxn>
                  <a:cxn ang="0">
                    <a:pos x="31" y="16"/>
                  </a:cxn>
                  <a:cxn ang="0">
                    <a:pos x="29" y="23"/>
                  </a:cxn>
                  <a:cxn ang="0">
                    <a:pos x="26" y="28"/>
                  </a:cxn>
                  <a:cxn ang="0">
                    <a:pos x="21" y="31"/>
                  </a:cxn>
                  <a:cxn ang="0">
                    <a:pos x="21" y="31"/>
                  </a:cxn>
                  <a:cxn ang="0">
                    <a:pos x="14" y="33"/>
                  </a:cxn>
                  <a:cxn ang="0">
                    <a:pos x="14" y="33"/>
                  </a:cxn>
                  <a:cxn ang="0">
                    <a:pos x="9" y="31"/>
                  </a:cxn>
                  <a:cxn ang="0">
                    <a:pos x="6" y="29"/>
                  </a:cxn>
                  <a:cxn ang="0">
                    <a:pos x="3" y="26"/>
                  </a:cxn>
                  <a:cxn ang="0">
                    <a:pos x="0" y="23"/>
                  </a:cxn>
                  <a:cxn ang="0">
                    <a:pos x="0" y="23"/>
                  </a:cxn>
                  <a:cxn ang="0">
                    <a:pos x="0" y="16"/>
                  </a:cxn>
                  <a:cxn ang="0">
                    <a:pos x="0" y="10"/>
                  </a:cxn>
                  <a:cxn ang="0">
                    <a:pos x="3" y="5"/>
                  </a:cxn>
                  <a:cxn ang="0">
                    <a:pos x="9" y="2"/>
                  </a:cxn>
                  <a:cxn ang="0">
                    <a:pos x="9" y="2"/>
                  </a:cxn>
                  <a:cxn ang="0">
                    <a:pos x="14" y="0"/>
                  </a:cxn>
                </a:cxnLst>
                <a:rect l="0" t="0" r="r" b="b"/>
                <a:pathLst>
                  <a:path w="31" h="33">
                    <a:moveTo>
                      <a:pt x="14" y="0"/>
                    </a:moveTo>
                    <a:lnTo>
                      <a:pt x="14" y="0"/>
                    </a:lnTo>
                    <a:lnTo>
                      <a:pt x="19" y="2"/>
                    </a:lnTo>
                    <a:lnTo>
                      <a:pt x="24" y="3"/>
                    </a:lnTo>
                    <a:lnTo>
                      <a:pt x="27" y="7"/>
                    </a:lnTo>
                    <a:lnTo>
                      <a:pt x="29" y="10"/>
                    </a:lnTo>
                    <a:lnTo>
                      <a:pt x="29" y="10"/>
                    </a:lnTo>
                    <a:lnTo>
                      <a:pt x="31" y="16"/>
                    </a:lnTo>
                    <a:lnTo>
                      <a:pt x="29" y="23"/>
                    </a:lnTo>
                    <a:lnTo>
                      <a:pt x="26" y="28"/>
                    </a:lnTo>
                    <a:lnTo>
                      <a:pt x="21" y="31"/>
                    </a:lnTo>
                    <a:lnTo>
                      <a:pt x="21" y="31"/>
                    </a:lnTo>
                    <a:lnTo>
                      <a:pt x="14" y="33"/>
                    </a:lnTo>
                    <a:lnTo>
                      <a:pt x="14" y="33"/>
                    </a:lnTo>
                    <a:lnTo>
                      <a:pt x="9" y="31"/>
                    </a:lnTo>
                    <a:lnTo>
                      <a:pt x="6" y="29"/>
                    </a:lnTo>
                    <a:lnTo>
                      <a:pt x="3" y="26"/>
                    </a:lnTo>
                    <a:lnTo>
                      <a:pt x="0" y="23"/>
                    </a:lnTo>
                    <a:lnTo>
                      <a:pt x="0" y="23"/>
                    </a:lnTo>
                    <a:lnTo>
                      <a:pt x="0" y="16"/>
                    </a:lnTo>
                    <a:lnTo>
                      <a:pt x="0" y="10"/>
                    </a:lnTo>
                    <a:lnTo>
                      <a:pt x="3" y="5"/>
                    </a:lnTo>
                    <a:lnTo>
                      <a:pt x="9" y="2"/>
                    </a:lnTo>
                    <a:lnTo>
                      <a:pt x="9" y="2"/>
                    </a:lnTo>
                    <a:lnTo>
                      <a:pt x="14" y="0"/>
                    </a:lnTo>
                  </a:path>
                </a:pathLst>
              </a:custGeom>
              <a:noFill/>
              <a:ln w="9525">
                <a:noFill/>
                <a:round/>
              </a:ln>
            </p:spPr>
            <p:txBody>
              <a:bodyPr vert="horz" wrap="square" lIns="91440" tIns="45720" rIns="91440" bIns="45720" numCol="1" anchor="t" anchorCtr="0" compatLnSpc="1"/>
              <a:lstStyle/>
              <a:p>
                <a:endParaRPr lang="en-US"/>
              </a:p>
            </p:txBody>
          </p:sp>
          <p:sp>
            <p:nvSpPr>
              <p:cNvPr id="65" name="Freeform 3317"/>
              <p:cNvSpPr/>
              <p:nvPr/>
            </p:nvSpPr>
            <p:spPr bwMode="auto">
              <a:xfrm>
                <a:off x="4518025" y="3311525"/>
                <a:ext cx="34925" cy="33338"/>
              </a:xfrm>
              <a:custGeom>
                <a:avLst/>
                <a:gdLst/>
                <a:ahLst/>
                <a:cxnLst>
                  <a:cxn ang="0">
                    <a:pos x="21" y="0"/>
                  </a:cxn>
                  <a:cxn ang="0">
                    <a:pos x="21" y="0"/>
                  </a:cxn>
                  <a:cxn ang="0">
                    <a:pos x="21" y="0"/>
                  </a:cxn>
                  <a:cxn ang="0">
                    <a:pos x="13" y="2"/>
                  </a:cxn>
                  <a:cxn ang="0">
                    <a:pos x="13" y="2"/>
                  </a:cxn>
                  <a:cxn ang="0">
                    <a:pos x="7" y="7"/>
                  </a:cxn>
                  <a:cxn ang="0">
                    <a:pos x="2" y="13"/>
                  </a:cxn>
                  <a:cxn ang="0">
                    <a:pos x="2" y="13"/>
                  </a:cxn>
                  <a:cxn ang="0">
                    <a:pos x="0" y="21"/>
                  </a:cxn>
                  <a:cxn ang="0">
                    <a:pos x="2" y="29"/>
                  </a:cxn>
                  <a:cxn ang="0">
                    <a:pos x="2" y="29"/>
                  </a:cxn>
                  <a:cxn ang="0">
                    <a:pos x="5" y="34"/>
                  </a:cxn>
                  <a:cxn ang="0">
                    <a:pos x="10" y="39"/>
                  </a:cxn>
                  <a:cxn ang="0">
                    <a:pos x="15" y="42"/>
                  </a:cxn>
                  <a:cxn ang="0">
                    <a:pos x="21" y="42"/>
                  </a:cxn>
                  <a:cxn ang="0">
                    <a:pos x="21" y="42"/>
                  </a:cxn>
                  <a:cxn ang="0">
                    <a:pos x="29" y="41"/>
                  </a:cxn>
                  <a:cxn ang="0">
                    <a:pos x="29" y="41"/>
                  </a:cxn>
                  <a:cxn ang="0">
                    <a:pos x="38" y="36"/>
                  </a:cxn>
                  <a:cxn ang="0">
                    <a:pos x="42" y="29"/>
                  </a:cxn>
                  <a:cxn ang="0">
                    <a:pos x="42" y="29"/>
                  </a:cxn>
                  <a:cxn ang="0">
                    <a:pos x="44" y="21"/>
                  </a:cxn>
                  <a:cxn ang="0">
                    <a:pos x="42" y="13"/>
                  </a:cxn>
                  <a:cxn ang="0">
                    <a:pos x="42" y="13"/>
                  </a:cxn>
                  <a:cxn ang="0">
                    <a:pos x="38" y="8"/>
                  </a:cxn>
                  <a:cxn ang="0">
                    <a:pos x="34" y="3"/>
                  </a:cxn>
                  <a:cxn ang="0">
                    <a:pos x="28" y="0"/>
                  </a:cxn>
                  <a:cxn ang="0">
                    <a:pos x="21" y="0"/>
                  </a:cxn>
                  <a:cxn ang="0">
                    <a:pos x="21" y="0"/>
                  </a:cxn>
                </a:cxnLst>
                <a:rect l="0" t="0" r="r" b="b"/>
                <a:pathLst>
                  <a:path w="44" h="42">
                    <a:moveTo>
                      <a:pt x="21" y="0"/>
                    </a:moveTo>
                    <a:lnTo>
                      <a:pt x="21" y="0"/>
                    </a:lnTo>
                    <a:lnTo>
                      <a:pt x="21" y="0"/>
                    </a:lnTo>
                    <a:lnTo>
                      <a:pt x="13" y="2"/>
                    </a:lnTo>
                    <a:lnTo>
                      <a:pt x="13" y="2"/>
                    </a:lnTo>
                    <a:lnTo>
                      <a:pt x="7" y="7"/>
                    </a:lnTo>
                    <a:lnTo>
                      <a:pt x="2" y="13"/>
                    </a:lnTo>
                    <a:lnTo>
                      <a:pt x="2" y="13"/>
                    </a:lnTo>
                    <a:lnTo>
                      <a:pt x="0" y="21"/>
                    </a:lnTo>
                    <a:lnTo>
                      <a:pt x="2" y="29"/>
                    </a:lnTo>
                    <a:lnTo>
                      <a:pt x="2" y="29"/>
                    </a:lnTo>
                    <a:lnTo>
                      <a:pt x="5" y="34"/>
                    </a:lnTo>
                    <a:lnTo>
                      <a:pt x="10" y="39"/>
                    </a:lnTo>
                    <a:lnTo>
                      <a:pt x="15" y="42"/>
                    </a:lnTo>
                    <a:lnTo>
                      <a:pt x="21" y="42"/>
                    </a:lnTo>
                    <a:lnTo>
                      <a:pt x="21" y="42"/>
                    </a:lnTo>
                    <a:lnTo>
                      <a:pt x="29" y="41"/>
                    </a:lnTo>
                    <a:lnTo>
                      <a:pt x="29" y="41"/>
                    </a:lnTo>
                    <a:lnTo>
                      <a:pt x="38" y="36"/>
                    </a:lnTo>
                    <a:lnTo>
                      <a:pt x="42" y="29"/>
                    </a:lnTo>
                    <a:lnTo>
                      <a:pt x="42" y="29"/>
                    </a:lnTo>
                    <a:lnTo>
                      <a:pt x="44" y="21"/>
                    </a:lnTo>
                    <a:lnTo>
                      <a:pt x="42" y="13"/>
                    </a:lnTo>
                    <a:lnTo>
                      <a:pt x="42" y="13"/>
                    </a:lnTo>
                    <a:lnTo>
                      <a:pt x="38" y="8"/>
                    </a:lnTo>
                    <a:lnTo>
                      <a:pt x="34" y="3"/>
                    </a:lnTo>
                    <a:lnTo>
                      <a:pt x="28" y="0"/>
                    </a:lnTo>
                    <a:lnTo>
                      <a:pt x="21" y="0"/>
                    </a:lnTo>
                    <a:lnTo>
                      <a:pt x="21" y="0"/>
                    </a:lnTo>
                  </a:path>
                </a:pathLst>
              </a:custGeom>
              <a:noFill/>
              <a:ln w="9525">
                <a:noFill/>
                <a:round/>
              </a:ln>
            </p:spPr>
            <p:txBody>
              <a:bodyPr vert="horz" wrap="square" lIns="91440" tIns="45720" rIns="91440" bIns="45720" numCol="1" anchor="t" anchorCtr="0" compatLnSpc="1"/>
              <a:lstStyle/>
              <a:p>
                <a:endParaRPr lang="en-US"/>
              </a:p>
            </p:txBody>
          </p:sp>
          <p:sp>
            <p:nvSpPr>
              <p:cNvPr id="66" name="Freeform 3318"/>
              <p:cNvSpPr/>
              <p:nvPr/>
            </p:nvSpPr>
            <p:spPr bwMode="auto">
              <a:xfrm>
                <a:off x="3998912" y="3556000"/>
                <a:ext cx="127000" cy="104775"/>
              </a:xfrm>
              <a:custGeom>
                <a:avLst/>
                <a:gdLst/>
                <a:ahLst/>
                <a:cxnLst>
                  <a:cxn ang="0">
                    <a:pos x="42" y="34"/>
                  </a:cxn>
                  <a:cxn ang="0">
                    <a:pos x="0" y="19"/>
                  </a:cxn>
                  <a:cxn ang="0">
                    <a:pos x="11" y="47"/>
                  </a:cxn>
                  <a:cxn ang="0">
                    <a:pos x="47" y="131"/>
                  </a:cxn>
                  <a:cxn ang="0">
                    <a:pos x="160" y="86"/>
                  </a:cxn>
                  <a:cxn ang="0">
                    <a:pos x="124" y="0"/>
                  </a:cxn>
                  <a:cxn ang="0">
                    <a:pos x="42" y="34"/>
                  </a:cxn>
                </a:cxnLst>
                <a:rect l="0" t="0" r="r" b="b"/>
                <a:pathLst>
                  <a:path w="160" h="131">
                    <a:moveTo>
                      <a:pt x="42" y="34"/>
                    </a:moveTo>
                    <a:lnTo>
                      <a:pt x="0" y="19"/>
                    </a:lnTo>
                    <a:lnTo>
                      <a:pt x="11" y="47"/>
                    </a:lnTo>
                    <a:lnTo>
                      <a:pt x="47" y="131"/>
                    </a:lnTo>
                    <a:lnTo>
                      <a:pt x="160" y="86"/>
                    </a:lnTo>
                    <a:lnTo>
                      <a:pt x="124" y="0"/>
                    </a:lnTo>
                    <a:lnTo>
                      <a:pt x="42" y="34"/>
                    </a:lnTo>
                    <a:close/>
                  </a:path>
                </a:pathLst>
              </a:custGeom>
              <a:solidFill>
                <a:srgbClr val="FFFF66"/>
              </a:solidFill>
              <a:ln w="9525">
                <a:noFill/>
                <a:round/>
              </a:ln>
            </p:spPr>
            <p:txBody>
              <a:bodyPr vert="horz" wrap="square" lIns="91440" tIns="45720" rIns="91440" bIns="45720" numCol="1" anchor="t" anchorCtr="0" compatLnSpc="1"/>
              <a:lstStyle/>
              <a:p>
                <a:endParaRPr lang="en-US"/>
              </a:p>
            </p:txBody>
          </p:sp>
          <p:sp>
            <p:nvSpPr>
              <p:cNvPr id="67" name="Freeform 3319"/>
              <p:cNvSpPr/>
              <p:nvPr/>
            </p:nvSpPr>
            <p:spPr bwMode="auto">
              <a:xfrm>
                <a:off x="4043362" y="3582987"/>
                <a:ext cx="52388" cy="53975"/>
              </a:xfrm>
              <a:custGeom>
                <a:avLst/>
                <a:gdLst/>
                <a:ahLst/>
                <a:cxnLst>
                  <a:cxn ang="0">
                    <a:pos x="5" y="50"/>
                  </a:cxn>
                  <a:cxn ang="0">
                    <a:pos x="5" y="50"/>
                  </a:cxn>
                  <a:cxn ang="0">
                    <a:pos x="2" y="44"/>
                  </a:cxn>
                  <a:cxn ang="0">
                    <a:pos x="0" y="39"/>
                  </a:cxn>
                  <a:cxn ang="0">
                    <a:pos x="0" y="31"/>
                  </a:cxn>
                  <a:cxn ang="0">
                    <a:pos x="0" y="23"/>
                  </a:cxn>
                  <a:cxn ang="0">
                    <a:pos x="4" y="16"/>
                  </a:cxn>
                  <a:cxn ang="0">
                    <a:pos x="8" y="8"/>
                  </a:cxn>
                  <a:cxn ang="0">
                    <a:pos x="18" y="3"/>
                  </a:cxn>
                  <a:cxn ang="0">
                    <a:pos x="18" y="3"/>
                  </a:cxn>
                  <a:cxn ang="0">
                    <a:pos x="30" y="0"/>
                  </a:cxn>
                  <a:cxn ang="0">
                    <a:pos x="38" y="1"/>
                  </a:cxn>
                  <a:cxn ang="0">
                    <a:pos x="46" y="5"/>
                  </a:cxn>
                  <a:cxn ang="0">
                    <a:pos x="51" y="10"/>
                  </a:cxn>
                  <a:cxn ang="0">
                    <a:pos x="56" y="14"/>
                  </a:cxn>
                  <a:cxn ang="0">
                    <a:pos x="59" y="21"/>
                  </a:cxn>
                  <a:cxn ang="0">
                    <a:pos x="61" y="26"/>
                  </a:cxn>
                  <a:cxn ang="0">
                    <a:pos x="61" y="26"/>
                  </a:cxn>
                  <a:cxn ang="0">
                    <a:pos x="62" y="26"/>
                  </a:cxn>
                  <a:cxn ang="0">
                    <a:pos x="64" y="29"/>
                  </a:cxn>
                  <a:cxn ang="0">
                    <a:pos x="67" y="36"/>
                  </a:cxn>
                  <a:cxn ang="0">
                    <a:pos x="67" y="36"/>
                  </a:cxn>
                  <a:cxn ang="0">
                    <a:pos x="67" y="40"/>
                  </a:cxn>
                  <a:cxn ang="0">
                    <a:pos x="67" y="44"/>
                  </a:cxn>
                  <a:cxn ang="0">
                    <a:pos x="64" y="47"/>
                  </a:cxn>
                  <a:cxn ang="0">
                    <a:pos x="52" y="18"/>
                  </a:cxn>
                  <a:cxn ang="0">
                    <a:pos x="52" y="18"/>
                  </a:cxn>
                  <a:cxn ang="0">
                    <a:pos x="49" y="16"/>
                  </a:cxn>
                  <a:cxn ang="0">
                    <a:pos x="43" y="10"/>
                  </a:cxn>
                  <a:cxn ang="0">
                    <a:pos x="39" y="8"/>
                  </a:cxn>
                  <a:cxn ang="0">
                    <a:pos x="33" y="6"/>
                  </a:cxn>
                  <a:cxn ang="0">
                    <a:pos x="26" y="6"/>
                  </a:cxn>
                  <a:cxn ang="0">
                    <a:pos x="20" y="8"/>
                  </a:cxn>
                  <a:cxn ang="0">
                    <a:pos x="20" y="8"/>
                  </a:cxn>
                  <a:cxn ang="0">
                    <a:pos x="15" y="11"/>
                  </a:cxn>
                  <a:cxn ang="0">
                    <a:pos x="10" y="16"/>
                  </a:cxn>
                  <a:cxn ang="0">
                    <a:pos x="7" y="21"/>
                  </a:cxn>
                  <a:cxn ang="0">
                    <a:pos x="5" y="26"/>
                  </a:cxn>
                  <a:cxn ang="0">
                    <a:pos x="5" y="34"/>
                  </a:cxn>
                  <a:cxn ang="0">
                    <a:pos x="5" y="37"/>
                  </a:cxn>
                  <a:cxn ang="0">
                    <a:pos x="18" y="67"/>
                  </a:cxn>
                  <a:cxn ang="0">
                    <a:pos x="18" y="67"/>
                  </a:cxn>
                  <a:cxn ang="0">
                    <a:pos x="15" y="67"/>
                  </a:cxn>
                  <a:cxn ang="0">
                    <a:pos x="12" y="65"/>
                  </a:cxn>
                  <a:cxn ang="0">
                    <a:pos x="8" y="62"/>
                  </a:cxn>
                  <a:cxn ang="0">
                    <a:pos x="5" y="53"/>
                  </a:cxn>
                  <a:cxn ang="0">
                    <a:pos x="5" y="53"/>
                  </a:cxn>
                  <a:cxn ang="0">
                    <a:pos x="4" y="52"/>
                  </a:cxn>
                  <a:cxn ang="0">
                    <a:pos x="5" y="50"/>
                  </a:cxn>
                </a:cxnLst>
                <a:rect l="0" t="0" r="r" b="b"/>
                <a:pathLst>
                  <a:path w="67" h="67">
                    <a:moveTo>
                      <a:pt x="5" y="50"/>
                    </a:moveTo>
                    <a:lnTo>
                      <a:pt x="5" y="50"/>
                    </a:lnTo>
                    <a:lnTo>
                      <a:pt x="2" y="44"/>
                    </a:lnTo>
                    <a:lnTo>
                      <a:pt x="0" y="39"/>
                    </a:lnTo>
                    <a:lnTo>
                      <a:pt x="0" y="31"/>
                    </a:lnTo>
                    <a:lnTo>
                      <a:pt x="0" y="23"/>
                    </a:lnTo>
                    <a:lnTo>
                      <a:pt x="4" y="16"/>
                    </a:lnTo>
                    <a:lnTo>
                      <a:pt x="8" y="8"/>
                    </a:lnTo>
                    <a:lnTo>
                      <a:pt x="18" y="3"/>
                    </a:lnTo>
                    <a:lnTo>
                      <a:pt x="18" y="3"/>
                    </a:lnTo>
                    <a:lnTo>
                      <a:pt x="30" y="0"/>
                    </a:lnTo>
                    <a:lnTo>
                      <a:pt x="38" y="1"/>
                    </a:lnTo>
                    <a:lnTo>
                      <a:pt x="46" y="5"/>
                    </a:lnTo>
                    <a:lnTo>
                      <a:pt x="51" y="10"/>
                    </a:lnTo>
                    <a:lnTo>
                      <a:pt x="56" y="14"/>
                    </a:lnTo>
                    <a:lnTo>
                      <a:pt x="59" y="21"/>
                    </a:lnTo>
                    <a:lnTo>
                      <a:pt x="61" y="26"/>
                    </a:lnTo>
                    <a:lnTo>
                      <a:pt x="61" y="26"/>
                    </a:lnTo>
                    <a:lnTo>
                      <a:pt x="62" y="26"/>
                    </a:lnTo>
                    <a:lnTo>
                      <a:pt x="64" y="29"/>
                    </a:lnTo>
                    <a:lnTo>
                      <a:pt x="67" y="36"/>
                    </a:lnTo>
                    <a:lnTo>
                      <a:pt x="67" y="36"/>
                    </a:lnTo>
                    <a:lnTo>
                      <a:pt x="67" y="40"/>
                    </a:lnTo>
                    <a:lnTo>
                      <a:pt x="67" y="44"/>
                    </a:lnTo>
                    <a:lnTo>
                      <a:pt x="64" y="47"/>
                    </a:lnTo>
                    <a:lnTo>
                      <a:pt x="52" y="18"/>
                    </a:lnTo>
                    <a:lnTo>
                      <a:pt x="52" y="18"/>
                    </a:lnTo>
                    <a:lnTo>
                      <a:pt x="49" y="16"/>
                    </a:lnTo>
                    <a:lnTo>
                      <a:pt x="43" y="10"/>
                    </a:lnTo>
                    <a:lnTo>
                      <a:pt x="39" y="8"/>
                    </a:lnTo>
                    <a:lnTo>
                      <a:pt x="33" y="6"/>
                    </a:lnTo>
                    <a:lnTo>
                      <a:pt x="26" y="6"/>
                    </a:lnTo>
                    <a:lnTo>
                      <a:pt x="20" y="8"/>
                    </a:lnTo>
                    <a:lnTo>
                      <a:pt x="20" y="8"/>
                    </a:lnTo>
                    <a:lnTo>
                      <a:pt x="15" y="11"/>
                    </a:lnTo>
                    <a:lnTo>
                      <a:pt x="10" y="16"/>
                    </a:lnTo>
                    <a:lnTo>
                      <a:pt x="7" y="21"/>
                    </a:lnTo>
                    <a:lnTo>
                      <a:pt x="5" y="26"/>
                    </a:lnTo>
                    <a:lnTo>
                      <a:pt x="5" y="34"/>
                    </a:lnTo>
                    <a:lnTo>
                      <a:pt x="5" y="37"/>
                    </a:lnTo>
                    <a:lnTo>
                      <a:pt x="18" y="67"/>
                    </a:lnTo>
                    <a:lnTo>
                      <a:pt x="18" y="67"/>
                    </a:lnTo>
                    <a:lnTo>
                      <a:pt x="15" y="67"/>
                    </a:lnTo>
                    <a:lnTo>
                      <a:pt x="12" y="65"/>
                    </a:lnTo>
                    <a:lnTo>
                      <a:pt x="8" y="62"/>
                    </a:lnTo>
                    <a:lnTo>
                      <a:pt x="5" y="53"/>
                    </a:lnTo>
                    <a:lnTo>
                      <a:pt x="5" y="53"/>
                    </a:lnTo>
                    <a:lnTo>
                      <a:pt x="4" y="52"/>
                    </a:lnTo>
                    <a:lnTo>
                      <a:pt x="5" y="50"/>
                    </a:lnTo>
                    <a:close/>
                  </a:path>
                </a:pathLst>
              </a:custGeom>
              <a:solidFill>
                <a:srgbClr val="A67C52"/>
              </a:solidFill>
              <a:ln w="9525">
                <a:noFill/>
                <a:round/>
              </a:ln>
            </p:spPr>
            <p:txBody>
              <a:bodyPr vert="horz" wrap="square" lIns="91440" tIns="45720" rIns="91440" bIns="45720" numCol="1" anchor="t" anchorCtr="0" compatLnSpc="1"/>
              <a:lstStyle/>
              <a:p>
                <a:endParaRPr lang="en-US"/>
              </a:p>
            </p:txBody>
          </p:sp>
          <p:sp>
            <p:nvSpPr>
              <p:cNvPr id="68" name="Freeform 3320"/>
              <p:cNvSpPr/>
              <p:nvPr/>
            </p:nvSpPr>
            <p:spPr bwMode="auto">
              <a:xfrm>
                <a:off x="4043362" y="3582987"/>
                <a:ext cx="52388" cy="53975"/>
              </a:xfrm>
              <a:custGeom>
                <a:avLst/>
                <a:gdLst/>
                <a:ahLst/>
                <a:cxnLst>
                  <a:cxn ang="0">
                    <a:pos x="5" y="50"/>
                  </a:cxn>
                  <a:cxn ang="0">
                    <a:pos x="5" y="50"/>
                  </a:cxn>
                  <a:cxn ang="0">
                    <a:pos x="2" y="44"/>
                  </a:cxn>
                  <a:cxn ang="0">
                    <a:pos x="0" y="39"/>
                  </a:cxn>
                  <a:cxn ang="0">
                    <a:pos x="0" y="31"/>
                  </a:cxn>
                  <a:cxn ang="0">
                    <a:pos x="0" y="23"/>
                  </a:cxn>
                  <a:cxn ang="0">
                    <a:pos x="4" y="16"/>
                  </a:cxn>
                  <a:cxn ang="0">
                    <a:pos x="8" y="8"/>
                  </a:cxn>
                  <a:cxn ang="0">
                    <a:pos x="18" y="3"/>
                  </a:cxn>
                  <a:cxn ang="0">
                    <a:pos x="18" y="3"/>
                  </a:cxn>
                  <a:cxn ang="0">
                    <a:pos x="30" y="0"/>
                  </a:cxn>
                  <a:cxn ang="0">
                    <a:pos x="38" y="1"/>
                  </a:cxn>
                  <a:cxn ang="0">
                    <a:pos x="46" y="5"/>
                  </a:cxn>
                  <a:cxn ang="0">
                    <a:pos x="51" y="10"/>
                  </a:cxn>
                  <a:cxn ang="0">
                    <a:pos x="56" y="14"/>
                  </a:cxn>
                  <a:cxn ang="0">
                    <a:pos x="59" y="21"/>
                  </a:cxn>
                  <a:cxn ang="0">
                    <a:pos x="61" y="26"/>
                  </a:cxn>
                  <a:cxn ang="0">
                    <a:pos x="61" y="26"/>
                  </a:cxn>
                  <a:cxn ang="0">
                    <a:pos x="62" y="26"/>
                  </a:cxn>
                  <a:cxn ang="0">
                    <a:pos x="64" y="29"/>
                  </a:cxn>
                  <a:cxn ang="0">
                    <a:pos x="67" y="36"/>
                  </a:cxn>
                  <a:cxn ang="0">
                    <a:pos x="67" y="36"/>
                  </a:cxn>
                  <a:cxn ang="0">
                    <a:pos x="67" y="40"/>
                  </a:cxn>
                  <a:cxn ang="0">
                    <a:pos x="67" y="44"/>
                  </a:cxn>
                  <a:cxn ang="0">
                    <a:pos x="64" y="47"/>
                  </a:cxn>
                  <a:cxn ang="0">
                    <a:pos x="52" y="18"/>
                  </a:cxn>
                  <a:cxn ang="0">
                    <a:pos x="52" y="18"/>
                  </a:cxn>
                  <a:cxn ang="0">
                    <a:pos x="49" y="16"/>
                  </a:cxn>
                  <a:cxn ang="0">
                    <a:pos x="43" y="10"/>
                  </a:cxn>
                  <a:cxn ang="0">
                    <a:pos x="39" y="8"/>
                  </a:cxn>
                  <a:cxn ang="0">
                    <a:pos x="33" y="6"/>
                  </a:cxn>
                  <a:cxn ang="0">
                    <a:pos x="26" y="6"/>
                  </a:cxn>
                  <a:cxn ang="0">
                    <a:pos x="20" y="8"/>
                  </a:cxn>
                  <a:cxn ang="0">
                    <a:pos x="20" y="8"/>
                  </a:cxn>
                  <a:cxn ang="0">
                    <a:pos x="15" y="11"/>
                  </a:cxn>
                  <a:cxn ang="0">
                    <a:pos x="10" y="16"/>
                  </a:cxn>
                  <a:cxn ang="0">
                    <a:pos x="7" y="21"/>
                  </a:cxn>
                  <a:cxn ang="0">
                    <a:pos x="5" y="26"/>
                  </a:cxn>
                  <a:cxn ang="0">
                    <a:pos x="5" y="34"/>
                  </a:cxn>
                  <a:cxn ang="0">
                    <a:pos x="5" y="37"/>
                  </a:cxn>
                  <a:cxn ang="0">
                    <a:pos x="18" y="67"/>
                  </a:cxn>
                  <a:cxn ang="0">
                    <a:pos x="18" y="67"/>
                  </a:cxn>
                  <a:cxn ang="0">
                    <a:pos x="15" y="67"/>
                  </a:cxn>
                  <a:cxn ang="0">
                    <a:pos x="12" y="65"/>
                  </a:cxn>
                  <a:cxn ang="0">
                    <a:pos x="8" y="62"/>
                  </a:cxn>
                  <a:cxn ang="0">
                    <a:pos x="5" y="53"/>
                  </a:cxn>
                  <a:cxn ang="0">
                    <a:pos x="5" y="53"/>
                  </a:cxn>
                  <a:cxn ang="0">
                    <a:pos x="4" y="52"/>
                  </a:cxn>
                  <a:cxn ang="0">
                    <a:pos x="5" y="50"/>
                  </a:cxn>
                </a:cxnLst>
                <a:rect l="0" t="0" r="r" b="b"/>
                <a:pathLst>
                  <a:path w="67" h="67">
                    <a:moveTo>
                      <a:pt x="5" y="50"/>
                    </a:moveTo>
                    <a:lnTo>
                      <a:pt x="5" y="50"/>
                    </a:lnTo>
                    <a:lnTo>
                      <a:pt x="2" y="44"/>
                    </a:lnTo>
                    <a:lnTo>
                      <a:pt x="0" y="39"/>
                    </a:lnTo>
                    <a:lnTo>
                      <a:pt x="0" y="31"/>
                    </a:lnTo>
                    <a:lnTo>
                      <a:pt x="0" y="23"/>
                    </a:lnTo>
                    <a:lnTo>
                      <a:pt x="4" y="16"/>
                    </a:lnTo>
                    <a:lnTo>
                      <a:pt x="8" y="8"/>
                    </a:lnTo>
                    <a:lnTo>
                      <a:pt x="18" y="3"/>
                    </a:lnTo>
                    <a:lnTo>
                      <a:pt x="18" y="3"/>
                    </a:lnTo>
                    <a:lnTo>
                      <a:pt x="30" y="0"/>
                    </a:lnTo>
                    <a:lnTo>
                      <a:pt x="38" y="1"/>
                    </a:lnTo>
                    <a:lnTo>
                      <a:pt x="46" y="5"/>
                    </a:lnTo>
                    <a:lnTo>
                      <a:pt x="51" y="10"/>
                    </a:lnTo>
                    <a:lnTo>
                      <a:pt x="56" y="14"/>
                    </a:lnTo>
                    <a:lnTo>
                      <a:pt x="59" y="21"/>
                    </a:lnTo>
                    <a:lnTo>
                      <a:pt x="61" y="26"/>
                    </a:lnTo>
                    <a:lnTo>
                      <a:pt x="61" y="26"/>
                    </a:lnTo>
                    <a:lnTo>
                      <a:pt x="62" y="26"/>
                    </a:lnTo>
                    <a:lnTo>
                      <a:pt x="64" y="29"/>
                    </a:lnTo>
                    <a:lnTo>
                      <a:pt x="67" y="36"/>
                    </a:lnTo>
                    <a:lnTo>
                      <a:pt x="67" y="36"/>
                    </a:lnTo>
                    <a:lnTo>
                      <a:pt x="67" y="40"/>
                    </a:lnTo>
                    <a:lnTo>
                      <a:pt x="67" y="44"/>
                    </a:lnTo>
                    <a:lnTo>
                      <a:pt x="64" y="47"/>
                    </a:lnTo>
                    <a:lnTo>
                      <a:pt x="52" y="18"/>
                    </a:lnTo>
                    <a:lnTo>
                      <a:pt x="52" y="18"/>
                    </a:lnTo>
                    <a:lnTo>
                      <a:pt x="49" y="16"/>
                    </a:lnTo>
                    <a:lnTo>
                      <a:pt x="43" y="10"/>
                    </a:lnTo>
                    <a:lnTo>
                      <a:pt x="39" y="8"/>
                    </a:lnTo>
                    <a:lnTo>
                      <a:pt x="33" y="6"/>
                    </a:lnTo>
                    <a:lnTo>
                      <a:pt x="26" y="6"/>
                    </a:lnTo>
                    <a:lnTo>
                      <a:pt x="20" y="8"/>
                    </a:lnTo>
                    <a:lnTo>
                      <a:pt x="20" y="8"/>
                    </a:lnTo>
                    <a:lnTo>
                      <a:pt x="15" y="11"/>
                    </a:lnTo>
                    <a:lnTo>
                      <a:pt x="10" y="16"/>
                    </a:lnTo>
                    <a:lnTo>
                      <a:pt x="7" y="21"/>
                    </a:lnTo>
                    <a:lnTo>
                      <a:pt x="5" y="26"/>
                    </a:lnTo>
                    <a:lnTo>
                      <a:pt x="5" y="34"/>
                    </a:lnTo>
                    <a:lnTo>
                      <a:pt x="5" y="37"/>
                    </a:lnTo>
                    <a:lnTo>
                      <a:pt x="18" y="67"/>
                    </a:lnTo>
                    <a:lnTo>
                      <a:pt x="18" y="67"/>
                    </a:lnTo>
                    <a:lnTo>
                      <a:pt x="15" y="67"/>
                    </a:lnTo>
                    <a:lnTo>
                      <a:pt x="12" y="65"/>
                    </a:lnTo>
                    <a:lnTo>
                      <a:pt x="8" y="62"/>
                    </a:lnTo>
                    <a:lnTo>
                      <a:pt x="5" y="53"/>
                    </a:lnTo>
                    <a:lnTo>
                      <a:pt x="5" y="53"/>
                    </a:lnTo>
                    <a:lnTo>
                      <a:pt x="4" y="52"/>
                    </a:lnTo>
                    <a:lnTo>
                      <a:pt x="5" y="50"/>
                    </a:lnTo>
                  </a:path>
                </a:pathLst>
              </a:custGeom>
              <a:noFill/>
              <a:ln w="9525">
                <a:noFill/>
                <a:round/>
              </a:ln>
            </p:spPr>
            <p:txBody>
              <a:bodyPr vert="horz" wrap="square" lIns="91440" tIns="45720" rIns="91440" bIns="45720" numCol="1" anchor="t" anchorCtr="0" compatLnSpc="1"/>
              <a:lstStyle/>
              <a:p>
                <a:endParaRPr lang="en-US"/>
              </a:p>
            </p:txBody>
          </p:sp>
          <p:sp>
            <p:nvSpPr>
              <p:cNvPr id="69" name="Freeform 3321"/>
              <p:cNvSpPr/>
              <p:nvPr/>
            </p:nvSpPr>
            <p:spPr bwMode="auto">
              <a:xfrm>
                <a:off x="4051300" y="3614737"/>
                <a:ext cx="14288" cy="22225"/>
              </a:xfrm>
              <a:custGeom>
                <a:avLst/>
                <a:gdLst/>
                <a:ahLst/>
                <a:cxnLst>
                  <a:cxn ang="0">
                    <a:pos x="18" y="23"/>
                  </a:cxn>
                  <a:cxn ang="0">
                    <a:pos x="18" y="23"/>
                  </a:cxn>
                  <a:cxn ang="0">
                    <a:pos x="18" y="24"/>
                  </a:cxn>
                  <a:cxn ang="0">
                    <a:pos x="18" y="26"/>
                  </a:cxn>
                  <a:cxn ang="0">
                    <a:pos x="11" y="28"/>
                  </a:cxn>
                  <a:cxn ang="0">
                    <a:pos x="11" y="28"/>
                  </a:cxn>
                  <a:cxn ang="0">
                    <a:pos x="10" y="28"/>
                  </a:cxn>
                  <a:cxn ang="0">
                    <a:pos x="8" y="26"/>
                  </a:cxn>
                  <a:cxn ang="0">
                    <a:pos x="0" y="6"/>
                  </a:cxn>
                  <a:cxn ang="0">
                    <a:pos x="0" y="6"/>
                  </a:cxn>
                  <a:cxn ang="0">
                    <a:pos x="0" y="3"/>
                  </a:cxn>
                  <a:cxn ang="0">
                    <a:pos x="1" y="1"/>
                  </a:cxn>
                  <a:cxn ang="0">
                    <a:pos x="6" y="0"/>
                  </a:cxn>
                  <a:cxn ang="0">
                    <a:pos x="6" y="0"/>
                  </a:cxn>
                  <a:cxn ang="0">
                    <a:pos x="8" y="0"/>
                  </a:cxn>
                  <a:cxn ang="0">
                    <a:pos x="10" y="1"/>
                  </a:cxn>
                  <a:cxn ang="0">
                    <a:pos x="18" y="23"/>
                  </a:cxn>
                </a:cxnLst>
                <a:rect l="0" t="0" r="r" b="b"/>
                <a:pathLst>
                  <a:path w="18" h="28">
                    <a:moveTo>
                      <a:pt x="18" y="23"/>
                    </a:moveTo>
                    <a:lnTo>
                      <a:pt x="18" y="23"/>
                    </a:lnTo>
                    <a:lnTo>
                      <a:pt x="18" y="24"/>
                    </a:lnTo>
                    <a:lnTo>
                      <a:pt x="18" y="26"/>
                    </a:lnTo>
                    <a:lnTo>
                      <a:pt x="11" y="28"/>
                    </a:lnTo>
                    <a:lnTo>
                      <a:pt x="11" y="28"/>
                    </a:lnTo>
                    <a:lnTo>
                      <a:pt x="10" y="28"/>
                    </a:lnTo>
                    <a:lnTo>
                      <a:pt x="8" y="26"/>
                    </a:lnTo>
                    <a:lnTo>
                      <a:pt x="0" y="6"/>
                    </a:lnTo>
                    <a:lnTo>
                      <a:pt x="0" y="6"/>
                    </a:lnTo>
                    <a:lnTo>
                      <a:pt x="0" y="3"/>
                    </a:lnTo>
                    <a:lnTo>
                      <a:pt x="1" y="1"/>
                    </a:lnTo>
                    <a:lnTo>
                      <a:pt x="6" y="0"/>
                    </a:lnTo>
                    <a:lnTo>
                      <a:pt x="6" y="0"/>
                    </a:lnTo>
                    <a:lnTo>
                      <a:pt x="8" y="0"/>
                    </a:lnTo>
                    <a:lnTo>
                      <a:pt x="10" y="1"/>
                    </a:lnTo>
                    <a:lnTo>
                      <a:pt x="18" y="23"/>
                    </a:lnTo>
                    <a:close/>
                  </a:path>
                </a:pathLst>
              </a:custGeom>
              <a:solidFill>
                <a:srgbClr val="A67C52"/>
              </a:solidFill>
              <a:ln w="9525">
                <a:noFill/>
                <a:round/>
              </a:ln>
            </p:spPr>
            <p:txBody>
              <a:bodyPr vert="horz" wrap="square" lIns="91440" tIns="45720" rIns="91440" bIns="45720" numCol="1" anchor="t" anchorCtr="0" compatLnSpc="1"/>
              <a:lstStyle/>
              <a:p>
                <a:endParaRPr lang="en-US"/>
              </a:p>
            </p:txBody>
          </p:sp>
          <p:sp>
            <p:nvSpPr>
              <p:cNvPr id="70" name="Freeform 3322"/>
              <p:cNvSpPr/>
              <p:nvPr/>
            </p:nvSpPr>
            <p:spPr bwMode="auto">
              <a:xfrm>
                <a:off x="4076700" y="3603625"/>
                <a:ext cx="15875" cy="22225"/>
              </a:xfrm>
              <a:custGeom>
                <a:avLst/>
                <a:gdLst/>
                <a:ahLst/>
                <a:cxnLst>
                  <a:cxn ang="0">
                    <a:pos x="19" y="23"/>
                  </a:cxn>
                  <a:cxn ang="0">
                    <a:pos x="19" y="23"/>
                  </a:cxn>
                  <a:cxn ang="0">
                    <a:pos x="19" y="24"/>
                  </a:cxn>
                  <a:cxn ang="0">
                    <a:pos x="18" y="26"/>
                  </a:cxn>
                  <a:cxn ang="0">
                    <a:pos x="11" y="27"/>
                  </a:cxn>
                  <a:cxn ang="0">
                    <a:pos x="11" y="27"/>
                  </a:cxn>
                  <a:cxn ang="0">
                    <a:pos x="9" y="27"/>
                  </a:cxn>
                  <a:cxn ang="0">
                    <a:pos x="8" y="27"/>
                  </a:cxn>
                  <a:cxn ang="0">
                    <a:pos x="0" y="6"/>
                  </a:cxn>
                  <a:cxn ang="0">
                    <a:pos x="0" y="6"/>
                  </a:cxn>
                  <a:cxn ang="0">
                    <a:pos x="0" y="3"/>
                  </a:cxn>
                  <a:cxn ang="0">
                    <a:pos x="1" y="3"/>
                  </a:cxn>
                  <a:cxn ang="0">
                    <a:pos x="6" y="0"/>
                  </a:cxn>
                  <a:cxn ang="0">
                    <a:pos x="6" y="0"/>
                  </a:cxn>
                  <a:cxn ang="0">
                    <a:pos x="8" y="0"/>
                  </a:cxn>
                  <a:cxn ang="0">
                    <a:pos x="9" y="1"/>
                  </a:cxn>
                  <a:cxn ang="0">
                    <a:pos x="19" y="23"/>
                  </a:cxn>
                </a:cxnLst>
                <a:rect l="0" t="0" r="r" b="b"/>
                <a:pathLst>
                  <a:path w="19" h="27">
                    <a:moveTo>
                      <a:pt x="19" y="23"/>
                    </a:moveTo>
                    <a:lnTo>
                      <a:pt x="19" y="23"/>
                    </a:lnTo>
                    <a:lnTo>
                      <a:pt x="19" y="24"/>
                    </a:lnTo>
                    <a:lnTo>
                      <a:pt x="18" y="26"/>
                    </a:lnTo>
                    <a:lnTo>
                      <a:pt x="11" y="27"/>
                    </a:lnTo>
                    <a:lnTo>
                      <a:pt x="11" y="27"/>
                    </a:lnTo>
                    <a:lnTo>
                      <a:pt x="9" y="27"/>
                    </a:lnTo>
                    <a:lnTo>
                      <a:pt x="8" y="27"/>
                    </a:lnTo>
                    <a:lnTo>
                      <a:pt x="0" y="6"/>
                    </a:lnTo>
                    <a:lnTo>
                      <a:pt x="0" y="6"/>
                    </a:lnTo>
                    <a:lnTo>
                      <a:pt x="0" y="3"/>
                    </a:lnTo>
                    <a:lnTo>
                      <a:pt x="1" y="3"/>
                    </a:lnTo>
                    <a:lnTo>
                      <a:pt x="6" y="0"/>
                    </a:lnTo>
                    <a:lnTo>
                      <a:pt x="6" y="0"/>
                    </a:lnTo>
                    <a:lnTo>
                      <a:pt x="8" y="0"/>
                    </a:lnTo>
                    <a:lnTo>
                      <a:pt x="9" y="1"/>
                    </a:lnTo>
                    <a:lnTo>
                      <a:pt x="19" y="23"/>
                    </a:lnTo>
                    <a:close/>
                  </a:path>
                </a:pathLst>
              </a:custGeom>
              <a:solidFill>
                <a:srgbClr val="A67C52"/>
              </a:solidFill>
              <a:ln w="9525">
                <a:noFill/>
                <a:round/>
              </a:ln>
            </p:spPr>
            <p:txBody>
              <a:bodyPr vert="horz" wrap="square" lIns="91440" tIns="45720" rIns="91440" bIns="45720" numCol="1" anchor="t" anchorCtr="0" compatLnSpc="1"/>
              <a:lstStyle/>
              <a:p>
                <a:endParaRPr lang="en-US"/>
              </a:p>
            </p:txBody>
          </p:sp>
          <p:sp>
            <p:nvSpPr>
              <p:cNvPr id="71" name="Freeform 3323"/>
              <p:cNvSpPr/>
              <p:nvPr/>
            </p:nvSpPr>
            <p:spPr bwMode="auto">
              <a:xfrm>
                <a:off x="4043362" y="3625850"/>
                <a:ext cx="4763" cy="6350"/>
              </a:xfrm>
              <a:custGeom>
                <a:avLst/>
                <a:gdLst/>
                <a:ahLst/>
                <a:cxnLst>
                  <a:cxn ang="0">
                    <a:pos x="2" y="0"/>
                  </a:cxn>
                  <a:cxn ang="0">
                    <a:pos x="5" y="9"/>
                  </a:cxn>
                  <a:cxn ang="0">
                    <a:pos x="5" y="9"/>
                  </a:cxn>
                  <a:cxn ang="0">
                    <a:pos x="3" y="9"/>
                  </a:cxn>
                  <a:cxn ang="0">
                    <a:pos x="2" y="7"/>
                  </a:cxn>
                  <a:cxn ang="0">
                    <a:pos x="0" y="5"/>
                  </a:cxn>
                  <a:cxn ang="0">
                    <a:pos x="0" y="5"/>
                  </a:cxn>
                  <a:cxn ang="0">
                    <a:pos x="0" y="4"/>
                  </a:cxn>
                  <a:cxn ang="0">
                    <a:pos x="0" y="2"/>
                  </a:cxn>
                  <a:cxn ang="0">
                    <a:pos x="2" y="0"/>
                  </a:cxn>
                  <a:cxn ang="0">
                    <a:pos x="2" y="0"/>
                  </a:cxn>
                </a:cxnLst>
                <a:rect l="0" t="0" r="r" b="b"/>
                <a:pathLst>
                  <a:path w="5" h="9">
                    <a:moveTo>
                      <a:pt x="2" y="0"/>
                    </a:moveTo>
                    <a:lnTo>
                      <a:pt x="5" y="9"/>
                    </a:lnTo>
                    <a:lnTo>
                      <a:pt x="5" y="9"/>
                    </a:lnTo>
                    <a:lnTo>
                      <a:pt x="3" y="9"/>
                    </a:lnTo>
                    <a:lnTo>
                      <a:pt x="2" y="7"/>
                    </a:lnTo>
                    <a:lnTo>
                      <a:pt x="0" y="5"/>
                    </a:lnTo>
                    <a:lnTo>
                      <a:pt x="0" y="5"/>
                    </a:lnTo>
                    <a:lnTo>
                      <a:pt x="0" y="4"/>
                    </a:lnTo>
                    <a:lnTo>
                      <a:pt x="0" y="2"/>
                    </a:lnTo>
                    <a:lnTo>
                      <a:pt x="2" y="0"/>
                    </a:lnTo>
                    <a:lnTo>
                      <a:pt x="2" y="0"/>
                    </a:lnTo>
                    <a:close/>
                  </a:path>
                </a:pathLst>
              </a:custGeom>
              <a:solidFill>
                <a:srgbClr val="A67C52"/>
              </a:solidFill>
              <a:ln w="9525">
                <a:noFill/>
                <a:round/>
              </a:ln>
            </p:spPr>
            <p:txBody>
              <a:bodyPr vert="horz" wrap="square" lIns="91440" tIns="45720" rIns="91440" bIns="45720" numCol="1" anchor="t" anchorCtr="0" compatLnSpc="1"/>
              <a:lstStyle/>
              <a:p>
                <a:endParaRPr lang="en-US"/>
              </a:p>
            </p:txBody>
          </p:sp>
          <p:sp>
            <p:nvSpPr>
              <p:cNvPr id="72" name="Freeform 3324"/>
              <p:cNvSpPr/>
              <p:nvPr/>
            </p:nvSpPr>
            <p:spPr bwMode="auto">
              <a:xfrm>
                <a:off x="4092575" y="3605212"/>
                <a:ext cx="4763" cy="7938"/>
              </a:xfrm>
              <a:custGeom>
                <a:avLst/>
                <a:gdLst/>
                <a:ahLst/>
                <a:cxnLst>
                  <a:cxn ang="0">
                    <a:pos x="0" y="0"/>
                  </a:cxn>
                  <a:cxn ang="0">
                    <a:pos x="3" y="10"/>
                  </a:cxn>
                  <a:cxn ang="0">
                    <a:pos x="3" y="10"/>
                  </a:cxn>
                  <a:cxn ang="0">
                    <a:pos x="5" y="9"/>
                  </a:cxn>
                  <a:cxn ang="0">
                    <a:pos x="5" y="7"/>
                  </a:cxn>
                  <a:cxn ang="0">
                    <a:pos x="5" y="4"/>
                  </a:cxn>
                  <a:cxn ang="0">
                    <a:pos x="5" y="4"/>
                  </a:cxn>
                  <a:cxn ang="0">
                    <a:pos x="3" y="2"/>
                  </a:cxn>
                  <a:cxn ang="0">
                    <a:pos x="1" y="2"/>
                  </a:cxn>
                  <a:cxn ang="0">
                    <a:pos x="0" y="0"/>
                  </a:cxn>
                  <a:cxn ang="0">
                    <a:pos x="0" y="0"/>
                  </a:cxn>
                </a:cxnLst>
                <a:rect l="0" t="0" r="r" b="b"/>
                <a:pathLst>
                  <a:path w="5" h="10">
                    <a:moveTo>
                      <a:pt x="0" y="0"/>
                    </a:moveTo>
                    <a:lnTo>
                      <a:pt x="3" y="10"/>
                    </a:lnTo>
                    <a:lnTo>
                      <a:pt x="3" y="10"/>
                    </a:lnTo>
                    <a:lnTo>
                      <a:pt x="5" y="9"/>
                    </a:lnTo>
                    <a:lnTo>
                      <a:pt x="5" y="7"/>
                    </a:lnTo>
                    <a:lnTo>
                      <a:pt x="5" y="4"/>
                    </a:lnTo>
                    <a:lnTo>
                      <a:pt x="5" y="4"/>
                    </a:lnTo>
                    <a:lnTo>
                      <a:pt x="3" y="2"/>
                    </a:lnTo>
                    <a:lnTo>
                      <a:pt x="1" y="2"/>
                    </a:lnTo>
                    <a:lnTo>
                      <a:pt x="0" y="0"/>
                    </a:lnTo>
                    <a:lnTo>
                      <a:pt x="0" y="0"/>
                    </a:lnTo>
                    <a:close/>
                  </a:path>
                </a:pathLst>
              </a:custGeom>
              <a:solidFill>
                <a:srgbClr val="A67C52"/>
              </a:solidFill>
              <a:ln w="9525">
                <a:noFill/>
                <a:round/>
              </a:ln>
            </p:spPr>
            <p:txBody>
              <a:bodyPr vert="horz" wrap="square" lIns="91440" tIns="45720" rIns="91440" bIns="45720" numCol="1" anchor="t" anchorCtr="0" compatLnSpc="1"/>
              <a:lstStyle/>
              <a:p>
                <a:endParaRPr lang="en-US"/>
              </a:p>
            </p:txBody>
          </p:sp>
          <p:sp>
            <p:nvSpPr>
              <p:cNvPr id="73" name="Freeform 3325"/>
              <p:cNvSpPr/>
              <p:nvPr/>
            </p:nvSpPr>
            <p:spPr bwMode="auto">
              <a:xfrm>
                <a:off x="4173537" y="3484562"/>
                <a:ext cx="127000" cy="104775"/>
              </a:xfrm>
              <a:custGeom>
                <a:avLst/>
                <a:gdLst/>
                <a:ahLst/>
                <a:cxnLst>
                  <a:cxn ang="0">
                    <a:pos x="42" y="35"/>
                  </a:cxn>
                  <a:cxn ang="0">
                    <a:pos x="0" y="20"/>
                  </a:cxn>
                  <a:cxn ang="0">
                    <a:pos x="11" y="48"/>
                  </a:cxn>
                  <a:cxn ang="0">
                    <a:pos x="47" y="132"/>
                  </a:cxn>
                  <a:cxn ang="0">
                    <a:pos x="159" y="87"/>
                  </a:cxn>
                  <a:cxn ang="0">
                    <a:pos x="124" y="0"/>
                  </a:cxn>
                  <a:cxn ang="0">
                    <a:pos x="42" y="35"/>
                  </a:cxn>
                </a:cxnLst>
                <a:rect l="0" t="0" r="r" b="b"/>
                <a:pathLst>
                  <a:path w="159" h="132">
                    <a:moveTo>
                      <a:pt x="42" y="35"/>
                    </a:moveTo>
                    <a:lnTo>
                      <a:pt x="0" y="20"/>
                    </a:lnTo>
                    <a:lnTo>
                      <a:pt x="11" y="48"/>
                    </a:lnTo>
                    <a:lnTo>
                      <a:pt x="47" y="132"/>
                    </a:lnTo>
                    <a:lnTo>
                      <a:pt x="159" y="87"/>
                    </a:lnTo>
                    <a:lnTo>
                      <a:pt x="124" y="0"/>
                    </a:lnTo>
                    <a:lnTo>
                      <a:pt x="42" y="35"/>
                    </a:lnTo>
                    <a:close/>
                  </a:path>
                </a:pathLst>
              </a:custGeom>
              <a:solidFill>
                <a:srgbClr val="D34658"/>
              </a:solidFill>
              <a:ln w="9525">
                <a:noFill/>
                <a:round/>
              </a:ln>
            </p:spPr>
            <p:txBody>
              <a:bodyPr vert="horz" wrap="square" lIns="91440" tIns="45720" rIns="91440" bIns="45720" numCol="1" anchor="t" anchorCtr="0" compatLnSpc="1"/>
              <a:lstStyle/>
              <a:p>
                <a:endParaRPr lang="en-US"/>
              </a:p>
            </p:txBody>
          </p:sp>
          <p:sp>
            <p:nvSpPr>
              <p:cNvPr id="74" name="Freeform 3326"/>
              <p:cNvSpPr>
                <a:spLocks noEditPoints="1"/>
              </p:cNvSpPr>
              <p:nvPr/>
            </p:nvSpPr>
            <p:spPr bwMode="auto">
              <a:xfrm>
                <a:off x="4202112" y="3513137"/>
                <a:ext cx="71438" cy="47625"/>
              </a:xfrm>
              <a:custGeom>
                <a:avLst/>
                <a:gdLst/>
                <a:ahLst/>
                <a:cxnLst>
                  <a:cxn ang="0">
                    <a:pos x="45" y="21"/>
                  </a:cxn>
                  <a:cxn ang="0">
                    <a:pos x="45" y="21"/>
                  </a:cxn>
                  <a:cxn ang="0">
                    <a:pos x="34" y="24"/>
                  </a:cxn>
                  <a:cxn ang="0">
                    <a:pos x="0" y="37"/>
                  </a:cxn>
                  <a:cxn ang="0">
                    <a:pos x="3" y="42"/>
                  </a:cxn>
                  <a:cxn ang="0">
                    <a:pos x="9" y="45"/>
                  </a:cxn>
                  <a:cxn ang="0">
                    <a:pos x="16" y="55"/>
                  </a:cxn>
                  <a:cxn ang="0">
                    <a:pos x="26" y="58"/>
                  </a:cxn>
                  <a:cxn ang="0">
                    <a:pos x="37" y="55"/>
                  </a:cxn>
                  <a:cxn ang="0">
                    <a:pos x="45" y="47"/>
                  </a:cxn>
                  <a:cxn ang="0">
                    <a:pos x="45" y="34"/>
                  </a:cxn>
                  <a:cxn ang="0">
                    <a:pos x="49" y="27"/>
                  </a:cxn>
                  <a:cxn ang="0">
                    <a:pos x="52" y="27"/>
                  </a:cxn>
                  <a:cxn ang="0">
                    <a:pos x="55" y="31"/>
                  </a:cxn>
                  <a:cxn ang="0">
                    <a:pos x="65" y="39"/>
                  </a:cxn>
                  <a:cxn ang="0">
                    <a:pos x="81" y="37"/>
                  </a:cxn>
                  <a:cxn ang="0">
                    <a:pos x="89" y="29"/>
                  </a:cxn>
                  <a:cxn ang="0">
                    <a:pos x="91" y="16"/>
                  </a:cxn>
                  <a:cxn ang="0">
                    <a:pos x="89" y="10"/>
                  </a:cxn>
                  <a:cxn ang="0">
                    <a:pos x="91" y="6"/>
                  </a:cxn>
                  <a:cxn ang="0">
                    <a:pos x="76" y="5"/>
                  </a:cxn>
                  <a:cxn ang="0">
                    <a:pos x="50" y="19"/>
                  </a:cxn>
                  <a:cxn ang="0">
                    <a:pos x="5" y="39"/>
                  </a:cxn>
                  <a:cxn ang="0">
                    <a:pos x="5" y="37"/>
                  </a:cxn>
                  <a:cxn ang="0">
                    <a:pos x="6" y="37"/>
                  </a:cxn>
                  <a:cxn ang="0">
                    <a:pos x="44" y="39"/>
                  </a:cxn>
                  <a:cxn ang="0">
                    <a:pos x="40" y="47"/>
                  </a:cxn>
                  <a:cxn ang="0">
                    <a:pos x="34" y="54"/>
                  </a:cxn>
                  <a:cxn ang="0">
                    <a:pos x="19" y="54"/>
                  </a:cxn>
                  <a:cxn ang="0">
                    <a:pos x="11" y="42"/>
                  </a:cxn>
                  <a:cxn ang="0">
                    <a:pos x="18" y="32"/>
                  </a:cxn>
                  <a:cxn ang="0">
                    <a:pos x="36" y="27"/>
                  </a:cxn>
                  <a:cxn ang="0">
                    <a:pos x="39" y="29"/>
                  </a:cxn>
                  <a:cxn ang="0">
                    <a:pos x="44" y="39"/>
                  </a:cxn>
                  <a:cxn ang="0">
                    <a:pos x="78" y="34"/>
                  </a:cxn>
                  <a:cxn ang="0">
                    <a:pos x="68" y="36"/>
                  </a:cxn>
                  <a:cxn ang="0">
                    <a:pos x="60" y="32"/>
                  </a:cxn>
                  <a:cxn ang="0">
                    <a:pos x="57" y="19"/>
                  </a:cxn>
                  <a:cxn ang="0">
                    <a:pos x="68" y="11"/>
                  </a:cxn>
                  <a:cxn ang="0">
                    <a:pos x="79" y="8"/>
                  </a:cxn>
                  <a:cxn ang="0">
                    <a:pos x="86" y="11"/>
                  </a:cxn>
                  <a:cxn ang="0">
                    <a:pos x="86" y="29"/>
                  </a:cxn>
                  <a:cxn ang="0">
                    <a:pos x="88" y="6"/>
                  </a:cxn>
                  <a:cxn ang="0">
                    <a:pos x="88" y="5"/>
                  </a:cxn>
                  <a:cxn ang="0">
                    <a:pos x="89" y="5"/>
                  </a:cxn>
                </a:cxnLst>
                <a:rect l="0" t="0" r="r" b="b"/>
                <a:pathLst>
                  <a:path w="91" h="58">
                    <a:moveTo>
                      <a:pt x="50" y="19"/>
                    </a:moveTo>
                    <a:lnTo>
                      <a:pt x="50" y="19"/>
                    </a:lnTo>
                    <a:lnTo>
                      <a:pt x="45" y="21"/>
                    </a:lnTo>
                    <a:lnTo>
                      <a:pt x="45" y="21"/>
                    </a:lnTo>
                    <a:lnTo>
                      <a:pt x="45" y="21"/>
                    </a:lnTo>
                    <a:lnTo>
                      <a:pt x="45" y="21"/>
                    </a:lnTo>
                    <a:lnTo>
                      <a:pt x="42" y="23"/>
                    </a:lnTo>
                    <a:lnTo>
                      <a:pt x="42" y="23"/>
                    </a:lnTo>
                    <a:lnTo>
                      <a:pt x="34" y="24"/>
                    </a:lnTo>
                    <a:lnTo>
                      <a:pt x="26" y="26"/>
                    </a:lnTo>
                    <a:lnTo>
                      <a:pt x="13" y="31"/>
                    </a:lnTo>
                    <a:lnTo>
                      <a:pt x="0" y="37"/>
                    </a:lnTo>
                    <a:lnTo>
                      <a:pt x="0" y="37"/>
                    </a:lnTo>
                    <a:lnTo>
                      <a:pt x="3" y="42"/>
                    </a:lnTo>
                    <a:lnTo>
                      <a:pt x="3" y="42"/>
                    </a:lnTo>
                    <a:lnTo>
                      <a:pt x="6" y="42"/>
                    </a:lnTo>
                    <a:lnTo>
                      <a:pt x="8" y="44"/>
                    </a:lnTo>
                    <a:lnTo>
                      <a:pt x="9" y="45"/>
                    </a:lnTo>
                    <a:lnTo>
                      <a:pt x="9" y="45"/>
                    </a:lnTo>
                    <a:lnTo>
                      <a:pt x="11" y="50"/>
                    </a:lnTo>
                    <a:lnTo>
                      <a:pt x="16" y="55"/>
                    </a:lnTo>
                    <a:lnTo>
                      <a:pt x="16" y="55"/>
                    </a:lnTo>
                    <a:lnTo>
                      <a:pt x="21" y="58"/>
                    </a:lnTo>
                    <a:lnTo>
                      <a:pt x="26" y="58"/>
                    </a:lnTo>
                    <a:lnTo>
                      <a:pt x="32" y="57"/>
                    </a:lnTo>
                    <a:lnTo>
                      <a:pt x="32" y="57"/>
                    </a:lnTo>
                    <a:lnTo>
                      <a:pt x="37" y="55"/>
                    </a:lnTo>
                    <a:lnTo>
                      <a:pt x="40" y="52"/>
                    </a:lnTo>
                    <a:lnTo>
                      <a:pt x="45" y="47"/>
                    </a:lnTo>
                    <a:lnTo>
                      <a:pt x="45" y="47"/>
                    </a:lnTo>
                    <a:lnTo>
                      <a:pt x="47" y="42"/>
                    </a:lnTo>
                    <a:lnTo>
                      <a:pt x="45" y="34"/>
                    </a:lnTo>
                    <a:lnTo>
                      <a:pt x="45" y="34"/>
                    </a:lnTo>
                    <a:lnTo>
                      <a:pt x="45" y="31"/>
                    </a:lnTo>
                    <a:lnTo>
                      <a:pt x="47" y="29"/>
                    </a:lnTo>
                    <a:lnTo>
                      <a:pt x="49" y="27"/>
                    </a:lnTo>
                    <a:lnTo>
                      <a:pt x="49" y="27"/>
                    </a:lnTo>
                    <a:lnTo>
                      <a:pt x="49" y="27"/>
                    </a:lnTo>
                    <a:lnTo>
                      <a:pt x="52" y="27"/>
                    </a:lnTo>
                    <a:lnTo>
                      <a:pt x="53" y="27"/>
                    </a:lnTo>
                    <a:lnTo>
                      <a:pt x="55" y="31"/>
                    </a:lnTo>
                    <a:lnTo>
                      <a:pt x="55" y="31"/>
                    </a:lnTo>
                    <a:lnTo>
                      <a:pt x="60" y="36"/>
                    </a:lnTo>
                    <a:lnTo>
                      <a:pt x="65" y="39"/>
                    </a:lnTo>
                    <a:lnTo>
                      <a:pt x="65" y="39"/>
                    </a:lnTo>
                    <a:lnTo>
                      <a:pt x="71" y="41"/>
                    </a:lnTo>
                    <a:lnTo>
                      <a:pt x="76" y="39"/>
                    </a:lnTo>
                    <a:lnTo>
                      <a:pt x="81" y="37"/>
                    </a:lnTo>
                    <a:lnTo>
                      <a:pt x="81" y="37"/>
                    </a:lnTo>
                    <a:lnTo>
                      <a:pt x="86" y="34"/>
                    </a:lnTo>
                    <a:lnTo>
                      <a:pt x="89" y="29"/>
                    </a:lnTo>
                    <a:lnTo>
                      <a:pt x="91" y="24"/>
                    </a:lnTo>
                    <a:lnTo>
                      <a:pt x="91" y="24"/>
                    </a:lnTo>
                    <a:lnTo>
                      <a:pt x="91" y="16"/>
                    </a:lnTo>
                    <a:lnTo>
                      <a:pt x="89" y="13"/>
                    </a:lnTo>
                    <a:lnTo>
                      <a:pt x="89" y="13"/>
                    </a:lnTo>
                    <a:lnTo>
                      <a:pt x="89" y="10"/>
                    </a:lnTo>
                    <a:lnTo>
                      <a:pt x="89" y="8"/>
                    </a:lnTo>
                    <a:lnTo>
                      <a:pt x="91" y="6"/>
                    </a:lnTo>
                    <a:lnTo>
                      <a:pt x="91" y="6"/>
                    </a:lnTo>
                    <a:lnTo>
                      <a:pt x="89" y="0"/>
                    </a:lnTo>
                    <a:lnTo>
                      <a:pt x="89" y="0"/>
                    </a:lnTo>
                    <a:lnTo>
                      <a:pt x="76" y="5"/>
                    </a:lnTo>
                    <a:lnTo>
                      <a:pt x="63" y="10"/>
                    </a:lnTo>
                    <a:lnTo>
                      <a:pt x="57" y="14"/>
                    </a:lnTo>
                    <a:lnTo>
                      <a:pt x="50" y="19"/>
                    </a:lnTo>
                    <a:lnTo>
                      <a:pt x="50" y="19"/>
                    </a:lnTo>
                    <a:close/>
                    <a:moveTo>
                      <a:pt x="5" y="39"/>
                    </a:moveTo>
                    <a:lnTo>
                      <a:pt x="5" y="39"/>
                    </a:lnTo>
                    <a:lnTo>
                      <a:pt x="3" y="39"/>
                    </a:lnTo>
                    <a:lnTo>
                      <a:pt x="3" y="39"/>
                    </a:lnTo>
                    <a:lnTo>
                      <a:pt x="5" y="37"/>
                    </a:lnTo>
                    <a:lnTo>
                      <a:pt x="5" y="37"/>
                    </a:lnTo>
                    <a:lnTo>
                      <a:pt x="6" y="37"/>
                    </a:lnTo>
                    <a:lnTo>
                      <a:pt x="6" y="37"/>
                    </a:lnTo>
                    <a:lnTo>
                      <a:pt x="5" y="39"/>
                    </a:lnTo>
                    <a:lnTo>
                      <a:pt x="5" y="39"/>
                    </a:lnTo>
                    <a:close/>
                    <a:moveTo>
                      <a:pt x="44" y="39"/>
                    </a:moveTo>
                    <a:lnTo>
                      <a:pt x="44" y="39"/>
                    </a:lnTo>
                    <a:lnTo>
                      <a:pt x="44" y="42"/>
                    </a:lnTo>
                    <a:lnTo>
                      <a:pt x="40" y="47"/>
                    </a:lnTo>
                    <a:lnTo>
                      <a:pt x="40" y="47"/>
                    </a:lnTo>
                    <a:lnTo>
                      <a:pt x="37" y="50"/>
                    </a:lnTo>
                    <a:lnTo>
                      <a:pt x="34" y="54"/>
                    </a:lnTo>
                    <a:lnTo>
                      <a:pt x="22" y="55"/>
                    </a:lnTo>
                    <a:lnTo>
                      <a:pt x="22" y="55"/>
                    </a:lnTo>
                    <a:lnTo>
                      <a:pt x="19" y="54"/>
                    </a:lnTo>
                    <a:lnTo>
                      <a:pt x="16" y="52"/>
                    </a:lnTo>
                    <a:lnTo>
                      <a:pt x="11" y="42"/>
                    </a:lnTo>
                    <a:lnTo>
                      <a:pt x="11" y="42"/>
                    </a:lnTo>
                    <a:lnTo>
                      <a:pt x="11" y="37"/>
                    </a:lnTo>
                    <a:lnTo>
                      <a:pt x="13" y="34"/>
                    </a:lnTo>
                    <a:lnTo>
                      <a:pt x="18" y="32"/>
                    </a:lnTo>
                    <a:lnTo>
                      <a:pt x="18" y="32"/>
                    </a:lnTo>
                    <a:lnTo>
                      <a:pt x="22" y="31"/>
                    </a:lnTo>
                    <a:lnTo>
                      <a:pt x="36" y="27"/>
                    </a:lnTo>
                    <a:lnTo>
                      <a:pt x="36" y="27"/>
                    </a:lnTo>
                    <a:lnTo>
                      <a:pt x="37" y="27"/>
                    </a:lnTo>
                    <a:lnTo>
                      <a:pt x="39" y="29"/>
                    </a:lnTo>
                    <a:lnTo>
                      <a:pt x="42" y="32"/>
                    </a:lnTo>
                    <a:lnTo>
                      <a:pt x="44" y="39"/>
                    </a:lnTo>
                    <a:lnTo>
                      <a:pt x="44" y="39"/>
                    </a:lnTo>
                    <a:close/>
                    <a:moveTo>
                      <a:pt x="86" y="29"/>
                    </a:moveTo>
                    <a:lnTo>
                      <a:pt x="86" y="29"/>
                    </a:lnTo>
                    <a:lnTo>
                      <a:pt x="78" y="34"/>
                    </a:lnTo>
                    <a:lnTo>
                      <a:pt x="71" y="36"/>
                    </a:lnTo>
                    <a:lnTo>
                      <a:pt x="68" y="36"/>
                    </a:lnTo>
                    <a:lnTo>
                      <a:pt x="68" y="36"/>
                    </a:lnTo>
                    <a:lnTo>
                      <a:pt x="62" y="34"/>
                    </a:lnTo>
                    <a:lnTo>
                      <a:pt x="60" y="32"/>
                    </a:lnTo>
                    <a:lnTo>
                      <a:pt x="60" y="32"/>
                    </a:lnTo>
                    <a:lnTo>
                      <a:pt x="57" y="26"/>
                    </a:lnTo>
                    <a:lnTo>
                      <a:pt x="55" y="23"/>
                    </a:lnTo>
                    <a:lnTo>
                      <a:pt x="57" y="19"/>
                    </a:lnTo>
                    <a:lnTo>
                      <a:pt x="58" y="18"/>
                    </a:lnTo>
                    <a:lnTo>
                      <a:pt x="58" y="18"/>
                    </a:lnTo>
                    <a:lnTo>
                      <a:pt x="68" y="11"/>
                    </a:lnTo>
                    <a:lnTo>
                      <a:pt x="75" y="8"/>
                    </a:lnTo>
                    <a:lnTo>
                      <a:pt x="75" y="8"/>
                    </a:lnTo>
                    <a:lnTo>
                      <a:pt x="79" y="8"/>
                    </a:lnTo>
                    <a:lnTo>
                      <a:pt x="83" y="8"/>
                    </a:lnTo>
                    <a:lnTo>
                      <a:pt x="86" y="11"/>
                    </a:lnTo>
                    <a:lnTo>
                      <a:pt x="86" y="11"/>
                    </a:lnTo>
                    <a:lnTo>
                      <a:pt x="88" y="21"/>
                    </a:lnTo>
                    <a:lnTo>
                      <a:pt x="88" y="26"/>
                    </a:lnTo>
                    <a:lnTo>
                      <a:pt x="86" y="29"/>
                    </a:lnTo>
                    <a:lnTo>
                      <a:pt x="86" y="29"/>
                    </a:lnTo>
                    <a:close/>
                    <a:moveTo>
                      <a:pt x="88" y="6"/>
                    </a:moveTo>
                    <a:lnTo>
                      <a:pt x="88" y="6"/>
                    </a:lnTo>
                    <a:lnTo>
                      <a:pt x="86" y="6"/>
                    </a:lnTo>
                    <a:lnTo>
                      <a:pt x="86" y="6"/>
                    </a:lnTo>
                    <a:lnTo>
                      <a:pt x="88" y="5"/>
                    </a:lnTo>
                    <a:lnTo>
                      <a:pt x="88" y="5"/>
                    </a:lnTo>
                    <a:lnTo>
                      <a:pt x="89" y="5"/>
                    </a:lnTo>
                    <a:lnTo>
                      <a:pt x="89" y="5"/>
                    </a:lnTo>
                    <a:lnTo>
                      <a:pt x="88" y="6"/>
                    </a:lnTo>
                    <a:lnTo>
                      <a:pt x="88" y="6"/>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75" name="Freeform 3327"/>
              <p:cNvSpPr/>
              <p:nvPr/>
            </p:nvSpPr>
            <p:spPr bwMode="auto">
              <a:xfrm>
                <a:off x="3970337" y="3392487"/>
                <a:ext cx="127000" cy="104775"/>
              </a:xfrm>
              <a:custGeom>
                <a:avLst/>
                <a:gdLst/>
                <a:ahLst/>
                <a:cxnLst>
                  <a:cxn ang="0">
                    <a:pos x="117" y="97"/>
                  </a:cxn>
                  <a:cxn ang="0">
                    <a:pos x="160" y="112"/>
                  </a:cxn>
                  <a:cxn ang="0">
                    <a:pos x="148" y="84"/>
                  </a:cxn>
                  <a:cxn ang="0">
                    <a:pos x="113" y="0"/>
                  </a:cxn>
                  <a:cxn ang="0">
                    <a:pos x="0" y="47"/>
                  </a:cxn>
                  <a:cxn ang="0">
                    <a:pos x="36" y="132"/>
                  </a:cxn>
                  <a:cxn ang="0">
                    <a:pos x="117" y="97"/>
                  </a:cxn>
                </a:cxnLst>
                <a:rect l="0" t="0" r="r" b="b"/>
                <a:pathLst>
                  <a:path w="160" h="132">
                    <a:moveTo>
                      <a:pt x="117" y="97"/>
                    </a:moveTo>
                    <a:lnTo>
                      <a:pt x="160" y="112"/>
                    </a:lnTo>
                    <a:lnTo>
                      <a:pt x="148" y="84"/>
                    </a:lnTo>
                    <a:lnTo>
                      <a:pt x="113" y="0"/>
                    </a:lnTo>
                    <a:lnTo>
                      <a:pt x="0" y="47"/>
                    </a:lnTo>
                    <a:lnTo>
                      <a:pt x="36" y="132"/>
                    </a:lnTo>
                    <a:lnTo>
                      <a:pt x="117" y="97"/>
                    </a:lnTo>
                    <a:close/>
                  </a:path>
                </a:pathLst>
              </a:custGeom>
              <a:solidFill>
                <a:srgbClr val="FF6666"/>
              </a:solidFill>
              <a:ln w="9525">
                <a:noFill/>
                <a:round/>
              </a:ln>
            </p:spPr>
            <p:txBody>
              <a:bodyPr vert="horz" wrap="square" lIns="91440" tIns="45720" rIns="91440" bIns="45720" numCol="1" anchor="t" anchorCtr="0" compatLnSpc="1"/>
              <a:lstStyle/>
              <a:p>
                <a:endParaRPr lang="en-US"/>
              </a:p>
            </p:txBody>
          </p:sp>
          <p:sp>
            <p:nvSpPr>
              <p:cNvPr id="76" name="Freeform 3328"/>
              <p:cNvSpPr/>
              <p:nvPr/>
            </p:nvSpPr>
            <p:spPr bwMode="auto">
              <a:xfrm>
                <a:off x="4005262" y="3419475"/>
                <a:ext cx="31750" cy="20638"/>
              </a:xfrm>
              <a:custGeom>
                <a:avLst/>
                <a:gdLst/>
                <a:ahLst/>
                <a:cxnLst>
                  <a:cxn ang="0">
                    <a:pos x="5" y="8"/>
                  </a:cxn>
                  <a:cxn ang="0">
                    <a:pos x="25" y="0"/>
                  </a:cxn>
                  <a:cxn ang="0">
                    <a:pos x="25" y="0"/>
                  </a:cxn>
                  <a:cxn ang="0">
                    <a:pos x="26" y="0"/>
                  </a:cxn>
                  <a:cxn ang="0">
                    <a:pos x="28" y="0"/>
                  </a:cxn>
                  <a:cxn ang="0">
                    <a:pos x="29" y="2"/>
                  </a:cxn>
                  <a:cxn ang="0">
                    <a:pos x="31" y="5"/>
                  </a:cxn>
                  <a:cxn ang="0">
                    <a:pos x="34" y="3"/>
                  </a:cxn>
                  <a:cxn ang="0">
                    <a:pos x="34" y="3"/>
                  </a:cxn>
                  <a:cxn ang="0">
                    <a:pos x="34" y="3"/>
                  </a:cxn>
                  <a:cxn ang="0">
                    <a:pos x="38" y="5"/>
                  </a:cxn>
                  <a:cxn ang="0">
                    <a:pos x="39" y="8"/>
                  </a:cxn>
                  <a:cxn ang="0">
                    <a:pos x="39" y="8"/>
                  </a:cxn>
                  <a:cxn ang="0">
                    <a:pos x="39" y="8"/>
                  </a:cxn>
                  <a:cxn ang="0">
                    <a:pos x="39" y="11"/>
                  </a:cxn>
                  <a:cxn ang="0">
                    <a:pos x="3" y="26"/>
                  </a:cxn>
                  <a:cxn ang="0">
                    <a:pos x="3" y="26"/>
                  </a:cxn>
                  <a:cxn ang="0">
                    <a:pos x="2" y="26"/>
                  </a:cxn>
                  <a:cxn ang="0">
                    <a:pos x="0" y="23"/>
                  </a:cxn>
                  <a:cxn ang="0">
                    <a:pos x="0" y="18"/>
                  </a:cxn>
                  <a:cxn ang="0">
                    <a:pos x="0" y="18"/>
                  </a:cxn>
                  <a:cxn ang="0">
                    <a:pos x="0" y="18"/>
                  </a:cxn>
                  <a:cxn ang="0">
                    <a:pos x="2" y="16"/>
                  </a:cxn>
                  <a:cxn ang="0">
                    <a:pos x="5" y="15"/>
                  </a:cxn>
                  <a:cxn ang="0">
                    <a:pos x="3" y="11"/>
                  </a:cxn>
                  <a:cxn ang="0">
                    <a:pos x="3" y="11"/>
                  </a:cxn>
                  <a:cxn ang="0">
                    <a:pos x="3" y="10"/>
                  </a:cxn>
                  <a:cxn ang="0">
                    <a:pos x="5" y="8"/>
                  </a:cxn>
                </a:cxnLst>
                <a:rect l="0" t="0" r="r" b="b"/>
                <a:pathLst>
                  <a:path w="39" h="26">
                    <a:moveTo>
                      <a:pt x="5" y="8"/>
                    </a:moveTo>
                    <a:lnTo>
                      <a:pt x="25" y="0"/>
                    </a:lnTo>
                    <a:lnTo>
                      <a:pt x="25" y="0"/>
                    </a:lnTo>
                    <a:lnTo>
                      <a:pt x="26" y="0"/>
                    </a:lnTo>
                    <a:lnTo>
                      <a:pt x="28" y="0"/>
                    </a:lnTo>
                    <a:lnTo>
                      <a:pt x="29" y="2"/>
                    </a:lnTo>
                    <a:lnTo>
                      <a:pt x="31" y="5"/>
                    </a:lnTo>
                    <a:lnTo>
                      <a:pt x="34" y="3"/>
                    </a:lnTo>
                    <a:lnTo>
                      <a:pt x="34" y="3"/>
                    </a:lnTo>
                    <a:lnTo>
                      <a:pt x="34" y="3"/>
                    </a:lnTo>
                    <a:lnTo>
                      <a:pt x="38" y="5"/>
                    </a:lnTo>
                    <a:lnTo>
                      <a:pt x="39" y="8"/>
                    </a:lnTo>
                    <a:lnTo>
                      <a:pt x="39" y="8"/>
                    </a:lnTo>
                    <a:lnTo>
                      <a:pt x="39" y="8"/>
                    </a:lnTo>
                    <a:lnTo>
                      <a:pt x="39" y="11"/>
                    </a:lnTo>
                    <a:lnTo>
                      <a:pt x="3" y="26"/>
                    </a:lnTo>
                    <a:lnTo>
                      <a:pt x="3" y="26"/>
                    </a:lnTo>
                    <a:lnTo>
                      <a:pt x="2" y="26"/>
                    </a:lnTo>
                    <a:lnTo>
                      <a:pt x="0" y="23"/>
                    </a:lnTo>
                    <a:lnTo>
                      <a:pt x="0" y="18"/>
                    </a:lnTo>
                    <a:lnTo>
                      <a:pt x="0" y="18"/>
                    </a:lnTo>
                    <a:lnTo>
                      <a:pt x="0" y="18"/>
                    </a:lnTo>
                    <a:lnTo>
                      <a:pt x="2" y="16"/>
                    </a:lnTo>
                    <a:lnTo>
                      <a:pt x="5" y="15"/>
                    </a:lnTo>
                    <a:lnTo>
                      <a:pt x="3" y="11"/>
                    </a:lnTo>
                    <a:lnTo>
                      <a:pt x="3" y="11"/>
                    </a:lnTo>
                    <a:lnTo>
                      <a:pt x="3" y="10"/>
                    </a:lnTo>
                    <a:lnTo>
                      <a:pt x="5" y="8"/>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77" name="Freeform 3329"/>
              <p:cNvSpPr/>
              <p:nvPr/>
            </p:nvSpPr>
            <p:spPr bwMode="auto">
              <a:xfrm>
                <a:off x="4005262" y="3419475"/>
                <a:ext cx="31750" cy="20638"/>
              </a:xfrm>
              <a:custGeom>
                <a:avLst/>
                <a:gdLst/>
                <a:ahLst/>
                <a:cxnLst>
                  <a:cxn ang="0">
                    <a:pos x="5" y="8"/>
                  </a:cxn>
                  <a:cxn ang="0">
                    <a:pos x="25" y="0"/>
                  </a:cxn>
                  <a:cxn ang="0">
                    <a:pos x="25" y="0"/>
                  </a:cxn>
                  <a:cxn ang="0">
                    <a:pos x="26" y="0"/>
                  </a:cxn>
                  <a:cxn ang="0">
                    <a:pos x="28" y="0"/>
                  </a:cxn>
                  <a:cxn ang="0">
                    <a:pos x="29" y="2"/>
                  </a:cxn>
                  <a:cxn ang="0">
                    <a:pos x="31" y="5"/>
                  </a:cxn>
                  <a:cxn ang="0">
                    <a:pos x="34" y="3"/>
                  </a:cxn>
                  <a:cxn ang="0">
                    <a:pos x="34" y="3"/>
                  </a:cxn>
                  <a:cxn ang="0">
                    <a:pos x="34" y="3"/>
                  </a:cxn>
                  <a:cxn ang="0">
                    <a:pos x="38" y="5"/>
                  </a:cxn>
                  <a:cxn ang="0">
                    <a:pos x="39" y="8"/>
                  </a:cxn>
                  <a:cxn ang="0">
                    <a:pos x="39" y="8"/>
                  </a:cxn>
                  <a:cxn ang="0">
                    <a:pos x="39" y="8"/>
                  </a:cxn>
                  <a:cxn ang="0">
                    <a:pos x="39" y="11"/>
                  </a:cxn>
                  <a:cxn ang="0">
                    <a:pos x="3" y="26"/>
                  </a:cxn>
                  <a:cxn ang="0">
                    <a:pos x="3" y="26"/>
                  </a:cxn>
                  <a:cxn ang="0">
                    <a:pos x="2" y="26"/>
                  </a:cxn>
                  <a:cxn ang="0">
                    <a:pos x="0" y="23"/>
                  </a:cxn>
                  <a:cxn ang="0">
                    <a:pos x="0" y="18"/>
                  </a:cxn>
                  <a:cxn ang="0">
                    <a:pos x="0" y="18"/>
                  </a:cxn>
                  <a:cxn ang="0">
                    <a:pos x="0" y="18"/>
                  </a:cxn>
                  <a:cxn ang="0">
                    <a:pos x="2" y="16"/>
                  </a:cxn>
                  <a:cxn ang="0">
                    <a:pos x="5" y="15"/>
                  </a:cxn>
                  <a:cxn ang="0">
                    <a:pos x="3" y="11"/>
                  </a:cxn>
                  <a:cxn ang="0">
                    <a:pos x="3" y="11"/>
                  </a:cxn>
                  <a:cxn ang="0">
                    <a:pos x="3" y="10"/>
                  </a:cxn>
                  <a:cxn ang="0">
                    <a:pos x="5" y="8"/>
                  </a:cxn>
                </a:cxnLst>
                <a:rect l="0" t="0" r="r" b="b"/>
                <a:pathLst>
                  <a:path w="39" h="26">
                    <a:moveTo>
                      <a:pt x="5" y="8"/>
                    </a:moveTo>
                    <a:lnTo>
                      <a:pt x="25" y="0"/>
                    </a:lnTo>
                    <a:lnTo>
                      <a:pt x="25" y="0"/>
                    </a:lnTo>
                    <a:lnTo>
                      <a:pt x="26" y="0"/>
                    </a:lnTo>
                    <a:lnTo>
                      <a:pt x="28" y="0"/>
                    </a:lnTo>
                    <a:lnTo>
                      <a:pt x="29" y="2"/>
                    </a:lnTo>
                    <a:lnTo>
                      <a:pt x="31" y="5"/>
                    </a:lnTo>
                    <a:lnTo>
                      <a:pt x="34" y="3"/>
                    </a:lnTo>
                    <a:lnTo>
                      <a:pt x="34" y="3"/>
                    </a:lnTo>
                    <a:lnTo>
                      <a:pt x="34" y="3"/>
                    </a:lnTo>
                    <a:lnTo>
                      <a:pt x="38" y="5"/>
                    </a:lnTo>
                    <a:lnTo>
                      <a:pt x="39" y="8"/>
                    </a:lnTo>
                    <a:lnTo>
                      <a:pt x="39" y="8"/>
                    </a:lnTo>
                    <a:lnTo>
                      <a:pt x="39" y="8"/>
                    </a:lnTo>
                    <a:lnTo>
                      <a:pt x="39" y="11"/>
                    </a:lnTo>
                    <a:lnTo>
                      <a:pt x="3" y="26"/>
                    </a:lnTo>
                    <a:lnTo>
                      <a:pt x="3" y="26"/>
                    </a:lnTo>
                    <a:lnTo>
                      <a:pt x="2" y="26"/>
                    </a:lnTo>
                    <a:lnTo>
                      <a:pt x="0" y="23"/>
                    </a:lnTo>
                    <a:lnTo>
                      <a:pt x="0" y="18"/>
                    </a:lnTo>
                    <a:lnTo>
                      <a:pt x="0" y="18"/>
                    </a:lnTo>
                    <a:lnTo>
                      <a:pt x="0" y="18"/>
                    </a:lnTo>
                    <a:lnTo>
                      <a:pt x="2" y="16"/>
                    </a:lnTo>
                    <a:lnTo>
                      <a:pt x="5" y="15"/>
                    </a:lnTo>
                    <a:lnTo>
                      <a:pt x="3" y="11"/>
                    </a:lnTo>
                    <a:lnTo>
                      <a:pt x="3" y="11"/>
                    </a:lnTo>
                    <a:lnTo>
                      <a:pt x="3" y="10"/>
                    </a:lnTo>
                    <a:lnTo>
                      <a:pt x="5" y="8"/>
                    </a:lnTo>
                  </a:path>
                </a:pathLst>
              </a:custGeom>
              <a:noFill/>
              <a:ln w="9525">
                <a:noFill/>
                <a:round/>
              </a:ln>
            </p:spPr>
            <p:txBody>
              <a:bodyPr vert="horz" wrap="square" lIns="91440" tIns="45720" rIns="91440" bIns="45720" numCol="1" anchor="t" anchorCtr="0" compatLnSpc="1"/>
              <a:lstStyle/>
              <a:p>
                <a:endParaRPr lang="en-US"/>
              </a:p>
            </p:txBody>
          </p:sp>
          <p:sp>
            <p:nvSpPr>
              <p:cNvPr id="78" name="Freeform 3330"/>
              <p:cNvSpPr>
                <a:spLocks noEditPoints="1"/>
              </p:cNvSpPr>
              <p:nvPr/>
            </p:nvSpPr>
            <p:spPr bwMode="auto">
              <a:xfrm>
                <a:off x="4010025" y="3432175"/>
                <a:ext cx="34925" cy="39688"/>
              </a:xfrm>
              <a:custGeom>
                <a:avLst/>
                <a:gdLst/>
                <a:ahLst/>
                <a:cxnLst>
                  <a:cxn ang="0">
                    <a:pos x="35" y="26"/>
                  </a:cxn>
                  <a:cxn ang="0">
                    <a:pos x="16" y="34"/>
                  </a:cxn>
                  <a:cxn ang="0">
                    <a:pos x="9" y="23"/>
                  </a:cxn>
                  <a:cxn ang="0">
                    <a:pos x="32" y="13"/>
                  </a:cxn>
                  <a:cxn ang="0">
                    <a:pos x="35" y="26"/>
                  </a:cxn>
                  <a:cxn ang="0">
                    <a:pos x="32" y="0"/>
                  </a:cxn>
                  <a:cxn ang="0">
                    <a:pos x="0" y="13"/>
                  </a:cxn>
                  <a:cxn ang="0">
                    <a:pos x="19" y="49"/>
                  </a:cxn>
                  <a:cxn ang="0">
                    <a:pos x="19" y="49"/>
                  </a:cxn>
                  <a:cxn ang="0">
                    <a:pos x="19" y="51"/>
                  </a:cxn>
                  <a:cxn ang="0">
                    <a:pos x="21" y="51"/>
                  </a:cxn>
                  <a:cxn ang="0">
                    <a:pos x="22" y="51"/>
                  </a:cxn>
                  <a:cxn ang="0">
                    <a:pos x="44" y="41"/>
                  </a:cxn>
                  <a:cxn ang="0">
                    <a:pos x="44" y="41"/>
                  </a:cxn>
                  <a:cxn ang="0">
                    <a:pos x="44" y="39"/>
                  </a:cxn>
                  <a:cxn ang="0">
                    <a:pos x="44" y="38"/>
                  </a:cxn>
                  <a:cxn ang="0">
                    <a:pos x="32" y="0"/>
                  </a:cxn>
                </a:cxnLst>
                <a:rect l="0" t="0" r="r" b="b"/>
                <a:pathLst>
                  <a:path w="44" h="51">
                    <a:moveTo>
                      <a:pt x="35" y="26"/>
                    </a:moveTo>
                    <a:lnTo>
                      <a:pt x="16" y="34"/>
                    </a:lnTo>
                    <a:lnTo>
                      <a:pt x="9" y="23"/>
                    </a:lnTo>
                    <a:lnTo>
                      <a:pt x="32" y="13"/>
                    </a:lnTo>
                    <a:lnTo>
                      <a:pt x="35" y="26"/>
                    </a:lnTo>
                    <a:close/>
                    <a:moveTo>
                      <a:pt x="32" y="0"/>
                    </a:moveTo>
                    <a:lnTo>
                      <a:pt x="0" y="13"/>
                    </a:lnTo>
                    <a:lnTo>
                      <a:pt x="19" y="49"/>
                    </a:lnTo>
                    <a:lnTo>
                      <a:pt x="19" y="49"/>
                    </a:lnTo>
                    <a:lnTo>
                      <a:pt x="19" y="51"/>
                    </a:lnTo>
                    <a:lnTo>
                      <a:pt x="21" y="51"/>
                    </a:lnTo>
                    <a:lnTo>
                      <a:pt x="22" y="51"/>
                    </a:lnTo>
                    <a:lnTo>
                      <a:pt x="44" y="41"/>
                    </a:lnTo>
                    <a:lnTo>
                      <a:pt x="44" y="41"/>
                    </a:lnTo>
                    <a:lnTo>
                      <a:pt x="44" y="39"/>
                    </a:lnTo>
                    <a:lnTo>
                      <a:pt x="44" y="38"/>
                    </a:lnTo>
                    <a:lnTo>
                      <a:pt x="32" y="0"/>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79" name="Freeform 3331"/>
              <p:cNvSpPr/>
              <p:nvPr/>
            </p:nvSpPr>
            <p:spPr bwMode="auto">
              <a:xfrm>
                <a:off x="4189412" y="3302000"/>
                <a:ext cx="125413" cy="104775"/>
              </a:xfrm>
              <a:custGeom>
                <a:avLst/>
                <a:gdLst/>
                <a:ahLst/>
                <a:cxnLst>
                  <a:cxn ang="0">
                    <a:pos x="116" y="97"/>
                  </a:cxn>
                  <a:cxn ang="0">
                    <a:pos x="158" y="112"/>
                  </a:cxn>
                  <a:cxn ang="0">
                    <a:pos x="147" y="86"/>
                  </a:cxn>
                  <a:cxn ang="0">
                    <a:pos x="113" y="0"/>
                  </a:cxn>
                  <a:cxn ang="0">
                    <a:pos x="0" y="47"/>
                  </a:cxn>
                  <a:cxn ang="0">
                    <a:pos x="35" y="132"/>
                  </a:cxn>
                  <a:cxn ang="0">
                    <a:pos x="116" y="97"/>
                  </a:cxn>
                </a:cxnLst>
                <a:rect l="0" t="0" r="r" b="b"/>
                <a:pathLst>
                  <a:path w="158" h="132">
                    <a:moveTo>
                      <a:pt x="116" y="97"/>
                    </a:moveTo>
                    <a:lnTo>
                      <a:pt x="158" y="112"/>
                    </a:lnTo>
                    <a:lnTo>
                      <a:pt x="147" y="86"/>
                    </a:lnTo>
                    <a:lnTo>
                      <a:pt x="113" y="0"/>
                    </a:lnTo>
                    <a:lnTo>
                      <a:pt x="0" y="47"/>
                    </a:lnTo>
                    <a:lnTo>
                      <a:pt x="35" y="132"/>
                    </a:lnTo>
                    <a:lnTo>
                      <a:pt x="116" y="97"/>
                    </a:lnTo>
                    <a:close/>
                  </a:path>
                </a:pathLst>
              </a:custGeom>
              <a:solidFill>
                <a:srgbClr val="FFFF66"/>
              </a:solidFill>
              <a:ln w="9525">
                <a:noFill/>
                <a:round/>
              </a:ln>
            </p:spPr>
            <p:txBody>
              <a:bodyPr vert="horz" wrap="square" lIns="91440" tIns="45720" rIns="91440" bIns="45720" numCol="1" anchor="t" anchorCtr="0" compatLnSpc="1"/>
              <a:lstStyle/>
              <a:p>
                <a:endParaRPr lang="en-US"/>
              </a:p>
            </p:txBody>
          </p:sp>
          <p:sp>
            <p:nvSpPr>
              <p:cNvPr id="80" name="Freeform 3332"/>
              <p:cNvSpPr>
                <a:spLocks noEditPoints="1"/>
              </p:cNvSpPr>
              <p:nvPr/>
            </p:nvSpPr>
            <p:spPr bwMode="auto">
              <a:xfrm>
                <a:off x="4214812" y="3324225"/>
                <a:ext cx="61913" cy="61913"/>
              </a:xfrm>
              <a:custGeom>
                <a:avLst/>
                <a:gdLst/>
                <a:ahLst/>
                <a:cxnLst>
                  <a:cxn ang="0">
                    <a:pos x="55" y="0"/>
                  </a:cxn>
                  <a:cxn ang="0">
                    <a:pos x="3" y="22"/>
                  </a:cxn>
                  <a:cxn ang="0">
                    <a:pos x="3" y="22"/>
                  </a:cxn>
                  <a:cxn ang="0">
                    <a:pos x="0" y="25"/>
                  </a:cxn>
                  <a:cxn ang="0">
                    <a:pos x="0" y="30"/>
                  </a:cxn>
                  <a:cxn ang="0">
                    <a:pos x="15" y="66"/>
                  </a:cxn>
                  <a:cxn ang="0">
                    <a:pos x="15" y="66"/>
                  </a:cxn>
                  <a:cxn ang="0">
                    <a:pos x="18" y="69"/>
                  </a:cxn>
                  <a:cxn ang="0">
                    <a:pos x="23" y="69"/>
                  </a:cxn>
                  <a:cxn ang="0">
                    <a:pos x="44" y="59"/>
                  </a:cxn>
                  <a:cxn ang="0">
                    <a:pos x="47" y="67"/>
                  </a:cxn>
                  <a:cxn ang="0">
                    <a:pos x="28" y="77"/>
                  </a:cxn>
                  <a:cxn ang="0">
                    <a:pos x="28" y="79"/>
                  </a:cxn>
                  <a:cxn ang="0">
                    <a:pos x="77" y="57"/>
                  </a:cxn>
                  <a:cxn ang="0">
                    <a:pos x="77" y="56"/>
                  </a:cxn>
                  <a:cxn ang="0">
                    <a:pos x="55" y="64"/>
                  </a:cxn>
                  <a:cxn ang="0">
                    <a:pos x="52" y="56"/>
                  </a:cxn>
                  <a:cxn ang="0">
                    <a:pos x="75" y="46"/>
                  </a:cxn>
                  <a:cxn ang="0">
                    <a:pos x="75" y="46"/>
                  </a:cxn>
                  <a:cxn ang="0">
                    <a:pos x="78" y="44"/>
                  </a:cxn>
                  <a:cxn ang="0">
                    <a:pos x="78" y="39"/>
                  </a:cxn>
                  <a:cxn ang="0">
                    <a:pos x="63" y="4"/>
                  </a:cxn>
                  <a:cxn ang="0">
                    <a:pos x="63" y="4"/>
                  </a:cxn>
                  <a:cxn ang="0">
                    <a:pos x="60" y="0"/>
                  </a:cxn>
                  <a:cxn ang="0">
                    <a:pos x="55" y="0"/>
                  </a:cxn>
                  <a:cxn ang="0">
                    <a:pos x="55" y="0"/>
                  </a:cxn>
                  <a:cxn ang="0">
                    <a:pos x="44" y="54"/>
                  </a:cxn>
                  <a:cxn ang="0">
                    <a:pos x="44" y="54"/>
                  </a:cxn>
                  <a:cxn ang="0">
                    <a:pos x="44" y="53"/>
                  </a:cxn>
                  <a:cxn ang="0">
                    <a:pos x="46" y="51"/>
                  </a:cxn>
                  <a:cxn ang="0">
                    <a:pos x="46" y="51"/>
                  </a:cxn>
                  <a:cxn ang="0">
                    <a:pos x="47" y="51"/>
                  </a:cxn>
                  <a:cxn ang="0">
                    <a:pos x="49" y="53"/>
                  </a:cxn>
                  <a:cxn ang="0">
                    <a:pos x="49" y="53"/>
                  </a:cxn>
                  <a:cxn ang="0">
                    <a:pos x="49" y="54"/>
                  </a:cxn>
                  <a:cxn ang="0">
                    <a:pos x="47" y="56"/>
                  </a:cxn>
                  <a:cxn ang="0">
                    <a:pos x="47" y="56"/>
                  </a:cxn>
                  <a:cxn ang="0">
                    <a:pos x="46" y="56"/>
                  </a:cxn>
                  <a:cxn ang="0">
                    <a:pos x="44" y="54"/>
                  </a:cxn>
                  <a:cxn ang="0">
                    <a:pos x="44" y="54"/>
                  </a:cxn>
                  <a:cxn ang="0">
                    <a:pos x="75" y="38"/>
                  </a:cxn>
                  <a:cxn ang="0">
                    <a:pos x="16" y="61"/>
                  </a:cxn>
                  <a:cxn ang="0">
                    <a:pos x="3" y="28"/>
                  </a:cxn>
                  <a:cxn ang="0">
                    <a:pos x="60" y="4"/>
                  </a:cxn>
                  <a:cxn ang="0">
                    <a:pos x="75" y="38"/>
                  </a:cxn>
                </a:cxnLst>
                <a:rect l="0" t="0" r="r" b="b"/>
                <a:pathLst>
                  <a:path w="78" h="79">
                    <a:moveTo>
                      <a:pt x="55" y="0"/>
                    </a:moveTo>
                    <a:lnTo>
                      <a:pt x="3" y="22"/>
                    </a:lnTo>
                    <a:lnTo>
                      <a:pt x="3" y="22"/>
                    </a:lnTo>
                    <a:lnTo>
                      <a:pt x="0" y="25"/>
                    </a:lnTo>
                    <a:lnTo>
                      <a:pt x="0" y="30"/>
                    </a:lnTo>
                    <a:lnTo>
                      <a:pt x="15" y="66"/>
                    </a:lnTo>
                    <a:lnTo>
                      <a:pt x="15" y="66"/>
                    </a:lnTo>
                    <a:lnTo>
                      <a:pt x="18" y="69"/>
                    </a:lnTo>
                    <a:lnTo>
                      <a:pt x="23" y="69"/>
                    </a:lnTo>
                    <a:lnTo>
                      <a:pt x="44" y="59"/>
                    </a:lnTo>
                    <a:lnTo>
                      <a:pt x="47" y="67"/>
                    </a:lnTo>
                    <a:lnTo>
                      <a:pt x="28" y="77"/>
                    </a:lnTo>
                    <a:lnTo>
                      <a:pt x="28" y="79"/>
                    </a:lnTo>
                    <a:lnTo>
                      <a:pt x="77" y="57"/>
                    </a:lnTo>
                    <a:lnTo>
                      <a:pt x="77" y="56"/>
                    </a:lnTo>
                    <a:lnTo>
                      <a:pt x="55" y="64"/>
                    </a:lnTo>
                    <a:lnTo>
                      <a:pt x="52" y="56"/>
                    </a:lnTo>
                    <a:lnTo>
                      <a:pt x="75" y="46"/>
                    </a:lnTo>
                    <a:lnTo>
                      <a:pt x="75" y="46"/>
                    </a:lnTo>
                    <a:lnTo>
                      <a:pt x="78" y="44"/>
                    </a:lnTo>
                    <a:lnTo>
                      <a:pt x="78" y="39"/>
                    </a:lnTo>
                    <a:lnTo>
                      <a:pt x="63" y="4"/>
                    </a:lnTo>
                    <a:lnTo>
                      <a:pt x="63" y="4"/>
                    </a:lnTo>
                    <a:lnTo>
                      <a:pt x="60" y="0"/>
                    </a:lnTo>
                    <a:lnTo>
                      <a:pt x="55" y="0"/>
                    </a:lnTo>
                    <a:lnTo>
                      <a:pt x="55" y="0"/>
                    </a:lnTo>
                    <a:close/>
                    <a:moveTo>
                      <a:pt x="44" y="54"/>
                    </a:moveTo>
                    <a:lnTo>
                      <a:pt x="44" y="54"/>
                    </a:lnTo>
                    <a:lnTo>
                      <a:pt x="44" y="53"/>
                    </a:lnTo>
                    <a:lnTo>
                      <a:pt x="46" y="51"/>
                    </a:lnTo>
                    <a:lnTo>
                      <a:pt x="46" y="51"/>
                    </a:lnTo>
                    <a:lnTo>
                      <a:pt x="47" y="51"/>
                    </a:lnTo>
                    <a:lnTo>
                      <a:pt x="49" y="53"/>
                    </a:lnTo>
                    <a:lnTo>
                      <a:pt x="49" y="53"/>
                    </a:lnTo>
                    <a:lnTo>
                      <a:pt x="49" y="54"/>
                    </a:lnTo>
                    <a:lnTo>
                      <a:pt x="47" y="56"/>
                    </a:lnTo>
                    <a:lnTo>
                      <a:pt x="47" y="56"/>
                    </a:lnTo>
                    <a:lnTo>
                      <a:pt x="46" y="56"/>
                    </a:lnTo>
                    <a:lnTo>
                      <a:pt x="44" y="54"/>
                    </a:lnTo>
                    <a:lnTo>
                      <a:pt x="44" y="54"/>
                    </a:lnTo>
                    <a:close/>
                    <a:moveTo>
                      <a:pt x="75" y="38"/>
                    </a:moveTo>
                    <a:lnTo>
                      <a:pt x="16" y="61"/>
                    </a:lnTo>
                    <a:lnTo>
                      <a:pt x="3" y="28"/>
                    </a:lnTo>
                    <a:lnTo>
                      <a:pt x="60" y="4"/>
                    </a:lnTo>
                    <a:lnTo>
                      <a:pt x="75" y="38"/>
                    </a:lnTo>
                    <a:close/>
                  </a:path>
                </a:pathLst>
              </a:custGeom>
              <a:solidFill>
                <a:srgbClr val="A67C52"/>
              </a:solidFill>
              <a:ln w="9525">
                <a:noFill/>
                <a:round/>
              </a:ln>
            </p:spPr>
            <p:txBody>
              <a:bodyPr vert="horz" wrap="square" lIns="91440" tIns="45720" rIns="91440" bIns="45720" numCol="1" anchor="t" anchorCtr="0" compatLnSpc="1"/>
              <a:lstStyle/>
              <a:p>
                <a:endParaRPr lang="en-US"/>
              </a:p>
            </p:txBody>
          </p:sp>
          <p:sp>
            <p:nvSpPr>
              <p:cNvPr id="81" name="Freeform 3333"/>
              <p:cNvSpPr/>
              <p:nvPr/>
            </p:nvSpPr>
            <p:spPr bwMode="auto">
              <a:xfrm>
                <a:off x="4418012" y="3390900"/>
                <a:ext cx="127000" cy="104775"/>
              </a:xfrm>
              <a:custGeom>
                <a:avLst/>
                <a:gdLst/>
                <a:ahLst/>
                <a:cxnLst>
                  <a:cxn ang="0">
                    <a:pos x="42" y="34"/>
                  </a:cxn>
                  <a:cxn ang="0">
                    <a:pos x="0" y="20"/>
                  </a:cxn>
                  <a:cxn ang="0">
                    <a:pos x="11" y="47"/>
                  </a:cxn>
                  <a:cxn ang="0">
                    <a:pos x="47" y="132"/>
                  </a:cxn>
                  <a:cxn ang="0">
                    <a:pos x="159" y="85"/>
                  </a:cxn>
                  <a:cxn ang="0">
                    <a:pos x="123" y="0"/>
                  </a:cxn>
                  <a:cxn ang="0">
                    <a:pos x="42" y="34"/>
                  </a:cxn>
                </a:cxnLst>
                <a:rect l="0" t="0" r="r" b="b"/>
                <a:pathLst>
                  <a:path w="159" h="132">
                    <a:moveTo>
                      <a:pt x="42" y="34"/>
                    </a:moveTo>
                    <a:lnTo>
                      <a:pt x="0" y="20"/>
                    </a:lnTo>
                    <a:lnTo>
                      <a:pt x="11" y="47"/>
                    </a:lnTo>
                    <a:lnTo>
                      <a:pt x="47" y="132"/>
                    </a:lnTo>
                    <a:lnTo>
                      <a:pt x="159" y="85"/>
                    </a:lnTo>
                    <a:lnTo>
                      <a:pt x="123" y="0"/>
                    </a:lnTo>
                    <a:lnTo>
                      <a:pt x="42" y="34"/>
                    </a:lnTo>
                    <a:close/>
                  </a:path>
                </a:pathLst>
              </a:custGeom>
              <a:solidFill>
                <a:srgbClr val="FF6666"/>
              </a:solidFill>
              <a:ln w="9525">
                <a:noFill/>
                <a:round/>
              </a:ln>
            </p:spPr>
            <p:txBody>
              <a:bodyPr vert="horz" wrap="square" lIns="91440" tIns="45720" rIns="91440" bIns="45720" numCol="1" anchor="t" anchorCtr="0" compatLnSpc="1"/>
              <a:lstStyle/>
              <a:p>
                <a:endParaRPr lang="en-US"/>
              </a:p>
            </p:txBody>
          </p:sp>
          <p:sp>
            <p:nvSpPr>
              <p:cNvPr id="82" name="Freeform 3334"/>
              <p:cNvSpPr>
                <a:spLocks noEditPoints="1"/>
              </p:cNvSpPr>
              <p:nvPr/>
            </p:nvSpPr>
            <p:spPr bwMode="auto">
              <a:xfrm>
                <a:off x="4462462" y="3413125"/>
                <a:ext cx="47625" cy="60325"/>
              </a:xfrm>
              <a:custGeom>
                <a:avLst/>
                <a:gdLst/>
                <a:ahLst/>
                <a:cxnLst>
                  <a:cxn ang="0">
                    <a:pos x="27" y="0"/>
                  </a:cxn>
                  <a:cxn ang="0">
                    <a:pos x="3" y="11"/>
                  </a:cxn>
                  <a:cxn ang="0">
                    <a:pos x="3" y="11"/>
                  </a:cxn>
                  <a:cxn ang="0">
                    <a:pos x="0" y="13"/>
                  </a:cxn>
                  <a:cxn ang="0">
                    <a:pos x="0" y="18"/>
                  </a:cxn>
                  <a:cxn ang="0">
                    <a:pos x="22" y="75"/>
                  </a:cxn>
                  <a:cxn ang="0">
                    <a:pos x="22" y="75"/>
                  </a:cxn>
                  <a:cxn ang="0">
                    <a:pos x="26" y="76"/>
                  </a:cxn>
                  <a:cxn ang="0">
                    <a:pos x="29" y="76"/>
                  </a:cxn>
                  <a:cxn ang="0">
                    <a:pos x="55" y="67"/>
                  </a:cxn>
                  <a:cxn ang="0">
                    <a:pos x="55" y="67"/>
                  </a:cxn>
                  <a:cxn ang="0">
                    <a:pos x="58" y="63"/>
                  </a:cxn>
                  <a:cxn ang="0">
                    <a:pos x="58" y="60"/>
                  </a:cxn>
                  <a:cxn ang="0">
                    <a:pos x="34" y="3"/>
                  </a:cxn>
                  <a:cxn ang="0">
                    <a:pos x="34" y="3"/>
                  </a:cxn>
                  <a:cxn ang="0">
                    <a:pos x="32" y="0"/>
                  </a:cxn>
                  <a:cxn ang="0">
                    <a:pos x="27" y="0"/>
                  </a:cxn>
                  <a:cxn ang="0">
                    <a:pos x="27" y="0"/>
                  </a:cxn>
                  <a:cxn ang="0">
                    <a:pos x="13" y="13"/>
                  </a:cxn>
                  <a:cxn ang="0">
                    <a:pos x="22" y="8"/>
                  </a:cxn>
                  <a:cxn ang="0">
                    <a:pos x="22" y="8"/>
                  </a:cxn>
                  <a:cxn ang="0">
                    <a:pos x="24" y="10"/>
                  </a:cxn>
                  <a:cxn ang="0">
                    <a:pos x="24" y="10"/>
                  </a:cxn>
                  <a:cxn ang="0">
                    <a:pos x="22" y="11"/>
                  </a:cxn>
                  <a:cxn ang="0">
                    <a:pos x="14" y="14"/>
                  </a:cxn>
                  <a:cxn ang="0">
                    <a:pos x="14" y="14"/>
                  </a:cxn>
                  <a:cxn ang="0">
                    <a:pos x="13" y="14"/>
                  </a:cxn>
                  <a:cxn ang="0">
                    <a:pos x="13" y="14"/>
                  </a:cxn>
                  <a:cxn ang="0">
                    <a:pos x="13" y="13"/>
                  </a:cxn>
                  <a:cxn ang="0">
                    <a:pos x="13" y="13"/>
                  </a:cxn>
                  <a:cxn ang="0">
                    <a:pos x="42" y="70"/>
                  </a:cxn>
                  <a:cxn ang="0">
                    <a:pos x="42" y="70"/>
                  </a:cxn>
                  <a:cxn ang="0">
                    <a:pos x="39" y="70"/>
                  </a:cxn>
                  <a:cxn ang="0">
                    <a:pos x="37" y="67"/>
                  </a:cxn>
                  <a:cxn ang="0">
                    <a:pos x="37" y="67"/>
                  </a:cxn>
                  <a:cxn ang="0">
                    <a:pos x="37" y="63"/>
                  </a:cxn>
                  <a:cxn ang="0">
                    <a:pos x="39" y="62"/>
                  </a:cxn>
                  <a:cxn ang="0">
                    <a:pos x="39" y="62"/>
                  </a:cxn>
                  <a:cxn ang="0">
                    <a:pos x="42" y="62"/>
                  </a:cxn>
                  <a:cxn ang="0">
                    <a:pos x="44" y="63"/>
                  </a:cxn>
                  <a:cxn ang="0">
                    <a:pos x="44" y="63"/>
                  </a:cxn>
                  <a:cxn ang="0">
                    <a:pos x="44" y="67"/>
                  </a:cxn>
                  <a:cxn ang="0">
                    <a:pos x="42" y="70"/>
                  </a:cxn>
                  <a:cxn ang="0">
                    <a:pos x="42" y="70"/>
                  </a:cxn>
                  <a:cxn ang="0">
                    <a:pos x="53" y="55"/>
                  </a:cxn>
                  <a:cxn ang="0">
                    <a:pos x="24" y="67"/>
                  </a:cxn>
                  <a:cxn ang="0">
                    <a:pos x="5" y="23"/>
                  </a:cxn>
                  <a:cxn ang="0">
                    <a:pos x="34" y="10"/>
                  </a:cxn>
                  <a:cxn ang="0">
                    <a:pos x="53" y="55"/>
                  </a:cxn>
                </a:cxnLst>
                <a:rect l="0" t="0" r="r" b="b"/>
                <a:pathLst>
                  <a:path w="58" h="76">
                    <a:moveTo>
                      <a:pt x="27" y="0"/>
                    </a:moveTo>
                    <a:lnTo>
                      <a:pt x="3" y="11"/>
                    </a:lnTo>
                    <a:lnTo>
                      <a:pt x="3" y="11"/>
                    </a:lnTo>
                    <a:lnTo>
                      <a:pt x="0" y="13"/>
                    </a:lnTo>
                    <a:lnTo>
                      <a:pt x="0" y="18"/>
                    </a:lnTo>
                    <a:lnTo>
                      <a:pt x="22" y="75"/>
                    </a:lnTo>
                    <a:lnTo>
                      <a:pt x="22" y="75"/>
                    </a:lnTo>
                    <a:lnTo>
                      <a:pt x="26" y="76"/>
                    </a:lnTo>
                    <a:lnTo>
                      <a:pt x="29" y="76"/>
                    </a:lnTo>
                    <a:lnTo>
                      <a:pt x="55" y="67"/>
                    </a:lnTo>
                    <a:lnTo>
                      <a:pt x="55" y="67"/>
                    </a:lnTo>
                    <a:lnTo>
                      <a:pt x="58" y="63"/>
                    </a:lnTo>
                    <a:lnTo>
                      <a:pt x="58" y="60"/>
                    </a:lnTo>
                    <a:lnTo>
                      <a:pt x="34" y="3"/>
                    </a:lnTo>
                    <a:lnTo>
                      <a:pt x="34" y="3"/>
                    </a:lnTo>
                    <a:lnTo>
                      <a:pt x="32" y="0"/>
                    </a:lnTo>
                    <a:lnTo>
                      <a:pt x="27" y="0"/>
                    </a:lnTo>
                    <a:lnTo>
                      <a:pt x="27" y="0"/>
                    </a:lnTo>
                    <a:close/>
                    <a:moveTo>
                      <a:pt x="13" y="13"/>
                    </a:moveTo>
                    <a:lnTo>
                      <a:pt x="22" y="8"/>
                    </a:lnTo>
                    <a:lnTo>
                      <a:pt x="22" y="8"/>
                    </a:lnTo>
                    <a:lnTo>
                      <a:pt x="24" y="10"/>
                    </a:lnTo>
                    <a:lnTo>
                      <a:pt x="24" y="10"/>
                    </a:lnTo>
                    <a:lnTo>
                      <a:pt x="22" y="11"/>
                    </a:lnTo>
                    <a:lnTo>
                      <a:pt x="14" y="14"/>
                    </a:lnTo>
                    <a:lnTo>
                      <a:pt x="14" y="14"/>
                    </a:lnTo>
                    <a:lnTo>
                      <a:pt x="13" y="14"/>
                    </a:lnTo>
                    <a:lnTo>
                      <a:pt x="13" y="14"/>
                    </a:lnTo>
                    <a:lnTo>
                      <a:pt x="13" y="13"/>
                    </a:lnTo>
                    <a:lnTo>
                      <a:pt x="13" y="13"/>
                    </a:lnTo>
                    <a:close/>
                    <a:moveTo>
                      <a:pt x="42" y="70"/>
                    </a:moveTo>
                    <a:lnTo>
                      <a:pt x="42" y="70"/>
                    </a:lnTo>
                    <a:lnTo>
                      <a:pt x="39" y="70"/>
                    </a:lnTo>
                    <a:lnTo>
                      <a:pt x="37" y="67"/>
                    </a:lnTo>
                    <a:lnTo>
                      <a:pt x="37" y="67"/>
                    </a:lnTo>
                    <a:lnTo>
                      <a:pt x="37" y="63"/>
                    </a:lnTo>
                    <a:lnTo>
                      <a:pt x="39" y="62"/>
                    </a:lnTo>
                    <a:lnTo>
                      <a:pt x="39" y="62"/>
                    </a:lnTo>
                    <a:lnTo>
                      <a:pt x="42" y="62"/>
                    </a:lnTo>
                    <a:lnTo>
                      <a:pt x="44" y="63"/>
                    </a:lnTo>
                    <a:lnTo>
                      <a:pt x="44" y="63"/>
                    </a:lnTo>
                    <a:lnTo>
                      <a:pt x="44" y="67"/>
                    </a:lnTo>
                    <a:lnTo>
                      <a:pt x="42" y="70"/>
                    </a:lnTo>
                    <a:lnTo>
                      <a:pt x="42" y="70"/>
                    </a:lnTo>
                    <a:close/>
                    <a:moveTo>
                      <a:pt x="53" y="55"/>
                    </a:moveTo>
                    <a:lnTo>
                      <a:pt x="24" y="67"/>
                    </a:lnTo>
                    <a:lnTo>
                      <a:pt x="5" y="23"/>
                    </a:lnTo>
                    <a:lnTo>
                      <a:pt x="34" y="10"/>
                    </a:lnTo>
                    <a:lnTo>
                      <a:pt x="53" y="55"/>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83" name="Freeform 3335"/>
              <p:cNvSpPr/>
              <p:nvPr/>
            </p:nvSpPr>
            <p:spPr bwMode="auto">
              <a:xfrm>
                <a:off x="4473575" y="3421062"/>
                <a:ext cx="7938" cy="3175"/>
              </a:xfrm>
              <a:custGeom>
                <a:avLst/>
                <a:gdLst/>
                <a:ahLst/>
                <a:cxnLst>
                  <a:cxn ang="0">
                    <a:pos x="1" y="4"/>
                  </a:cxn>
                  <a:cxn ang="0">
                    <a:pos x="9" y="1"/>
                  </a:cxn>
                  <a:cxn ang="0">
                    <a:pos x="9" y="0"/>
                  </a:cxn>
                  <a:cxn ang="0">
                    <a:pos x="9" y="0"/>
                  </a:cxn>
                  <a:cxn ang="0">
                    <a:pos x="1" y="3"/>
                  </a:cxn>
                  <a:cxn ang="0">
                    <a:pos x="0" y="4"/>
                  </a:cxn>
                  <a:cxn ang="0">
                    <a:pos x="1" y="4"/>
                  </a:cxn>
                </a:cxnLst>
                <a:rect l="0" t="0" r="r" b="b"/>
                <a:pathLst>
                  <a:path w="9" h="4">
                    <a:moveTo>
                      <a:pt x="1" y="4"/>
                    </a:moveTo>
                    <a:lnTo>
                      <a:pt x="9" y="1"/>
                    </a:lnTo>
                    <a:lnTo>
                      <a:pt x="9" y="0"/>
                    </a:lnTo>
                    <a:lnTo>
                      <a:pt x="9" y="0"/>
                    </a:lnTo>
                    <a:lnTo>
                      <a:pt x="1" y="3"/>
                    </a:lnTo>
                    <a:lnTo>
                      <a:pt x="0" y="4"/>
                    </a:lnTo>
                    <a:lnTo>
                      <a:pt x="1" y="4"/>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84" name="Freeform 3336"/>
              <p:cNvSpPr/>
              <p:nvPr/>
            </p:nvSpPr>
            <p:spPr bwMode="auto">
              <a:xfrm>
                <a:off x="4545012" y="3338512"/>
                <a:ext cx="125413" cy="104775"/>
              </a:xfrm>
              <a:custGeom>
                <a:avLst/>
                <a:gdLst/>
                <a:ahLst/>
                <a:cxnLst>
                  <a:cxn ang="0">
                    <a:pos x="42" y="35"/>
                  </a:cxn>
                  <a:cxn ang="0">
                    <a:pos x="0" y="20"/>
                  </a:cxn>
                  <a:cxn ang="0">
                    <a:pos x="11" y="48"/>
                  </a:cxn>
                  <a:cxn ang="0">
                    <a:pos x="46" y="132"/>
                  </a:cxn>
                  <a:cxn ang="0">
                    <a:pos x="158" y="87"/>
                  </a:cxn>
                  <a:cxn ang="0">
                    <a:pos x="124" y="0"/>
                  </a:cxn>
                  <a:cxn ang="0">
                    <a:pos x="42" y="35"/>
                  </a:cxn>
                </a:cxnLst>
                <a:rect l="0" t="0" r="r" b="b"/>
                <a:pathLst>
                  <a:path w="158" h="132">
                    <a:moveTo>
                      <a:pt x="42" y="35"/>
                    </a:moveTo>
                    <a:lnTo>
                      <a:pt x="0" y="20"/>
                    </a:lnTo>
                    <a:lnTo>
                      <a:pt x="11" y="48"/>
                    </a:lnTo>
                    <a:lnTo>
                      <a:pt x="46" y="132"/>
                    </a:lnTo>
                    <a:lnTo>
                      <a:pt x="158" y="87"/>
                    </a:lnTo>
                    <a:lnTo>
                      <a:pt x="124" y="0"/>
                    </a:lnTo>
                    <a:lnTo>
                      <a:pt x="42" y="35"/>
                    </a:lnTo>
                    <a:close/>
                  </a:path>
                </a:pathLst>
              </a:custGeom>
              <a:solidFill>
                <a:srgbClr val="00CCCC"/>
              </a:solidFill>
              <a:ln w="9525">
                <a:noFill/>
                <a:round/>
              </a:ln>
            </p:spPr>
            <p:txBody>
              <a:bodyPr vert="horz" wrap="square" lIns="91440" tIns="45720" rIns="91440" bIns="45720" numCol="1" anchor="t" anchorCtr="0" compatLnSpc="1"/>
              <a:lstStyle/>
              <a:p>
                <a:endParaRPr lang="en-US"/>
              </a:p>
            </p:txBody>
          </p:sp>
          <p:sp>
            <p:nvSpPr>
              <p:cNvPr id="85" name="Freeform 3337"/>
              <p:cNvSpPr>
                <a:spLocks noEditPoints="1"/>
              </p:cNvSpPr>
              <p:nvPr/>
            </p:nvSpPr>
            <p:spPr bwMode="auto">
              <a:xfrm>
                <a:off x="4595812" y="3360737"/>
                <a:ext cx="33338" cy="57150"/>
              </a:xfrm>
              <a:custGeom>
                <a:avLst/>
                <a:gdLst/>
                <a:ahLst/>
                <a:cxnLst>
                  <a:cxn ang="0">
                    <a:pos x="10" y="9"/>
                  </a:cxn>
                  <a:cxn ang="0">
                    <a:pos x="10" y="9"/>
                  </a:cxn>
                  <a:cxn ang="0">
                    <a:pos x="13" y="6"/>
                  </a:cxn>
                  <a:cxn ang="0">
                    <a:pos x="13" y="1"/>
                  </a:cxn>
                  <a:cxn ang="0">
                    <a:pos x="13" y="1"/>
                  </a:cxn>
                  <a:cxn ang="0">
                    <a:pos x="10" y="0"/>
                  </a:cxn>
                  <a:cxn ang="0">
                    <a:pos x="5" y="0"/>
                  </a:cxn>
                  <a:cxn ang="0">
                    <a:pos x="5" y="0"/>
                  </a:cxn>
                  <a:cxn ang="0">
                    <a:pos x="2" y="1"/>
                  </a:cxn>
                  <a:cxn ang="0">
                    <a:pos x="2" y="6"/>
                  </a:cxn>
                  <a:cxn ang="0">
                    <a:pos x="2" y="6"/>
                  </a:cxn>
                  <a:cxn ang="0">
                    <a:pos x="5" y="9"/>
                  </a:cxn>
                  <a:cxn ang="0">
                    <a:pos x="10" y="9"/>
                  </a:cxn>
                  <a:cxn ang="0">
                    <a:pos x="10" y="9"/>
                  </a:cxn>
                  <a:cxn ang="0">
                    <a:pos x="25" y="11"/>
                  </a:cxn>
                  <a:cxn ang="0">
                    <a:pos x="25" y="11"/>
                  </a:cxn>
                  <a:cxn ang="0">
                    <a:pos x="23" y="8"/>
                  </a:cxn>
                  <a:cxn ang="0">
                    <a:pos x="18" y="8"/>
                  </a:cxn>
                  <a:cxn ang="0">
                    <a:pos x="4" y="14"/>
                  </a:cxn>
                  <a:cxn ang="0">
                    <a:pos x="4" y="14"/>
                  </a:cxn>
                  <a:cxn ang="0">
                    <a:pos x="0" y="18"/>
                  </a:cxn>
                  <a:cxn ang="0">
                    <a:pos x="0" y="22"/>
                  </a:cxn>
                  <a:cxn ang="0">
                    <a:pos x="9" y="42"/>
                  </a:cxn>
                  <a:cxn ang="0">
                    <a:pos x="9" y="42"/>
                  </a:cxn>
                  <a:cxn ang="0">
                    <a:pos x="10" y="44"/>
                  </a:cxn>
                  <a:cxn ang="0">
                    <a:pos x="12" y="44"/>
                  </a:cxn>
                  <a:cxn ang="0">
                    <a:pos x="12" y="44"/>
                  </a:cxn>
                  <a:cxn ang="0">
                    <a:pos x="13" y="42"/>
                  </a:cxn>
                  <a:cxn ang="0">
                    <a:pos x="13" y="40"/>
                  </a:cxn>
                  <a:cxn ang="0">
                    <a:pos x="5" y="22"/>
                  </a:cxn>
                  <a:cxn ang="0">
                    <a:pos x="7" y="21"/>
                  </a:cxn>
                  <a:cxn ang="0">
                    <a:pos x="27" y="70"/>
                  </a:cxn>
                  <a:cxn ang="0">
                    <a:pos x="27" y="70"/>
                  </a:cxn>
                  <a:cxn ang="0">
                    <a:pos x="28" y="71"/>
                  </a:cxn>
                  <a:cxn ang="0">
                    <a:pos x="31" y="71"/>
                  </a:cxn>
                  <a:cxn ang="0">
                    <a:pos x="31" y="71"/>
                  </a:cxn>
                  <a:cxn ang="0">
                    <a:pos x="33" y="70"/>
                  </a:cxn>
                  <a:cxn ang="0">
                    <a:pos x="33" y="66"/>
                  </a:cxn>
                  <a:cxn ang="0">
                    <a:pos x="22" y="40"/>
                  </a:cxn>
                  <a:cxn ang="0">
                    <a:pos x="23" y="40"/>
                  </a:cxn>
                  <a:cxn ang="0">
                    <a:pos x="35" y="66"/>
                  </a:cxn>
                  <a:cxn ang="0">
                    <a:pos x="35" y="66"/>
                  </a:cxn>
                  <a:cxn ang="0">
                    <a:pos x="36" y="68"/>
                  </a:cxn>
                  <a:cxn ang="0">
                    <a:pos x="40" y="68"/>
                  </a:cxn>
                  <a:cxn ang="0">
                    <a:pos x="40" y="68"/>
                  </a:cxn>
                  <a:cxn ang="0">
                    <a:pos x="41" y="66"/>
                  </a:cxn>
                  <a:cxn ang="0">
                    <a:pos x="41" y="63"/>
                  </a:cxn>
                  <a:cxn ang="0">
                    <a:pos x="22" y="16"/>
                  </a:cxn>
                  <a:cxn ang="0">
                    <a:pos x="22" y="14"/>
                  </a:cxn>
                  <a:cxn ang="0">
                    <a:pos x="30" y="32"/>
                  </a:cxn>
                  <a:cxn ang="0">
                    <a:pos x="30" y="32"/>
                  </a:cxn>
                  <a:cxn ang="0">
                    <a:pos x="31" y="34"/>
                  </a:cxn>
                  <a:cxn ang="0">
                    <a:pos x="33" y="34"/>
                  </a:cxn>
                  <a:cxn ang="0">
                    <a:pos x="33" y="34"/>
                  </a:cxn>
                  <a:cxn ang="0">
                    <a:pos x="33" y="32"/>
                  </a:cxn>
                  <a:cxn ang="0">
                    <a:pos x="33" y="31"/>
                  </a:cxn>
                  <a:cxn ang="0">
                    <a:pos x="25" y="11"/>
                  </a:cxn>
                </a:cxnLst>
                <a:rect l="0" t="0" r="r" b="b"/>
                <a:pathLst>
                  <a:path w="41" h="71">
                    <a:moveTo>
                      <a:pt x="10" y="9"/>
                    </a:moveTo>
                    <a:lnTo>
                      <a:pt x="10" y="9"/>
                    </a:lnTo>
                    <a:lnTo>
                      <a:pt x="13" y="6"/>
                    </a:lnTo>
                    <a:lnTo>
                      <a:pt x="13" y="1"/>
                    </a:lnTo>
                    <a:lnTo>
                      <a:pt x="13" y="1"/>
                    </a:lnTo>
                    <a:lnTo>
                      <a:pt x="10" y="0"/>
                    </a:lnTo>
                    <a:lnTo>
                      <a:pt x="5" y="0"/>
                    </a:lnTo>
                    <a:lnTo>
                      <a:pt x="5" y="0"/>
                    </a:lnTo>
                    <a:lnTo>
                      <a:pt x="2" y="1"/>
                    </a:lnTo>
                    <a:lnTo>
                      <a:pt x="2" y="6"/>
                    </a:lnTo>
                    <a:lnTo>
                      <a:pt x="2" y="6"/>
                    </a:lnTo>
                    <a:lnTo>
                      <a:pt x="5" y="9"/>
                    </a:lnTo>
                    <a:lnTo>
                      <a:pt x="10" y="9"/>
                    </a:lnTo>
                    <a:lnTo>
                      <a:pt x="10" y="9"/>
                    </a:lnTo>
                    <a:close/>
                    <a:moveTo>
                      <a:pt x="25" y="11"/>
                    </a:moveTo>
                    <a:lnTo>
                      <a:pt x="25" y="11"/>
                    </a:lnTo>
                    <a:lnTo>
                      <a:pt x="23" y="8"/>
                    </a:lnTo>
                    <a:lnTo>
                      <a:pt x="18" y="8"/>
                    </a:lnTo>
                    <a:lnTo>
                      <a:pt x="4" y="14"/>
                    </a:lnTo>
                    <a:lnTo>
                      <a:pt x="4" y="14"/>
                    </a:lnTo>
                    <a:lnTo>
                      <a:pt x="0" y="18"/>
                    </a:lnTo>
                    <a:lnTo>
                      <a:pt x="0" y="22"/>
                    </a:lnTo>
                    <a:lnTo>
                      <a:pt x="9" y="42"/>
                    </a:lnTo>
                    <a:lnTo>
                      <a:pt x="9" y="42"/>
                    </a:lnTo>
                    <a:lnTo>
                      <a:pt x="10" y="44"/>
                    </a:lnTo>
                    <a:lnTo>
                      <a:pt x="12" y="44"/>
                    </a:lnTo>
                    <a:lnTo>
                      <a:pt x="12" y="44"/>
                    </a:lnTo>
                    <a:lnTo>
                      <a:pt x="13" y="42"/>
                    </a:lnTo>
                    <a:lnTo>
                      <a:pt x="13" y="40"/>
                    </a:lnTo>
                    <a:lnTo>
                      <a:pt x="5" y="22"/>
                    </a:lnTo>
                    <a:lnTo>
                      <a:pt x="7" y="21"/>
                    </a:lnTo>
                    <a:lnTo>
                      <a:pt x="27" y="70"/>
                    </a:lnTo>
                    <a:lnTo>
                      <a:pt x="27" y="70"/>
                    </a:lnTo>
                    <a:lnTo>
                      <a:pt x="28" y="71"/>
                    </a:lnTo>
                    <a:lnTo>
                      <a:pt x="31" y="71"/>
                    </a:lnTo>
                    <a:lnTo>
                      <a:pt x="31" y="71"/>
                    </a:lnTo>
                    <a:lnTo>
                      <a:pt x="33" y="70"/>
                    </a:lnTo>
                    <a:lnTo>
                      <a:pt x="33" y="66"/>
                    </a:lnTo>
                    <a:lnTo>
                      <a:pt x="22" y="40"/>
                    </a:lnTo>
                    <a:lnTo>
                      <a:pt x="23" y="40"/>
                    </a:lnTo>
                    <a:lnTo>
                      <a:pt x="35" y="66"/>
                    </a:lnTo>
                    <a:lnTo>
                      <a:pt x="35" y="66"/>
                    </a:lnTo>
                    <a:lnTo>
                      <a:pt x="36" y="68"/>
                    </a:lnTo>
                    <a:lnTo>
                      <a:pt x="40" y="68"/>
                    </a:lnTo>
                    <a:lnTo>
                      <a:pt x="40" y="68"/>
                    </a:lnTo>
                    <a:lnTo>
                      <a:pt x="41" y="66"/>
                    </a:lnTo>
                    <a:lnTo>
                      <a:pt x="41" y="63"/>
                    </a:lnTo>
                    <a:lnTo>
                      <a:pt x="22" y="16"/>
                    </a:lnTo>
                    <a:lnTo>
                      <a:pt x="22" y="14"/>
                    </a:lnTo>
                    <a:lnTo>
                      <a:pt x="30" y="32"/>
                    </a:lnTo>
                    <a:lnTo>
                      <a:pt x="30" y="32"/>
                    </a:lnTo>
                    <a:lnTo>
                      <a:pt x="31" y="34"/>
                    </a:lnTo>
                    <a:lnTo>
                      <a:pt x="33" y="34"/>
                    </a:lnTo>
                    <a:lnTo>
                      <a:pt x="33" y="34"/>
                    </a:lnTo>
                    <a:lnTo>
                      <a:pt x="33" y="32"/>
                    </a:lnTo>
                    <a:lnTo>
                      <a:pt x="33" y="31"/>
                    </a:lnTo>
                    <a:lnTo>
                      <a:pt x="25" y="11"/>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86" name="Freeform 3338"/>
              <p:cNvSpPr/>
              <p:nvPr/>
            </p:nvSpPr>
            <p:spPr bwMode="auto">
              <a:xfrm>
                <a:off x="4329112" y="3243262"/>
                <a:ext cx="127000" cy="104775"/>
              </a:xfrm>
              <a:custGeom>
                <a:avLst/>
                <a:gdLst/>
                <a:ahLst/>
                <a:cxnLst>
                  <a:cxn ang="0">
                    <a:pos x="117" y="98"/>
                  </a:cxn>
                  <a:cxn ang="0">
                    <a:pos x="160" y="113"/>
                  </a:cxn>
                  <a:cxn ang="0">
                    <a:pos x="148" y="85"/>
                  </a:cxn>
                  <a:cxn ang="0">
                    <a:pos x="112" y="0"/>
                  </a:cxn>
                  <a:cxn ang="0">
                    <a:pos x="0" y="48"/>
                  </a:cxn>
                  <a:cxn ang="0">
                    <a:pos x="36" y="132"/>
                  </a:cxn>
                  <a:cxn ang="0">
                    <a:pos x="117" y="98"/>
                  </a:cxn>
                </a:cxnLst>
                <a:rect l="0" t="0" r="r" b="b"/>
                <a:pathLst>
                  <a:path w="160" h="132">
                    <a:moveTo>
                      <a:pt x="117" y="98"/>
                    </a:moveTo>
                    <a:lnTo>
                      <a:pt x="160" y="113"/>
                    </a:lnTo>
                    <a:lnTo>
                      <a:pt x="148" y="85"/>
                    </a:lnTo>
                    <a:lnTo>
                      <a:pt x="112" y="0"/>
                    </a:lnTo>
                    <a:lnTo>
                      <a:pt x="0" y="48"/>
                    </a:lnTo>
                    <a:lnTo>
                      <a:pt x="36" y="132"/>
                    </a:lnTo>
                    <a:lnTo>
                      <a:pt x="117" y="98"/>
                    </a:lnTo>
                    <a:close/>
                  </a:path>
                </a:pathLst>
              </a:custGeom>
              <a:solidFill>
                <a:srgbClr val="00CCCC"/>
              </a:solidFill>
              <a:ln w="9525">
                <a:noFill/>
                <a:round/>
              </a:ln>
            </p:spPr>
            <p:txBody>
              <a:bodyPr vert="horz" wrap="square" lIns="91440" tIns="45720" rIns="91440" bIns="45720" numCol="1" anchor="t" anchorCtr="0" compatLnSpc="1"/>
              <a:lstStyle/>
              <a:p>
                <a:endParaRPr lang="en-US"/>
              </a:p>
            </p:txBody>
          </p:sp>
          <p:sp>
            <p:nvSpPr>
              <p:cNvPr id="87" name="Freeform 3339"/>
              <p:cNvSpPr/>
              <p:nvPr/>
            </p:nvSpPr>
            <p:spPr bwMode="auto">
              <a:xfrm>
                <a:off x="4359275" y="3282950"/>
                <a:ext cx="61913" cy="33338"/>
              </a:xfrm>
              <a:custGeom>
                <a:avLst/>
                <a:gdLst/>
                <a:ahLst/>
                <a:cxnLst>
                  <a:cxn ang="0">
                    <a:pos x="36" y="16"/>
                  </a:cxn>
                  <a:cxn ang="0">
                    <a:pos x="46" y="8"/>
                  </a:cxn>
                  <a:cxn ang="0">
                    <a:pos x="54" y="8"/>
                  </a:cxn>
                  <a:cxn ang="0">
                    <a:pos x="67" y="10"/>
                  </a:cxn>
                  <a:cxn ang="0">
                    <a:pos x="74" y="6"/>
                  </a:cxn>
                  <a:cxn ang="0">
                    <a:pos x="74" y="5"/>
                  </a:cxn>
                  <a:cxn ang="0">
                    <a:pos x="70" y="2"/>
                  </a:cxn>
                  <a:cxn ang="0">
                    <a:pos x="69" y="2"/>
                  </a:cxn>
                  <a:cxn ang="0">
                    <a:pos x="66" y="3"/>
                  </a:cxn>
                  <a:cxn ang="0">
                    <a:pos x="69" y="0"/>
                  </a:cxn>
                  <a:cxn ang="0">
                    <a:pos x="72" y="0"/>
                  </a:cxn>
                  <a:cxn ang="0">
                    <a:pos x="77" y="3"/>
                  </a:cxn>
                  <a:cxn ang="0">
                    <a:pos x="79" y="6"/>
                  </a:cxn>
                  <a:cxn ang="0">
                    <a:pos x="77" y="11"/>
                  </a:cxn>
                  <a:cxn ang="0">
                    <a:pos x="67" y="19"/>
                  </a:cxn>
                  <a:cxn ang="0">
                    <a:pos x="59" y="23"/>
                  </a:cxn>
                  <a:cxn ang="0">
                    <a:pos x="43" y="23"/>
                  </a:cxn>
                  <a:cxn ang="0">
                    <a:pos x="39" y="23"/>
                  </a:cxn>
                  <a:cxn ang="0">
                    <a:pos x="39" y="24"/>
                  </a:cxn>
                  <a:cxn ang="0">
                    <a:pos x="26" y="36"/>
                  </a:cxn>
                  <a:cxn ang="0">
                    <a:pos x="17" y="41"/>
                  </a:cxn>
                  <a:cxn ang="0">
                    <a:pos x="9" y="41"/>
                  </a:cxn>
                  <a:cxn ang="0">
                    <a:pos x="4" y="41"/>
                  </a:cxn>
                  <a:cxn ang="0">
                    <a:pos x="0" y="34"/>
                  </a:cxn>
                  <a:cxn ang="0">
                    <a:pos x="2" y="29"/>
                  </a:cxn>
                  <a:cxn ang="0">
                    <a:pos x="7" y="28"/>
                  </a:cxn>
                  <a:cxn ang="0">
                    <a:pos x="4" y="29"/>
                  </a:cxn>
                  <a:cxn ang="0">
                    <a:pos x="4" y="34"/>
                  </a:cxn>
                  <a:cxn ang="0">
                    <a:pos x="5" y="36"/>
                  </a:cxn>
                  <a:cxn ang="0">
                    <a:pos x="9" y="34"/>
                  </a:cxn>
                  <a:cxn ang="0">
                    <a:pos x="17" y="26"/>
                  </a:cxn>
                  <a:cxn ang="0">
                    <a:pos x="23" y="18"/>
                  </a:cxn>
                  <a:cxn ang="0">
                    <a:pos x="28" y="16"/>
                  </a:cxn>
                  <a:cxn ang="0">
                    <a:pos x="36" y="16"/>
                  </a:cxn>
                </a:cxnLst>
                <a:rect l="0" t="0" r="r" b="b"/>
                <a:pathLst>
                  <a:path w="79" h="41">
                    <a:moveTo>
                      <a:pt x="36" y="16"/>
                    </a:moveTo>
                    <a:lnTo>
                      <a:pt x="36" y="16"/>
                    </a:lnTo>
                    <a:lnTo>
                      <a:pt x="41" y="11"/>
                    </a:lnTo>
                    <a:lnTo>
                      <a:pt x="46" y="8"/>
                    </a:lnTo>
                    <a:lnTo>
                      <a:pt x="54" y="8"/>
                    </a:lnTo>
                    <a:lnTo>
                      <a:pt x="54" y="8"/>
                    </a:lnTo>
                    <a:lnTo>
                      <a:pt x="67" y="10"/>
                    </a:lnTo>
                    <a:lnTo>
                      <a:pt x="67" y="10"/>
                    </a:lnTo>
                    <a:lnTo>
                      <a:pt x="70" y="8"/>
                    </a:lnTo>
                    <a:lnTo>
                      <a:pt x="74" y="6"/>
                    </a:lnTo>
                    <a:lnTo>
                      <a:pt x="74" y="6"/>
                    </a:lnTo>
                    <a:lnTo>
                      <a:pt x="74" y="5"/>
                    </a:lnTo>
                    <a:lnTo>
                      <a:pt x="74" y="3"/>
                    </a:lnTo>
                    <a:lnTo>
                      <a:pt x="70" y="2"/>
                    </a:lnTo>
                    <a:lnTo>
                      <a:pt x="70" y="2"/>
                    </a:lnTo>
                    <a:lnTo>
                      <a:pt x="69" y="2"/>
                    </a:lnTo>
                    <a:lnTo>
                      <a:pt x="66" y="3"/>
                    </a:lnTo>
                    <a:lnTo>
                      <a:pt x="66" y="3"/>
                    </a:lnTo>
                    <a:lnTo>
                      <a:pt x="67" y="2"/>
                    </a:lnTo>
                    <a:lnTo>
                      <a:pt x="69" y="0"/>
                    </a:lnTo>
                    <a:lnTo>
                      <a:pt x="72" y="0"/>
                    </a:lnTo>
                    <a:lnTo>
                      <a:pt x="72" y="0"/>
                    </a:lnTo>
                    <a:lnTo>
                      <a:pt x="74" y="0"/>
                    </a:lnTo>
                    <a:lnTo>
                      <a:pt x="77" y="3"/>
                    </a:lnTo>
                    <a:lnTo>
                      <a:pt x="79" y="6"/>
                    </a:lnTo>
                    <a:lnTo>
                      <a:pt x="79" y="6"/>
                    </a:lnTo>
                    <a:lnTo>
                      <a:pt x="79" y="8"/>
                    </a:lnTo>
                    <a:lnTo>
                      <a:pt x="77" y="11"/>
                    </a:lnTo>
                    <a:lnTo>
                      <a:pt x="74" y="16"/>
                    </a:lnTo>
                    <a:lnTo>
                      <a:pt x="67" y="19"/>
                    </a:lnTo>
                    <a:lnTo>
                      <a:pt x="67" y="19"/>
                    </a:lnTo>
                    <a:lnTo>
                      <a:pt x="59" y="23"/>
                    </a:lnTo>
                    <a:lnTo>
                      <a:pt x="51" y="24"/>
                    </a:lnTo>
                    <a:lnTo>
                      <a:pt x="43" y="23"/>
                    </a:lnTo>
                    <a:lnTo>
                      <a:pt x="39" y="23"/>
                    </a:lnTo>
                    <a:lnTo>
                      <a:pt x="39" y="23"/>
                    </a:lnTo>
                    <a:lnTo>
                      <a:pt x="39" y="24"/>
                    </a:lnTo>
                    <a:lnTo>
                      <a:pt x="39" y="24"/>
                    </a:lnTo>
                    <a:lnTo>
                      <a:pt x="33" y="31"/>
                    </a:lnTo>
                    <a:lnTo>
                      <a:pt x="26" y="36"/>
                    </a:lnTo>
                    <a:lnTo>
                      <a:pt x="17" y="41"/>
                    </a:lnTo>
                    <a:lnTo>
                      <a:pt x="17" y="41"/>
                    </a:lnTo>
                    <a:lnTo>
                      <a:pt x="12" y="41"/>
                    </a:lnTo>
                    <a:lnTo>
                      <a:pt x="9" y="41"/>
                    </a:lnTo>
                    <a:lnTo>
                      <a:pt x="4" y="41"/>
                    </a:lnTo>
                    <a:lnTo>
                      <a:pt x="4" y="41"/>
                    </a:lnTo>
                    <a:lnTo>
                      <a:pt x="0" y="37"/>
                    </a:lnTo>
                    <a:lnTo>
                      <a:pt x="0" y="34"/>
                    </a:lnTo>
                    <a:lnTo>
                      <a:pt x="2" y="29"/>
                    </a:lnTo>
                    <a:lnTo>
                      <a:pt x="2" y="29"/>
                    </a:lnTo>
                    <a:lnTo>
                      <a:pt x="2" y="28"/>
                    </a:lnTo>
                    <a:lnTo>
                      <a:pt x="7" y="28"/>
                    </a:lnTo>
                    <a:lnTo>
                      <a:pt x="7" y="28"/>
                    </a:lnTo>
                    <a:lnTo>
                      <a:pt x="4" y="29"/>
                    </a:lnTo>
                    <a:lnTo>
                      <a:pt x="4" y="31"/>
                    </a:lnTo>
                    <a:lnTo>
                      <a:pt x="4" y="34"/>
                    </a:lnTo>
                    <a:lnTo>
                      <a:pt x="4" y="34"/>
                    </a:lnTo>
                    <a:lnTo>
                      <a:pt x="5" y="36"/>
                    </a:lnTo>
                    <a:lnTo>
                      <a:pt x="9" y="34"/>
                    </a:lnTo>
                    <a:lnTo>
                      <a:pt x="9" y="34"/>
                    </a:lnTo>
                    <a:lnTo>
                      <a:pt x="10" y="32"/>
                    </a:lnTo>
                    <a:lnTo>
                      <a:pt x="17" y="26"/>
                    </a:lnTo>
                    <a:lnTo>
                      <a:pt x="17" y="26"/>
                    </a:lnTo>
                    <a:lnTo>
                      <a:pt x="23" y="18"/>
                    </a:lnTo>
                    <a:lnTo>
                      <a:pt x="23" y="18"/>
                    </a:lnTo>
                    <a:lnTo>
                      <a:pt x="28" y="16"/>
                    </a:lnTo>
                    <a:lnTo>
                      <a:pt x="31" y="16"/>
                    </a:lnTo>
                    <a:lnTo>
                      <a:pt x="36" y="16"/>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88" name="Freeform 3340"/>
              <p:cNvSpPr/>
              <p:nvPr/>
            </p:nvSpPr>
            <p:spPr bwMode="auto">
              <a:xfrm>
                <a:off x="4359275" y="3282950"/>
                <a:ext cx="61913" cy="33338"/>
              </a:xfrm>
              <a:custGeom>
                <a:avLst/>
                <a:gdLst/>
                <a:ahLst/>
                <a:cxnLst>
                  <a:cxn ang="0">
                    <a:pos x="36" y="16"/>
                  </a:cxn>
                  <a:cxn ang="0">
                    <a:pos x="46" y="8"/>
                  </a:cxn>
                  <a:cxn ang="0">
                    <a:pos x="54" y="8"/>
                  </a:cxn>
                  <a:cxn ang="0">
                    <a:pos x="67" y="10"/>
                  </a:cxn>
                  <a:cxn ang="0">
                    <a:pos x="74" y="6"/>
                  </a:cxn>
                  <a:cxn ang="0">
                    <a:pos x="74" y="5"/>
                  </a:cxn>
                  <a:cxn ang="0">
                    <a:pos x="70" y="2"/>
                  </a:cxn>
                  <a:cxn ang="0">
                    <a:pos x="69" y="2"/>
                  </a:cxn>
                  <a:cxn ang="0">
                    <a:pos x="66" y="3"/>
                  </a:cxn>
                  <a:cxn ang="0">
                    <a:pos x="69" y="0"/>
                  </a:cxn>
                  <a:cxn ang="0">
                    <a:pos x="72" y="0"/>
                  </a:cxn>
                  <a:cxn ang="0">
                    <a:pos x="77" y="3"/>
                  </a:cxn>
                  <a:cxn ang="0">
                    <a:pos x="79" y="6"/>
                  </a:cxn>
                  <a:cxn ang="0">
                    <a:pos x="77" y="11"/>
                  </a:cxn>
                  <a:cxn ang="0">
                    <a:pos x="67" y="19"/>
                  </a:cxn>
                  <a:cxn ang="0">
                    <a:pos x="59" y="23"/>
                  </a:cxn>
                  <a:cxn ang="0">
                    <a:pos x="43" y="23"/>
                  </a:cxn>
                  <a:cxn ang="0">
                    <a:pos x="39" y="23"/>
                  </a:cxn>
                  <a:cxn ang="0">
                    <a:pos x="39" y="24"/>
                  </a:cxn>
                  <a:cxn ang="0">
                    <a:pos x="26" y="36"/>
                  </a:cxn>
                  <a:cxn ang="0">
                    <a:pos x="17" y="41"/>
                  </a:cxn>
                  <a:cxn ang="0">
                    <a:pos x="9" y="41"/>
                  </a:cxn>
                  <a:cxn ang="0">
                    <a:pos x="4" y="41"/>
                  </a:cxn>
                  <a:cxn ang="0">
                    <a:pos x="0" y="34"/>
                  </a:cxn>
                  <a:cxn ang="0">
                    <a:pos x="2" y="29"/>
                  </a:cxn>
                  <a:cxn ang="0">
                    <a:pos x="7" y="28"/>
                  </a:cxn>
                  <a:cxn ang="0">
                    <a:pos x="4" y="29"/>
                  </a:cxn>
                  <a:cxn ang="0">
                    <a:pos x="4" y="34"/>
                  </a:cxn>
                  <a:cxn ang="0">
                    <a:pos x="5" y="36"/>
                  </a:cxn>
                  <a:cxn ang="0">
                    <a:pos x="9" y="34"/>
                  </a:cxn>
                  <a:cxn ang="0">
                    <a:pos x="17" y="26"/>
                  </a:cxn>
                  <a:cxn ang="0">
                    <a:pos x="23" y="18"/>
                  </a:cxn>
                  <a:cxn ang="0">
                    <a:pos x="28" y="16"/>
                  </a:cxn>
                  <a:cxn ang="0">
                    <a:pos x="36" y="16"/>
                  </a:cxn>
                </a:cxnLst>
                <a:rect l="0" t="0" r="r" b="b"/>
                <a:pathLst>
                  <a:path w="79" h="41">
                    <a:moveTo>
                      <a:pt x="36" y="16"/>
                    </a:moveTo>
                    <a:lnTo>
                      <a:pt x="36" y="16"/>
                    </a:lnTo>
                    <a:lnTo>
                      <a:pt x="41" y="11"/>
                    </a:lnTo>
                    <a:lnTo>
                      <a:pt x="46" y="8"/>
                    </a:lnTo>
                    <a:lnTo>
                      <a:pt x="54" y="8"/>
                    </a:lnTo>
                    <a:lnTo>
                      <a:pt x="54" y="8"/>
                    </a:lnTo>
                    <a:lnTo>
                      <a:pt x="67" y="10"/>
                    </a:lnTo>
                    <a:lnTo>
                      <a:pt x="67" y="10"/>
                    </a:lnTo>
                    <a:lnTo>
                      <a:pt x="70" y="8"/>
                    </a:lnTo>
                    <a:lnTo>
                      <a:pt x="74" y="6"/>
                    </a:lnTo>
                    <a:lnTo>
                      <a:pt x="74" y="6"/>
                    </a:lnTo>
                    <a:lnTo>
                      <a:pt x="74" y="5"/>
                    </a:lnTo>
                    <a:lnTo>
                      <a:pt x="74" y="3"/>
                    </a:lnTo>
                    <a:lnTo>
                      <a:pt x="70" y="2"/>
                    </a:lnTo>
                    <a:lnTo>
                      <a:pt x="70" y="2"/>
                    </a:lnTo>
                    <a:lnTo>
                      <a:pt x="69" y="2"/>
                    </a:lnTo>
                    <a:lnTo>
                      <a:pt x="66" y="3"/>
                    </a:lnTo>
                    <a:lnTo>
                      <a:pt x="66" y="3"/>
                    </a:lnTo>
                    <a:lnTo>
                      <a:pt x="67" y="2"/>
                    </a:lnTo>
                    <a:lnTo>
                      <a:pt x="69" y="0"/>
                    </a:lnTo>
                    <a:lnTo>
                      <a:pt x="72" y="0"/>
                    </a:lnTo>
                    <a:lnTo>
                      <a:pt x="72" y="0"/>
                    </a:lnTo>
                    <a:lnTo>
                      <a:pt x="74" y="0"/>
                    </a:lnTo>
                    <a:lnTo>
                      <a:pt x="77" y="3"/>
                    </a:lnTo>
                    <a:lnTo>
                      <a:pt x="79" y="6"/>
                    </a:lnTo>
                    <a:lnTo>
                      <a:pt x="79" y="6"/>
                    </a:lnTo>
                    <a:lnTo>
                      <a:pt x="79" y="8"/>
                    </a:lnTo>
                    <a:lnTo>
                      <a:pt x="77" y="11"/>
                    </a:lnTo>
                    <a:lnTo>
                      <a:pt x="74" y="16"/>
                    </a:lnTo>
                    <a:lnTo>
                      <a:pt x="67" y="19"/>
                    </a:lnTo>
                    <a:lnTo>
                      <a:pt x="67" y="19"/>
                    </a:lnTo>
                    <a:lnTo>
                      <a:pt x="59" y="23"/>
                    </a:lnTo>
                    <a:lnTo>
                      <a:pt x="51" y="24"/>
                    </a:lnTo>
                    <a:lnTo>
                      <a:pt x="43" y="23"/>
                    </a:lnTo>
                    <a:lnTo>
                      <a:pt x="39" y="23"/>
                    </a:lnTo>
                    <a:lnTo>
                      <a:pt x="39" y="23"/>
                    </a:lnTo>
                    <a:lnTo>
                      <a:pt x="39" y="24"/>
                    </a:lnTo>
                    <a:lnTo>
                      <a:pt x="39" y="24"/>
                    </a:lnTo>
                    <a:lnTo>
                      <a:pt x="33" y="31"/>
                    </a:lnTo>
                    <a:lnTo>
                      <a:pt x="26" y="36"/>
                    </a:lnTo>
                    <a:lnTo>
                      <a:pt x="17" y="41"/>
                    </a:lnTo>
                    <a:lnTo>
                      <a:pt x="17" y="41"/>
                    </a:lnTo>
                    <a:lnTo>
                      <a:pt x="12" y="41"/>
                    </a:lnTo>
                    <a:lnTo>
                      <a:pt x="9" y="41"/>
                    </a:lnTo>
                    <a:lnTo>
                      <a:pt x="4" y="41"/>
                    </a:lnTo>
                    <a:lnTo>
                      <a:pt x="4" y="41"/>
                    </a:lnTo>
                    <a:lnTo>
                      <a:pt x="0" y="37"/>
                    </a:lnTo>
                    <a:lnTo>
                      <a:pt x="0" y="34"/>
                    </a:lnTo>
                    <a:lnTo>
                      <a:pt x="2" y="29"/>
                    </a:lnTo>
                    <a:lnTo>
                      <a:pt x="2" y="29"/>
                    </a:lnTo>
                    <a:lnTo>
                      <a:pt x="2" y="28"/>
                    </a:lnTo>
                    <a:lnTo>
                      <a:pt x="7" y="28"/>
                    </a:lnTo>
                    <a:lnTo>
                      <a:pt x="7" y="28"/>
                    </a:lnTo>
                    <a:lnTo>
                      <a:pt x="4" y="29"/>
                    </a:lnTo>
                    <a:lnTo>
                      <a:pt x="4" y="31"/>
                    </a:lnTo>
                    <a:lnTo>
                      <a:pt x="4" y="34"/>
                    </a:lnTo>
                    <a:lnTo>
                      <a:pt x="4" y="34"/>
                    </a:lnTo>
                    <a:lnTo>
                      <a:pt x="5" y="36"/>
                    </a:lnTo>
                    <a:lnTo>
                      <a:pt x="9" y="34"/>
                    </a:lnTo>
                    <a:lnTo>
                      <a:pt x="9" y="34"/>
                    </a:lnTo>
                    <a:lnTo>
                      <a:pt x="10" y="32"/>
                    </a:lnTo>
                    <a:lnTo>
                      <a:pt x="17" y="26"/>
                    </a:lnTo>
                    <a:lnTo>
                      <a:pt x="17" y="26"/>
                    </a:lnTo>
                    <a:lnTo>
                      <a:pt x="23" y="18"/>
                    </a:lnTo>
                    <a:lnTo>
                      <a:pt x="23" y="18"/>
                    </a:lnTo>
                    <a:lnTo>
                      <a:pt x="28" y="16"/>
                    </a:lnTo>
                    <a:lnTo>
                      <a:pt x="31" y="16"/>
                    </a:lnTo>
                    <a:lnTo>
                      <a:pt x="36" y="16"/>
                    </a:lnTo>
                  </a:path>
                </a:pathLst>
              </a:custGeom>
              <a:noFill/>
              <a:ln w="9525">
                <a:noFill/>
                <a:round/>
              </a:ln>
            </p:spPr>
            <p:txBody>
              <a:bodyPr vert="horz" wrap="square" lIns="91440" tIns="45720" rIns="91440" bIns="45720" numCol="1" anchor="t" anchorCtr="0" compatLnSpc="1"/>
              <a:lstStyle/>
              <a:p>
                <a:endParaRPr lang="en-US"/>
              </a:p>
            </p:txBody>
          </p:sp>
          <p:sp>
            <p:nvSpPr>
              <p:cNvPr id="89" name="Freeform 3341"/>
              <p:cNvSpPr/>
              <p:nvPr/>
            </p:nvSpPr>
            <p:spPr bwMode="auto">
              <a:xfrm>
                <a:off x="4492625" y="3176587"/>
                <a:ext cx="125413" cy="104775"/>
              </a:xfrm>
              <a:custGeom>
                <a:avLst/>
                <a:gdLst/>
                <a:ahLst/>
                <a:cxnLst>
                  <a:cxn ang="0">
                    <a:pos x="116" y="97"/>
                  </a:cxn>
                  <a:cxn ang="0">
                    <a:pos x="158" y="112"/>
                  </a:cxn>
                  <a:cxn ang="0">
                    <a:pos x="147" y="84"/>
                  </a:cxn>
                  <a:cxn ang="0">
                    <a:pos x="113" y="0"/>
                  </a:cxn>
                  <a:cxn ang="0">
                    <a:pos x="0" y="47"/>
                  </a:cxn>
                  <a:cxn ang="0">
                    <a:pos x="34" y="132"/>
                  </a:cxn>
                  <a:cxn ang="0">
                    <a:pos x="116" y="97"/>
                  </a:cxn>
                </a:cxnLst>
                <a:rect l="0" t="0" r="r" b="b"/>
                <a:pathLst>
                  <a:path w="158" h="132">
                    <a:moveTo>
                      <a:pt x="116" y="97"/>
                    </a:moveTo>
                    <a:lnTo>
                      <a:pt x="158" y="112"/>
                    </a:lnTo>
                    <a:lnTo>
                      <a:pt x="147" y="84"/>
                    </a:lnTo>
                    <a:lnTo>
                      <a:pt x="113" y="0"/>
                    </a:lnTo>
                    <a:lnTo>
                      <a:pt x="0" y="47"/>
                    </a:lnTo>
                    <a:lnTo>
                      <a:pt x="34" y="132"/>
                    </a:lnTo>
                    <a:lnTo>
                      <a:pt x="116" y="97"/>
                    </a:lnTo>
                    <a:close/>
                  </a:path>
                </a:pathLst>
              </a:custGeom>
              <a:solidFill>
                <a:srgbClr val="D34658"/>
              </a:solidFill>
              <a:ln w="9525">
                <a:noFill/>
                <a:round/>
              </a:ln>
            </p:spPr>
            <p:txBody>
              <a:bodyPr vert="horz" wrap="square" lIns="91440" tIns="45720" rIns="91440" bIns="45720" numCol="1" anchor="t" anchorCtr="0" compatLnSpc="1"/>
              <a:lstStyle/>
              <a:p>
                <a:endParaRPr lang="en-US"/>
              </a:p>
            </p:txBody>
          </p:sp>
          <p:sp>
            <p:nvSpPr>
              <p:cNvPr id="90" name="Freeform 3342"/>
              <p:cNvSpPr/>
              <p:nvPr/>
            </p:nvSpPr>
            <p:spPr bwMode="auto">
              <a:xfrm>
                <a:off x="4530725" y="3203575"/>
                <a:ext cx="47625" cy="52388"/>
              </a:xfrm>
              <a:custGeom>
                <a:avLst/>
                <a:gdLst/>
                <a:ahLst/>
                <a:cxnLst>
                  <a:cxn ang="0">
                    <a:pos x="49" y="16"/>
                  </a:cxn>
                  <a:cxn ang="0">
                    <a:pos x="49" y="16"/>
                  </a:cxn>
                  <a:cxn ang="0">
                    <a:pos x="46" y="16"/>
                  </a:cxn>
                  <a:cxn ang="0">
                    <a:pos x="46" y="16"/>
                  </a:cxn>
                  <a:cxn ang="0">
                    <a:pos x="46" y="11"/>
                  </a:cxn>
                  <a:cxn ang="0">
                    <a:pos x="44" y="6"/>
                  </a:cxn>
                  <a:cxn ang="0">
                    <a:pos x="41" y="3"/>
                  </a:cxn>
                  <a:cxn ang="0">
                    <a:pos x="38" y="2"/>
                  </a:cxn>
                  <a:cxn ang="0">
                    <a:pos x="33" y="0"/>
                  </a:cxn>
                  <a:cxn ang="0">
                    <a:pos x="30" y="0"/>
                  </a:cxn>
                  <a:cxn ang="0">
                    <a:pos x="30" y="0"/>
                  </a:cxn>
                  <a:cxn ang="0">
                    <a:pos x="31" y="0"/>
                  </a:cxn>
                  <a:cxn ang="0">
                    <a:pos x="33" y="5"/>
                  </a:cxn>
                  <a:cxn ang="0">
                    <a:pos x="33" y="6"/>
                  </a:cxn>
                  <a:cxn ang="0">
                    <a:pos x="31" y="10"/>
                  </a:cxn>
                  <a:cxn ang="0">
                    <a:pos x="26" y="13"/>
                  </a:cxn>
                  <a:cxn ang="0">
                    <a:pos x="20" y="16"/>
                  </a:cxn>
                  <a:cxn ang="0">
                    <a:pos x="20" y="16"/>
                  </a:cxn>
                  <a:cxn ang="0">
                    <a:pos x="13" y="19"/>
                  </a:cxn>
                  <a:cxn ang="0">
                    <a:pos x="7" y="23"/>
                  </a:cxn>
                  <a:cxn ang="0">
                    <a:pos x="4" y="28"/>
                  </a:cxn>
                  <a:cxn ang="0">
                    <a:pos x="2" y="31"/>
                  </a:cxn>
                  <a:cxn ang="0">
                    <a:pos x="0" y="36"/>
                  </a:cxn>
                  <a:cxn ang="0">
                    <a:pos x="0" y="39"/>
                  </a:cxn>
                  <a:cxn ang="0">
                    <a:pos x="0" y="39"/>
                  </a:cxn>
                  <a:cxn ang="0">
                    <a:pos x="2" y="46"/>
                  </a:cxn>
                  <a:cxn ang="0">
                    <a:pos x="5" y="54"/>
                  </a:cxn>
                  <a:cxn ang="0">
                    <a:pos x="13" y="65"/>
                  </a:cxn>
                  <a:cxn ang="0">
                    <a:pos x="17" y="67"/>
                  </a:cxn>
                  <a:cxn ang="0">
                    <a:pos x="9" y="52"/>
                  </a:cxn>
                  <a:cxn ang="0">
                    <a:pos x="10" y="39"/>
                  </a:cxn>
                  <a:cxn ang="0">
                    <a:pos x="10" y="39"/>
                  </a:cxn>
                  <a:cxn ang="0">
                    <a:pos x="17" y="37"/>
                  </a:cxn>
                  <a:cxn ang="0">
                    <a:pos x="28" y="34"/>
                  </a:cxn>
                  <a:cxn ang="0">
                    <a:pos x="28" y="34"/>
                  </a:cxn>
                  <a:cxn ang="0">
                    <a:pos x="38" y="28"/>
                  </a:cxn>
                  <a:cxn ang="0">
                    <a:pos x="43" y="24"/>
                  </a:cxn>
                  <a:cxn ang="0">
                    <a:pos x="54" y="34"/>
                  </a:cxn>
                  <a:cxn ang="0">
                    <a:pos x="57" y="49"/>
                  </a:cxn>
                  <a:cxn ang="0">
                    <a:pos x="61" y="46"/>
                  </a:cxn>
                  <a:cxn ang="0">
                    <a:pos x="61" y="46"/>
                  </a:cxn>
                  <a:cxn ang="0">
                    <a:pos x="57" y="31"/>
                  </a:cxn>
                  <a:cxn ang="0">
                    <a:pos x="52" y="23"/>
                  </a:cxn>
                  <a:cxn ang="0">
                    <a:pos x="51" y="19"/>
                  </a:cxn>
                  <a:cxn ang="0">
                    <a:pos x="49" y="16"/>
                  </a:cxn>
                  <a:cxn ang="0">
                    <a:pos x="49" y="16"/>
                  </a:cxn>
                </a:cxnLst>
                <a:rect l="0" t="0" r="r" b="b"/>
                <a:pathLst>
                  <a:path w="61" h="67">
                    <a:moveTo>
                      <a:pt x="49" y="16"/>
                    </a:moveTo>
                    <a:lnTo>
                      <a:pt x="49" y="16"/>
                    </a:lnTo>
                    <a:lnTo>
                      <a:pt x="46" y="16"/>
                    </a:lnTo>
                    <a:lnTo>
                      <a:pt x="46" y="16"/>
                    </a:lnTo>
                    <a:lnTo>
                      <a:pt x="46" y="11"/>
                    </a:lnTo>
                    <a:lnTo>
                      <a:pt x="44" y="6"/>
                    </a:lnTo>
                    <a:lnTo>
                      <a:pt x="41" y="3"/>
                    </a:lnTo>
                    <a:lnTo>
                      <a:pt x="38" y="2"/>
                    </a:lnTo>
                    <a:lnTo>
                      <a:pt x="33" y="0"/>
                    </a:lnTo>
                    <a:lnTo>
                      <a:pt x="30" y="0"/>
                    </a:lnTo>
                    <a:lnTo>
                      <a:pt x="30" y="0"/>
                    </a:lnTo>
                    <a:lnTo>
                      <a:pt x="31" y="0"/>
                    </a:lnTo>
                    <a:lnTo>
                      <a:pt x="33" y="5"/>
                    </a:lnTo>
                    <a:lnTo>
                      <a:pt x="33" y="6"/>
                    </a:lnTo>
                    <a:lnTo>
                      <a:pt x="31" y="10"/>
                    </a:lnTo>
                    <a:lnTo>
                      <a:pt x="26" y="13"/>
                    </a:lnTo>
                    <a:lnTo>
                      <a:pt x="20" y="16"/>
                    </a:lnTo>
                    <a:lnTo>
                      <a:pt x="20" y="16"/>
                    </a:lnTo>
                    <a:lnTo>
                      <a:pt x="13" y="19"/>
                    </a:lnTo>
                    <a:lnTo>
                      <a:pt x="7" y="23"/>
                    </a:lnTo>
                    <a:lnTo>
                      <a:pt x="4" y="28"/>
                    </a:lnTo>
                    <a:lnTo>
                      <a:pt x="2" y="31"/>
                    </a:lnTo>
                    <a:lnTo>
                      <a:pt x="0" y="36"/>
                    </a:lnTo>
                    <a:lnTo>
                      <a:pt x="0" y="39"/>
                    </a:lnTo>
                    <a:lnTo>
                      <a:pt x="0" y="39"/>
                    </a:lnTo>
                    <a:lnTo>
                      <a:pt x="2" y="46"/>
                    </a:lnTo>
                    <a:lnTo>
                      <a:pt x="5" y="54"/>
                    </a:lnTo>
                    <a:lnTo>
                      <a:pt x="13" y="65"/>
                    </a:lnTo>
                    <a:lnTo>
                      <a:pt x="17" y="67"/>
                    </a:lnTo>
                    <a:lnTo>
                      <a:pt x="9" y="52"/>
                    </a:lnTo>
                    <a:lnTo>
                      <a:pt x="10" y="39"/>
                    </a:lnTo>
                    <a:lnTo>
                      <a:pt x="10" y="39"/>
                    </a:lnTo>
                    <a:lnTo>
                      <a:pt x="17" y="37"/>
                    </a:lnTo>
                    <a:lnTo>
                      <a:pt x="28" y="34"/>
                    </a:lnTo>
                    <a:lnTo>
                      <a:pt x="28" y="34"/>
                    </a:lnTo>
                    <a:lnTo>
                      <a:pt x="38" y="28"/>
                    </a:lnTo>
                    <a:lnTo>
                      <a:pt x="43" y="24"/>
                    </a:lnTo>
                    <a:lnTo>
                      <a:pt x="54" y="34"/>
                    </a:lnTo>
                    <a:lnTo>
                      <a:pt x="57" y="49"/>
                    </a:lnTo>
                    <a:lnTo>
                      <a:pt x="61" y="46"/>
                    </a:lnTo>
                    <a:lnTo>
                      <a:pt x="61" y="46"/>
                    </a:lnTo>
                    <a:lnTo>
                      <a:pt x="57" y="31"/>
                    </a:lnTo>
                    <a:lnTo>
                      <a:pt x="52" y="23"/>
                    </a:lnTo>
                    <a:lnTo>
                      <a:pt x="51" y="19"/>
                    </a:lnTo>
                    <a:lnTo>
                      <a:pt x="49" y="16"/>
                    </a:lnTo>
                    <a:lnTo>
                      <a:pt x="49" y="16"/>
                    </a:lnTo>
                    <a:close/>
                  </a:path>
                </a:pathLst>
              </a:custGeom>
              <a:solidFill>
                <a:srgbClr val="F9EEC0"/>
              </a:solidFill>
              <a:ln w="9525">
                <a:noFill/>
                <a:round/>
              </a:ln>
            </p:spPr>
            <p:txBody>
              <a:bodyPr vert="horz" wrap="square" lIns="91440" tIns="45720" rIns="91440" bIns="45720" numCol="1" anchor="t" anchorCtr="0" compatLnSpc="1"/>
              <a:lstStyle/>
              <a:p>
                <a:endParaRPr lang="en-US"/>
              </a:p>
            </p:txBody>
          </p:sp>
          <p:sp>
            <p:nvSpPr>
              <p:cNvPr id="91" name="Freeform 3518"/>
              <p:cNvSpPr>
                <a:spLocks noEditPoints="1"/>
              </p:cNvSpPr>
              <p:nvPr/>
            </p:nvSpPr>
            <p:spPr bwMode="auto">
              <a:xfrm>
                <a:off x="4433887" y="3633787"/>
                <a:ext cx="677863" cy="477838"/>
              </a:xfrm>
              <a:custGeom>
                <a:avLst/>
                <a:gdLst/>
                <a:ahLst/>
                <a:cxnLst>
                  <a:cxn ang="0">
                    <a:pos x="637" y="306"/>
                  </a:cxn>
                  <a:cxn ang="0">
                    <a:pos x="607" y="355"/>
                  </a:cxn>
                  <a:cxn ang="0">
                    <a:pos x="572" y="401"/>
                  </a:cxn>
                  <a:cxn ang="0">
                    <a:pos x="528" y="442"/>
                  </a:cxn>
                  <a:cxn ang="0">
                    <a:pos x="477" y="474"/>
                  </a:cxn>
                  <a:cxn ang="0">
                    <a:pos x="456" y="484"/>
                  </a:cxn>
                  <a:cxn ang="0">
                    <a:pos x="412" y="502"/>
                  </a:cxn>
                  <a:cxn ang="0">
                    <a:pos x="366" y="513"/>
                  </a:cxn>
                  <a:cxn ang="0">
                    <a:pos x="322" y="518"/>
                  </a:cxn>
                  <a:cxn ang="0">
                    <a:pos x="300" y="520"/>
                  </a:cxn>
                  <a:cxn ang="0">
                    <a:pos x="256" y="517"/>
                  </a:cxn>
                  <a:cxn ang="0">
                    <a:pos x="213" y="510"/>
                  </a:cxn>
                  <a:cxn ang="0">
                    <a:pos x="172" y="497"/>
                  </a:cxn>
                  <a:cxn ang="0">
                    <a:pos x="133" y="481"/>
                  </a:cxn>
                  <a:cxn ang="0">
                    <a:pos x="96" y="460"/>
                  </a:cxn>
                  <a:cxn ang="0">
                    <a:pos x="60" y="433"/>
                  </a:cxn>
                  <a:cxn ang="0">
                    <a:pos x="28" y="404"/>
                  </a:cxn>
                  <a:cxn ang="0">
                    <a:pos x="0" y="370"/>
                  </a:cxn>
                  <a:cxn ang="0">
                    <a:pos x="13" y="401"/>
                  </a:cxn>
                  <a:cxn ang="0">
                    <a:pos x="28" y="424"/>
                  </a:cxn>
                  <a:cxn ang="0">
                    <a:pos x="57" y="466"/>
                  </a:cxn>
                  <a:cxn ang="0">
                    <a:pos x="93" y="503"/>
                  </a:cxn>
                  <a:cxn ang="0">
                    <a:pos x="133" y="536"/>
                  </a:cxn>
                  <a:cxn ang="0">
                    <a:pos x="176" y="560"/>
                  </a:cxn>
                  <a:cxn ang="0">
                    <a:pos x="223" y="580"/>
                  </a:cxn>
                  <a:cxn ang="0">
                    <a:pos x="270" y="593"/>
                  </a:cxn>
                  <a:cxn ang="0">
                    <a:pos x="321" y="601"/>
                  </a:cxn>
                  <a:cxn ang="0">
                    <a:pos x="347" y="601"/>
                  </a:cxn>
                  <a:cxn ang="0">
                    <a:pos x="391" y="600"/>
                  </a:cxn>
                  <a:cxn ang="0">
                    <a:pos x="435" y="591"/>
                  </a:cxn>
                  <a:cxn ang="0">
                    <a:pos x="477" y="577"/>
                  </a:cxn>
                  <a:cxn ang="0">
                    <a:pos x="519" y="559"/>
                  </a:cxn>
                  <a:cxn ang="0">
                    <a:pos x="547" y="543"/>
                  </a:cxn>
                  <a:cxn ang="0">
                    <a:pos x="594" y="507"/>
                  </a:cxn>
                  <a:cxn ang="0">
                    <a:pos x="635" y="466"/>
                  </a:cxn>
                  <a:cxn ang="0">
                    <a:pos x="668" y="419"/>
                  </a:cxn>
                  <a:cxn ang="0">
                    <a:pos x="793" y="427"/>
                  </a:cxn>
                  <a:cxn ang="0">
                    <a:pos x="804" y="429"/>
                  </a:cxn>
                  <a:cxn ang="0">
                    <a:pos x="811" y="429"/>
                  </a:cxn>
                  <a:cxn ang="0">
                    <a:pos x="824" y="425"/>
                  </a:cxn>
                  <a:cxn ang="0">
                    <a:pos x="834" y="417"/>
                  </a:cxn>
                  <a:cxn ang="0">
                    <a:pos x="842" y="407"/>
                  </a:cxn>
                  <a:cxn ang="0">
                    <a:pos x="852" y="378"/>
                  </a:cxn>
                  <a:cxn ang="0">
                    <a:pos x="853" y="370"/>
                  </a:cxn>
                  <a:cxn ang="0">
                    <a:pos x="852" y="355"/>
                  </a:cxn>
                  <a:cxn ang="0">
                    <a:pos x="844" y="341"/>
                  </a:cxn>
                  <a:cxn ang="0">
                    <a:pos x="832" y="331"/>
                  </a:cxn>
                  <a:cxn ang="0">
                    <a:pos x="796" y="318"/>
                  </a:cxn>
                  <a:cxn ang="0">
                    <a:pos x="790" y="328"/>
                  </a:cxn>
                  <a:cxn ang="0">
                    <a:pos x="770" y="339"/>
                  </a:cxn>
                  <a:cxn ang="0">
                    <a:pos x="760" y="341"/>
                  </a:cxn>
                  <a:cxn ang="0">
                    <a:pos x="637" y="306"/>
                  </a:cxn>
                  <a:cxn ang="0">
                    <a:pos x="645" y="0"/>
                  </a:cxn>
                  <a:cxn ang="0">
                    <a:pos x="663" y="51"/>
                  </a:cxn>
                  <a:cxn ang="0">
                    <a:pos x="671" y="103"/>
                  </a:cxn>
                  <a:cxn ang="0">
                    <a:pos x="674" y="155"/>
                  </a:cxn>
                  <a:cxn ang="0">
                    <a:pos x="669" y="205"/>
                  </a:cxn>
                  <a:cxn ang="0">
                    <a:pos x="721" y="222"/>
                  </a:cxn>
                  <a:cxn ang="0">
                    <a:pos x="718" y="179"/>
                  </a:cxn>
                  <a:cxn ang="0">
                    <a:pos x="710" y="135"/>
                  </a:cxn>
                  <a:cxn ang="0">
                    <a:pos x="697" y="93"/>
                  </a:cxn>
                  <a:cxn ang="0">
                    <a:pos x="677" y="52"/>
                  </a:cxn>
                  <a:cxn ang="0">
                    <a:pos x="663" y="25"/>
                  </a:cxn>
                </a:cxnLst>
                <a:rect l="0" t="0" r="r" b="b"/>
                <a:pathLst>
                  <a:path w="853" h="601">
                    <a:moveTo>
                      <a:pt x="637" y="306"/>
                    </a:moveTo>
                    <a:lnTo>
                      <a:pt x="637" y="306"/>
                    </a:lnTo>
                    <a:lnTo>
                      <a:pt x="624" y="331"/>
                    </a:lnTo>
                    <a:lnTo>
                      <a:pt x="607" y="355"/>
                    </a:lnTo>
                    <a:lnTo>
                      <a:pt x="591" y="380"/>
                    </a:lnTo>
                    <a:lnTo>
                      <a:pt x="572" y="401"/>
                    </a:lnTo>
                    <a:lnTo>
                      <a:pt x="550" y="422"/>
                    </a:lnTo>
                    <a:lnTo>
                      <a:pt x="528" y="442"/>
                    </a:lnTo>
                    <a:lnTo>
                      <a:pt x="503" y="458"/>
                    </a:lnTo>
                    <a:lnTo>
                      <a:pt x="477" y="474"/>
                    </a:lnTo>
                    <a:lnTo>
                      <a:pt x="477" y="474"/>
                    </a:lnTo>
                    <a:lnTo>
                      <a:pt x="456" y="484"/>
                    </a:lnTo>
                    <a:lnTo>
                      <a:pt x="433" y="494"/>
                    </a:lnTo>
                    <a:lnTo>
                      <a:pt x="412" y="502"/>
                    </a:lnTo>
                    <a:lnTo>
                      <a:pt x="389" y="508"/>
                    </a:lnTo>
                    <a:lnTo>
                      <a:pt x="366" y="513"/>
                    </a:lnTo>
                    <a:lnTo>
                      <a:pt x="344" y="517"/>
                    </a:lnTo>
                    <a:lnTo>
                      <a:pt x="322" y="518"/>
                    </a:lnTo>
                    <a:lnTo>
                      <a:pt x="300" y="520"/>
                    </a:lnTo>
                    <a:lnTo>
                      <a:pt x="300" y="520"/>
                    </a:lnTo>
                    <a:lnTo>
                      <a:pt x="277" y="518"/>
                    </a:lnTo>
                    <a:lnTo>
                      <a:pt x="256" y="517"/>
                    </a:lnTo>
                    <a:lnTo>
                      <a:pt x="234" y="513"/>
                    </a:lnTo>
                    <a:lnTo>
                      <a:pt x="213" y="510"/>
                    </a:lnTo>
                    <a:lnTo>
                      <a:pt x="194" y="503"/>
                    </a:lnTo>
                    <a:lnTo>
                      <a:pt x="172" y="497"/>
                    </a:lnTo>
                    <a:lnTo>
                      <a:pt x="153" y="489"/>
                    </a:lnTo>
                    <a:lnTo>
                      <a:pt x="133" y="481"/>
                    </a:lnTo>
                    <a:lnTo>
                      <a:pt x="114" y="471"/>
                    </a:lnTo>
                    <a:lnTo>
                      <a:pt x="96" y="460"/>
                    </a:lnTo>
                    <a:lnTo>
                      <a:pt x="78" y="446"/>
                    </a:lnTo>
                    <a:lnTo>
                      <a:pt x="60" y="433"/>
                    </a:lnTo>
                    <a:lnTo>
                      <a:pt x="44" y="419"/>
                    </a:lnTo>
                    <a:lnTo>
                      <a:pt x="28" y="404"/>
                    </a:lnTo>
                    <a:lnTo>
                      <a:pt x="13" y="388"/>
                    </a:lnTo>
                    <a:lnTo>
                      <a:pt x="0" y="370"/>
                    </a:lnTo>
                    <a:lnTo>
                      <a:pt x="0" y="370"/>
                    </a:lnTo>
                    <a:lnTo>
                      <a:pt x="13" y="401"/>
                    </a:lnTo>
                    <a:lnTo>
                      <a:pt x="13" y="401"/>
                    </a:lnTo>
                    <a:lnTo>
                      <a:pt x="28" y="424"/>
                    </a:lnTo>
                    <a:lnTo>
                      <a:pt x="42" y="446"/>
                    </a:lnTo>
                    <a:lnTo>
                      <a:pt x="57" y="466"/>
                    </a:lnTo>
                    <a:lnTo>
                      <a:pt x="75" y="486"/>
                    </a:lnTo>
                    <a:lnTo>
                      <a:pt x="93" y="503"/>
                    </a:lnTo>
                    <a:lnTo>
                      <a:pt x="112" y="520"/>
                    </a:lnTo>
                    <a:lnTo>
                      <a:pt x="133" y="536"/>
                    </a:lnTo>
                    <a:lnTo>
                      <a:pt x="155" y="549"/>
                    </a:lnTo>
                    <a:lnTo>
                      <a:pt x="176" y="560"/>
                    </a:lnTo>
                    <a:lnTo>
                      <a:pt x="199" y="572"/>
                    </a:lnTo>
                    <a:lnTo>
                      <a:pt x="223" y="580"/>
                    </a:lnTo>
                    <a:lnTo>
                      <a:pt x="247" y="588"/>
                    </a:lnTo>
                    <a:lnTo>
                      <a:pt x="270" y="593"/>
                    </a:lnTo>
                    <a:lnTo>
                      <a:pt x="296" y="598"/>
                    </a:lnTo>
                    <a:lnTo>
                      <a:pt x="321" y="601"/>
                    </a:lnTo>
                    <a:lnTo>
                      <a:pt x="347" y="601"/>
                    </a:lnTo>
                    <a:lnTo>
                      <a:pt x="347" y="601"/>
                    </a:lnTo>
                    <a:lnTo>
                      <a:pt x="368" y="601"/>
                    </a:lnTo>
                    <a:lnTo>
                      <a:pt x="391" y="600"/>
                    </a:lnTo>
                    <a:lnTo>
                      <a:pt x="412" y="596"/>
                    </a:lnTo>
                    <a:lnTo>
                      <a:pt x="435" y="591"/>
                    </a:lnTo>
                    <a:lnTo>
                      <a:pt x="456" y="585"/>
                    </a:lnTo>
                    <a:lnTo>
                      <a:pt x="477" y="577"/>
                    </a:lnTo>
                    <a:lnTo>
                      <a:pt x="498" y="569"/>
                    </a:lnTo>
                    <a:lnTo>
                      <a:pt x="519" y="559"/>
                    </a:lnTo>
                    <a:lnTo>
                      <a:pt x="519" y="559"/>
                    </a:lnTo>
                    <a:lnTo>
                      <a:pt x="547" y="543"/>
                    </a:lnTo>
                    <a:lnTo>
                      <a:pt x="572" y="526"/>
                    </a:lnTo>
                    <a:lnTo>
                      <a:pt x="594" y="507"/>
                    </a:lnTo>
                    <a:lnTo>
                      <a:pt x="616" y="487"/>
                    </a:lnTo>
                    <a:lnTo>
                      <a:pt x="635" y="466"/>
                    </a:lnTo>
                    <a:lnTo>
                      <a:pt x="653" y="442"/>
                    </a:lnTo>
                    <a:lnTo>
                      <a:pt x="668" y="419"/>
                    </a:lnTo>
                    <a:lnTo>
                      <a:pt x="682" y="393"/>
                    </a:lnTo>
                    <a:lnTo>
                      <a:pt x="793" y="427"/>
                    </a:lnTo>
                    <a:lnTo>
                      <a:pt x="793" y="427"/>
                    </a:lnTo>
                    <a:lnTo>
                      <a:pt x="804" y="429"/>
                    </a:lnTo>
                    <a:lnTo>
                      <a:pt x="804" y="429"/>
                    </a:lnTo>
                    <a:lnTo>
                      <a:pt x="811" y="429"/>
                    </a:lnTo>
                    <a:lnTo>
                      <a:pt x="817" y="427"/>
                    </a:lnTo>
                    <a:lnTo>
                      <a:pt x="824" y="425"/>
                    </a:lnTo>
                    <a:lnTo>
                      <a:pt x="829" y="422"/>
                    </a:lnTo>
                    <a:lnTo>
                      <a:pt x="834" y="417"/>
                    </a:lnTo>
                    <a:lnTo>
                      <a:pt x="839" y="412"/>
                    </a:lnTo>
                    <a:lnTo>
                      <a:pt x="842" y="407"/>
                    </a:lnTo>
                    <a:lnTo>
                      <a:pt x="844" y="401"/>
                    </a:lnTo>
                    <a:lnTo>
                      <a:pt x="852" y="378"/>
                    </a:lnTo>
                    <a:lnTo>
                      <a:pt x="852" y="378"/>
                    </a:lnTo>
                    <a:lnTo>
                      <a:pt x="853" y="370"/>
                    </a:lnTo>
                    <a:lnTo>
                      <a:pt x="853" y="362"/>
                    </a:lnTo>
                    <a:lnTo>
                      <a:pt x="852" y="355"/>
                    </a:lnTo>
                    <a:lnTo>
                      <a:pt x="848" y="347"/>
                    </a:lnTo>
                    <a:lnTo>
                      <a:pt x="844" y="341"/>
                    </a:lnTo>
                    <a:lnTo>
                      <a:pt x="839" y="336"/>
                    </a:lnTo>
                    <a:lnTo>
                      <a:pt x="832" y="331"/>
                    </a:lnTo>
                    <a:lnTo>
                      <a:pt x="824" y="328"/>
                    </a:lnTo>
                    <a:lnTo>
                      <a:pt x="796" y="318"/>
                    </a:lnTo>
                    <a:lnTo>
                      <a:pt x="796" y="318"/>
                    </a:lnTo>
                    <a:lnTo>
                      <a:pt x="790" y="328"/>
                    </a:lnTo>
                    <a:lnTo>
                      <a:pt x="782" y="336"/>
                    </a:lnTo>
                    <a:lnTo>
                      <a:pt x="770" y="339"/>
                    </a:lnTo>
                    <a:lnTo>
                      <a:pt x="760" y="341"/>
                    </a:lnTo>
                    <a:lnTo>
                      <a:pt x="760" y="341"/>
                    </a:lnTo>
                    <a:lnTo>
                      <a:pt x="747" y="339"/>
                    </a:lnTo>
                    <a:lnTo>
                      <a:pt x="637" y="306"/>
                    </a:lnTo>
                    <a:close/>
                    <a:moveTo>
                      <a:pt x="645" y="0"/>
                    </a:moveTo>
                    <a:lnTo>
                      <a:pt x="645" y="0"/>
                    </a:lnTo>
                    <a:lnTo>
                      <a:pt x="655" y="25"/>
                    </a:lnTo>
                    <a:lnTo>
                      <a:pt x="663" y="51"/>
                    </a:lnTo>
                    <a:lnTo>
                      <a:pt x="668" y="77"/>
                    </a:lnTo>
                    <a:lnTo>
                      <a:pt x="671" y="103"/>
                    </a:lnTo>
                    <a:lnTo>
                      <a:pt x="674" y="129"/>
                    </a:lnTo>
                    <a:lnTo>
                      <a:pt x="674" y="155"/>
                    </a:lnTo>
                    <a:lnTo>
                      <a:pt x="673" y="181"/>
                    </a:lnTo>
                    <a:lnTo>
                      <a:pt x="669" y="205"/>
                    </a:lnTo>
                    <a:lnTo>
                      <a:pt x="721" y="222"/>
                    </a:lnTo>
                    <a:lnTo>
                      <a:pt x="721" y="222"/>
                    </a:lnTo>
                    <a:lnTo>
                      <a:pt x="720" y="201"/>
                    </a:lnTo>
                    <a:lnTo>
                      <a:pt x="718" y="179"/>
                    </a:lnTo>
                    <a:lnTo>
                      <a:pt x="715" y="157"/>
                    </a:lnTo>
                    <a:lnTo>
                      <a:pt x="710" y="135"/>
                    </a:lnTo>
                    <a:lnTo>
                      <a:pt x="703" y="114"/>
                    </a:lnTo>
                    <a:lnTo>
                      <a:pt x="697" y="93"/>
                    </a:lnTo>
                    <a:lnTo>
                      <a:pt x="689" y="72"/>
                    </a:lnTo>
                    <a:lnTo>
                      <a:pt x="677" y="52"/>
                    </a:lnTo>
                    <a:lnTo>
                      <a:pt x="677" y="52"/>
                    </a:lnTo>
                    <a:lnTo>
                      <a:pt x="663" y="25"/>
                    </a:lnTo>
                    <a:lnTo>
                      <a:pt x="645" y="0"/>
                    </a:lnTo>
                    <a:close/>
                  </a:path>
                </a:pathLst>
              </a:custGeom>
              <a:solidFill>
                <a:srgbClr val="ADAD8F"/>
              </a:solidFill>
              <a:ln w="9525">
                <a:noFill/>
                <a:round/>
              </a:ln>
            </p:spPr>
            <p:txBody>
              <a:bodyPr vert="horz" wrap="square" lIns="91440" tIns="45720" rIns="91440" bIns="45720" numCol="1" anchor="t" anchorCtr="0" compatLnSpc="1"/>
              <a:lstStyle/>
              <a:p>
                <a:endParaRPr lang="en-US"/>
              </a:p>
            </p:txBody>
          </p:sp>
          <p:sp>
            <p:nvSpPr>
              <p:cNvPr id="92" name="Freeform 3519"/>
              <p:cNvSpPr/>
              <p:nvPr/>
            </p:nvSpPr>
            <p:spPr bwMode="auto">
              <a:xfrm>
                <a:off x="4433887" y="3876675"/>
                <a:ext cx="677863" cy="234950"/>
              </a:xfrm>
              <a:custGeom>
                <a:avLst/>
                <a:gdLst/>
                <a:ahLst/>
                <a:cxnLst>
                  <a:cxn ang="0">
                    <a:pos x="637" y="0"/>
                  </a:cxn>
                  <a:cxn ang="0">
                    <a:pos x="607" y="49"/>
                  </a:cxn>
                  <a:cxn ang="0">
                    <a:pos x="572" y="95"/>
                  </a:cxn>
                  <a:cxn ang="0">
                    <a:pos x="528" y="136"/>
                  </a:cxn>
                  <a:cxn ang="0">
                    <a:pos x="477" y="168"/>
                  </a:cxn>
                  <a:cxn ang="0">
                    <a:pos x="456" y="178"/>
                  </a:cxn>
                  <a:cxn ang="0">
                    <a:pos x="412" y="196"/>
                  </a:cxn>
                  <a:cxn ang="0">
                    <a:pos x="366" y="207"/>
                  </a:cxn>
                  <a:cxn ang="0">
                    <a:pos x="322" y="212"/>
                  </a:cxn>
                  <a:cxn ang="0">
                    <a:pos x="300" y="214"/>
                  </a:cxn>
                  <a:cxn ang="0">
                    <a:pos x="256" y="211"/>
                  </a:cxn>
                  <a:cxn ang="0">
                    <a:pos x="213" y="204"/>
                  </a:cxn>
                  <a:cxn ang="0">
                    <a:pos x="172" y="191"/>
                  </a:cxn>
                  <a:cxn ang="0">
                    <a:pos x="133" y="175"/>
                  </a:cxn>
                  <a:cxn ang="0">
                    <a:pos x="96" y="154"/>
                  </a:cxn>
                  <a:cxn ang="0">
                    <a:pos x="60" y="127"/>
                  </a:cxn>
                  <a:cxn ang="0">
                    <a:pos x="28" y="98"/>
                  </a:cxn>
                  <a:cxn ang="0">
                    <a:pos x="0" y="64"/>
                  </a:cxn>
                  <a:cxn ang="0">
                    <a:pos x="13" y="95"/>
                  </a:cxn>
                  <a:cxn ang="0">
                    <a:pos x="28" y="118"/>
                  </a:cxn>
                  <a:cxn ang="0">
                    <a:pos x="57" y="160"/>
                  </a:cxn>
                  <a:cxn ang="0">
                    <a:pos x="93" y="197"/>
                  </a:cxn>
                  <a:cxn ang="0">
                    <a:pos x="133" y="230"/>
                  </a:cxn>
                  <a:cxn ang="0">
                    <a:pos x="176" y="254"/>
                  </a:cxn>
                  <a:cxn ang="0">
                    <a:pos x="223" y="274"/>
                  </a:cxn>
                  <a:cxn ang="0">
                    <a:pos x="270" y="287"/>
                  </a:cxn>
                  <a:cxn ang="0">
                    <a:pos x="321" y="295"/>
                  </a:cxn>
                  <a:cxn ang="0">
                    <a:pos x="347" y="295"/>
                  </a:cxn>
                  <a:cxn ang="0">
                    <a:pos x="391" y="294"/>
                  </a:cxn>
                  <a:cxn ang="0">
                    <a:pos x="435" y="285"/>
                  </a:cxn>
                  <a:cxn ang="0">
                    <a:pos x="477" y="271"/>
                  </a:cxn>
                  <a:cxn ang="0">
                    <a:pos x="519" y="253"/>
                  </a:cxn>
                  <a:cxn ang="0">
                    <a:pos x="547" y="237"/>
                  </a:cxn>
                  <a:cxn ang="0">
                    <a:pos x="594" y="201"/>
                  </a:cxn>
                  <a:cxn ang="0">
                    <a:pos x="635" y="160"/>
                  </a:cxn>
                  <a:cxn ang="0">
                    <a:pos x="668" y="113"/>
                  </a:cxn>
                  <a:cxn ang="0">
                    <a:pos x="793" y="121"/>
                  </a:cxn>
                  <a:cxn ang="0">
                    <a:pos x="804" y="123"/>
                  </a:cxn>
                  <a:cxn ang="0">
                    <a:pos x="811" y="123"/>
                  </a:cxn>
                  <a:cxn ang="0">
                    <a:pos x="824" y="119"/>
                  </a:cxn>
                  <a:cxn ang="0">
                    <a:pos x="834" y="111"/>
                  </a:cxn>
                  <a:cxn ang="0">
                    <a:pos x="842" y="101"/>
                  </a:cxn>
                  <a:cxn ang="0">
                    <a:pos x="852" y="72"/>
                  </a:cxn>
                  <a:cxn ang="0">
                    <a:pos x="853" y="64"/>
                  </a:cxn>
                  <a:cxn ang="0">
                    <a:pos x="852" y="49"/>
                  </a:cxn>
                  <a:cxn ang="0">
                    <a:pos x="844" y="35"/>
                  </a:cxn>
                  <a:cxn ang="0">
                    <a:pos x="832" y="25"/>
                  </a:cxn>
                  <a:cxn ang="0">
                    <a:pos x="796" y="12"/>
                  </a:cxn>
                  <a:cxn ang="0">
                    <a:pos x="790" y="22"/>
                  </a:cxn>
                  <a:cxn ang="0">
                    <a:pos x="770" y="33"/>
                  </a:cxn>
                  <a:cxn ang="0">
                    <a:pos x="760" y="35"/>
                  </a:cxn>
                  <a:cxn ang="0">
                    <a:pos x="637" y="0"/>
                  </a:cxn>
                </a:cxnLst>
                <a:rect l="0" t="0" r="r" b="b"/>
                <a:pathLst>
                  <a:path w="853" h="295">
                    <a:moveTo>
                      <a:pt x="637" y="0"/>
                    </a:moveTo>
                    <a:lnTo>
                      <a:pt x="637" y="0"/>
                    </a:lnTo>
                    <a:lnTo>
                      <a:pt x="624" y="25"/>
                    </a:lnTo>
                    <a:lnTo>
                      <a:pt x="607" y="49"/>
                    </a:lnTo>
                    <a:lnTo>
                      <a:pt x="591" y="74"/>
                    </a:lnTo>
                    <a:lnTo>
                      <a:pt x="572" y="95"/>
                    </a:lnTo>
                    <a:lnTo>
                      <a:pt x="550" y="116"/>
                    </a:lnTo>
                    <a:lnTo>
                      <a:pt x="528" y="136"/>
                    </a:lnTo>
                    <a:lnTo>
                      <a:pt x="503" y="152"/>
                    </a:lnTo>
                    <a:lnTo>
                      <a:pt x="477" y="168"/>
                    </a:lnTo>
                    <a:lnTo>
                      <a:pt x="477" y="168"/>
                    </a:lnTo>
                    <a:lnTo>
                      <a:pt x="456" y="178"/>
                    </a:lnTo>
                    <a:lnTo>
                      <a:pt x="433" y="188"/>
                    </a:lnTo>
                    <a:lnTo>
                      <a:pt x="412" y="196"/>
                    </a:lnTo>
                    <a:lnTo>
                      <a:pt x="389" y="202"/>
                    </a:lnTo>
                    <a:lnTo>
                      <a:pt x="366" y="207"/>
                    </a:lnTo>
                    <a:lnTo>
                      <a:pt x="344" y="211"/>
                    </a:lnTo>
                    <a:lnTo>
                      <a:pt x="322" y="212"/>
                    </a:lnTo>
                    <a:lnTo>
                      <a:pt x="300" y="214"/>
                    </a:lnTo>
                    <a:lnTo>
                      <a:pt x="300" y="214"/>
                    </a:lnTo>
                    <a:lnTo>
                      <a:pt x="277" y="212"/>
                    </a:lnTo>
                    <a:lnTo>
                      <a:pt x="256" y="211"/>
                    </a:lnTo>
                    <a:lnTo>
                      <a:pt x="234" y="207"/>
                    </a:lnTo>
                    <a:lnTo>
                      <a:pt x="213" y="204"/>
                    </a:lnTo>
                    <a:lnTo>
                      <a:pt x="194" y="197"/>
                    </a:lnTo>
                    <a:lnTo>
                      <a:pt x="172" y="191"/>
                    </a:lnTo>
                    <a:lnTo>
                      <a:pt x="153" y="183"/>
                    </a:lnTo>
                    <a:lnTo>
                      <a:pt x="133" y="175"/>
                    </a:lnTo>
                    <a:lnTo>
                      <a:pt x="114" y="165"/>
                    </a:lnTo>
                    <a:lnTo>
                      <a:pt x="96" y="154"/>
                    </a:lnTo>
                    <a:lnTo>
                      <a:pt x="78" y="140"/>
                    </a:lnTo>
                    <a:lnTo>
                      <a:pt x="60" y="127"/>
                    </a:lnTo>
                    <a:lnTo>
                      <a:pt x="44" y="113"/>
                    </a:lnTo>
                    <a:lnTo>
                      <a:pt x="28" y="98"/>
                    </a:lnTo>
                    <a:lnTo>
                      <a:pt x="13" y="82"/>
                    </a:lnTo>
                    <a:lnTo>
                      <a:pt x="0" y="64"/>
                    </a:lnTo>
                    <a:lnTo>
                      <a:pt x="0" y="64"/>
                    </a:lnTo>
                    <a:lnTo>
                      <a:pt x="13" y="95"/>
                    </a:lnTo>
                    <a:lnTo>
                      <a:pt x="13" y="95"/>
                    </a:lnTo>
                    <a:lnTo>
                      <a:pt x="28" y="118"/>
                    </a:lnTo>
                    <a:lnTo>
                      <a:pt x="42" y="140"/>
                    </a:lnTo>
                    <a:lnTo>
                      <a:pt x="57" y="160"/>
                    </a:lnTo>
                    <a:lnTo>
                      <a:pt x="75" y="180"/>
                    </a:lnTo>
                    <a:lnTo>
                      <a:pt x="93" y="197"/>
                    </a:lnTo>
                    <a:lnTo>
                      <a:pt x="112" y="214"/>
                    </a:lnTo>
                    <a:lnTo>
                      <a:pt x="133" y="230"/>
                    </a:lnTo>
                    <a:lnTo>
                      <a:pt x="155" y="243"/>
                    </a:lnTo>
                    <a:lnTo>
                      <a:pt x="176" y="254"/>
                    </a:lnTo>
                    <a:lnTo>
                      <a:pt x="199" y="266"/>
                    </a:lnTo>
                    <a:lnTo>
                      <a:pt x="223" y="274"/>
                    </a:lnTo>
                    <a:lnTo>
                      <a:pt x="247" y="282"/>
                    </a:lnTo>
                    <a:lnTo>
                      <a:pt x="270" y="287"/>
                    </a:lnTo>
                    <a:lnTo>
                      <a:pt x="296" y="292"/>
                    </a:lnTo>
                    <a:lnTo>
                      <a:pt x="321" y="295"/>
                    </a:lnTo>
                    <a:lnTo>
                      <a:pt x="347" y="295"/>
                    </a:lnTo>
                    <a:lnTo>
                      <a:pt x="347" y="295"/>
                    </a:lnTo>
                    <a:lnTo>
                      <a:pt x="368" y="295"/>
                    </a:lnTo>
                    <a:lnTo>
                      <a:pt x="391" y="294"/>
                    </a:lnTo>
                    <a:lnTo>
                      <a:pt x="412" y="290"/>
                    </a:lnTo>
                    <a:lnTo>
                      <a:pt x="435" y="285"/>
                    </a:lnTo>
                    <a:lnTo>
                      <a:pt x="456" y="279"/>
                    </a:lnTo>
                    <a:lnTo>
                      <a:pt x="477" y="271"/>
                    </a:lnTo>
                    <a:lnTo>
                      <a:pt x="498" y="263"/>
                    </a:lnTo>
                    <a:lnTo>
                      <a:pt x="519" y="253"/>
                    </a:lnTo>
                    <a:lnTo>
                      <a:pt x="519" y="253"/>
                    </a:lnTo>
                    <a:lnTo>
                      <a:pt x="547" y="237"/>
                    </a:lnTo>
                    <a:lnTo>
                      <a:pt x="572" y="220"/>
                    </a:lnTo>
                    <a:lnTo>
                      <a:pt x="594" y="201"/>
                    </a:lnTo>
                    <a:lnTo>
                      <a:pt x="616" y="181"/>
                    </a:lnTo>
                    <a:lnTo>
                      <a:pt x="635" y="160"/>
                    </a:lnTo>
                    <a:lnTo>
                      <a:pt x="653" y="136"/>
                    </a:lnTo>
                    <a:lnTo>
                      <a:pt x="668" y="113"/>
                    </a:lnTo>
                    <a:lnTo>
                      <a:pt x="682" y="87"/>
                    </a:lnTo>
                    <a:lnTo>
                      <a:pt x="793" y="121"/>
                    </a:lnTo>
                    <a:lnTo>
                      <a:pt x="793" y="121"/>
                    </a:lnTo>
                    <a:lnTo>
                      <a:pt x="804" y="123"/>
                    </a:lnTo>
                    <a:lnTo>
                      <a:pt x="804" y="123"/>
                    </a:lnTo>
                    <a:lnTo>
                      <a:pt x="811" y="123"/>
                    </a:lnTo>
                    <a:lnTo>
                      <a:pt x="817" y="121"/>
                    </a:lnTo>
                    <a:lnTo>
                      <a:pt x="824" y="119"/>
                    </a:lnTo>
                    <a:lnTo>
                      <a:pt x="829" y="116"/>
                    </a:lnTo>
                    <a:lnTo>
                      <a:pt x="834" y="111"/>
                    </a:lnTo>
                    <a:lnTo>
                      <a:pt x="839" y="106"/>
                    </a:lnTo>
                    <a:lnTo>
                      <a:pt x="842" y="101"/>
                    </a:lnTo>
                    <a:lnTo>
                      <a:pt x="844" y="95"/>
                    </a:lnTo>
                    <a:lnTo>
                      <a:pt x="852" y="72"/>
                    </a:lnTo>
                    <a:lnTo>
                      <a:pt x="852" y="72"/>
                    </a:lnTo>
                    <a:lnTo>
                      <a:pt x="853" y="64"/>
                    </a:lnTo>
                    <a:lnTo>
                      <a:pt x="853" y="56"/>
                    </a:lnTo>
                    <a:lnTo>
                      <a:pt x="852" y="49"/>
                    </a:lnTo>
                    <a:lnTo>
                      <a:pt x="848" y="41"/>
                    </a:lnTo>
                    <a:lnTo>
                      <a:pt x="844" y="35"/>
                    </a:lnTo>
                    <a:lnTo>
                      <a:pt x="839" y="30"/>
                    </a:lnTo>
                    <a:lnTo>
                      <a:pt x="832" y="25"/>
                    </a:lnTo>
                    <a:lnTo>
                      <a:pt x="824" y="22"/>
                    </a:lnTo>
                    <a:lnTo>
                      <a:pt x="796" y="12"/>
                    </a:lnTo>
                    <a:lnTo>
                      <a:pt x="796" y="12"/>
                    </a:lnTo>
                    <a:lnTo>
                      <a:pt x="790" y="22"/>
                    </a:lnTo>
                    <a:lnTo>
                      <a:pt x="782" y="30"/>
                    </a:lnTo>
                    <a:lnTo>
                      <a:pt x="770" y="33"/>
                    </a:lnTo>
                    <a:lnTo>
                      <a:pt x="760" y="35"/>
                    </a:lnTo>
                    <a:lnTo>
                      <a:pt x="760" y="35"/>
                    </a:lnTo>
                    <a:lnTo>
                      <a:pt x="747" y="33"/>
                    </a:lnTo>
                    <a:lnTo>
                      <a:pt x="637" y="0"/>
                    </a:lnTo>
                  </a:path>
                </a:pathLst>
              </a:custGeom>
              <a:noFill/>
              <a:ln w="9525">
                <a:noFill/>
                <a:round/>
              </a:ln>
            </p:spPr>
            <p:txBody>
              <a:bodyPr vert="horz" wrap="square" lIns="91440" tIns="45720" rIns="91440" bIns="45720" numCol="1" anchor="t" anchorCtr="0" compatLnSpc="1"/>
              <a:lstStyle/>
              <a:p>
                <a:endParaRPr lang="en-US"/>
              </a:p>
            </p:txBody>
          </p:sp>
          <p:sp>
            <p:nvSpPr>
              <p:cNvPr id="93" name="Freeform 3520"/>
              <p:cNvSpPr/>
              <p:nvPr/>
            </p:nvSpPr>
            <p:spPr bwMode="auto">
              <a:xfrm>
                <a:off x="4946649" y="3633787"/>
                <a:ext cx="60325" cy="176213"/>
              </a:xfrm>
              <a:custGeom>
                <a:avLst/>
                <a:gdLst/>
                <a:ahLst/>
                <a:cxnLst>
                  <a:cxn ang="0">
                    <a:pos x="0" y="0"/>
                  </a:cxn>
                  <a:cxn ang="0">
                    <a:pos x="0" y="0"/>
                  </a:cxn>
                  <a:cxn ang="0">
                    <a:pos x="10" y="25"/>
                  </a:cxn>
                  <a:cxn ang="0">
                    <a:pos x="18" y="51"/>
                  </a:cxn>
                  <a:cxn ang="0">
                    <a:pos x="23" y="77"/>
                  </a:cxn>
                  <a:cxn ang="0">
                    <a:pos x="26" y="103"/>
                  </a:cxn>
                  <a:cxn ang="0">
                    <a:pos x="29" y="129"/>
                  </a:cxn>
                  <a:cxn ang="0">
                    <a:pos x="29" y="155"/>
                  </a:cxn>
                  <a:cxn ang="0">
                    <a:pos x="28" y="181"/>
                  </a:cxn>
                  <a:cxn ang="0">
                    <a:pos x="24" y="205"/>
                  </a:cxn>
                  <a:cxn ang="0">
                    <a:pos x="76" y="222"/>
                  </a:cxn>
                  <a:cxn ang="0">
                    <a:pos x="76" y="222"/>
                  </a:cxn>
                  <a:cxn ang="0">
                    <a:pos x="75" y="201"/>
                  </a:cxn>
                  <a:cxn ang="0">
                    <a:pos x="73" y="179"/>
                  </a:cxn>
                  <a:cxn ang="0">
                    <a:pos x="70" y="157"/>
                  </a:cxn>
                  <a:cxn ang="0">
                    <a:pos x="65" y="135"/>
                  </a:cxn>
                  <a:cxn ang="0">
                    <a:pos x="58" y="114"/>
                  </a:cxn>
                  <a:cxn ang="0">
                    <a:pos x="52" y="93"/>
                  </a:cxn>
                  <a:cxn ang="0">
                    <a:pos x="44" y="72"/>
                  </a:cxn>
                  <a:cxn ang="0">
                    <a:pos x="32" y="52"/>
                  </a:cxn>
                  <a:cxn ang="0">
                    <a:pos x="32" y="52"/>
                  </a:cxn>
                  <a:cxn ang="0">
                    <a:pos x="18" y="25"/>
                  </a:cxn>
                  <a:cxn ang="0">
                    <a:pos x="0" y="0"/>
                  </a:cxn>
                </a:cxnLst>
                <a:rect l="0" t="0" r="r" b="b"/>
                <a:pathLst>
                  <a:path w="76" h="222">
                    <a:moveTo>
                      <a:pt x="0" y="0"/>
                    </a:moveTo>
                    <a:lnTo>
                      <a:pt x="0" y="0"/>
                    </a:lnTo>
                    <a:lnTo>
                      <a:pt x="10" y="25"/>
                    </a:lnTo>
                    <a:lnTo>
                      <a:pt x="18" y="51"/>
                    </a:lnTo>
                    <a:lnTo>
                      <a:pt x="23" y="77"/>
                    </a:lnTo>
                    <a:lnTo>
                      <a:pt x="26" y="103"/>
                    </a:lnTo>
                    <a:lnTo>
                      <a:pt x="29" y="129"/>
                    </a:lnTo>
                    <a:lnTo>
                      <a:pt x="29" y="155"/>
                    </a:lnTo>
                    <a:lnTo>
                      <a:pt x="28" y="181"/>
                    </a:lnTo>
                    <a:lnTo>
                      <a:pt x="24" y="205"/>
                    </a:lnTo>
                    <a:lnTo>
                      <a:pt x="76" y="222"/>
                    </a:lnTo>
                    <a:lnTo>
                      <a:pt x="76" y="222"/>
                    </a:lnTo>
                    <a:lnTo>
                      <a:pt x="75" y="201"/>
                    </a:lnTo>
                    <a:lnTo>
                      <a:pt x="73" y="179"/>
                    </a:lnTo>
                    <a:lnTo>
                      <a:pt x="70" y="157"/>
                    </a:lnTo>
                    <a:lnTo>
                      <a:pt x="65" y="135"/>
                    </a:lnTo>
                    <a:lnTo>
                      <a:pt x="58" y="114"/>
                    </a:lnTo>
                    <a:lnTo>
                      <a:pt x="52" y="93"/>
                    </a:lnTo>
                    <a:lnTo>
                      <a:pt x="44" y="72"/>
                    </a:lnTo>
                    <a:lnTo>
                      <a:pt x="32" y="52"/>
                    </a:lnTo>
                    <a:lnTo>
                      <a:pt x="32" y="52"/>
                    </a:lnTo>
                    <a:lnTo>
                      <a:pt x="18" y="25"/>
                    </a:lnTo>
                    <a:lnTo>
                      <a:pt x="0" y="0"/>
                    </a:lnTo>
                  </a:path>
                </a:pathLst>
              </a:custGeom>
              <a:noFill/>
              <a:ln w="9525">
                <a:noFill/>
                <a:round/>
              </a:ln>
            </p:spPr>
            <p:txBody>
              <a:bodyPr vert="horz" wrap="square" lIns="91440" tIns="45720" rIns="91440" bIns="45720" numCol="1" anchor="t" anchorCtr="0" compatLnSpc="1"/>
              <a:lstStyle/>
              <a:p>
                <a:endParaRPr lang="en-US"/>
              </a:p>
            </p:txBody>
          </p:sp>
          <p:sp>
            <p:nvSpPr>
              <p:cNvPr id="94" name="Freeform 3521"/>
              <p:cNvSpPr/>
              <p:nvPr/>
            </p:nvSpPr>
            <p:spPr bwMode="auto">
              <a:xfrm>
                <a:off x="4865687" y="3781425"/>
                <a:ext cx="209550" cy="122238"/>
              </a:xfrm>
              <a:custGeom>
                <a:avLst/>
                <a:gdLst/>
                <a:ahLst/>
                <a:cxnLst>
                  <a:cxn ang="0">
                    <a:pos x="29" y="101"/>
                  </a:cxn>
                  <a:cxn ang="0">
                    <a:pos x="29" y="101"/>
                  </a:cxn>
                  <a:cxn ang="0">
                    <a:pos x="21" y="98"/>
                  </a:cxn>
                  <a:cxn ang="0">
                    <a:pos x="15" y="93"/>
                  </a:cxn>
                  <a:cxn ang="0">
                    <a:pos x="10" y="88"/>
                  </a:cxn>
                  <a:cxn ang="0">
                    <a:pos x="5" y="81"/>
                  </a:cxn>
                  <a:cxn ang="0">
                    <a:pos x="1" y="75"/>
                  </a:cxn>
                  <a:cxn ang="0">
                    <a:pos x="0" y="67"/>
                  </a:cxn>
                  <a:cxn ang="0">
                    <a:pos x="0" y="59"/>
                  </a:cxn>
                  <a:cxn ang="0">
                    <a:pos x="1" y="50"/>
                  </a:cxn>
                  <a:cxn ang="0">
                    <a:pos x="3" y="44"/>
                  </a:cxn>
                  <a:cxn ang="0">
                    <a:pos x="3" y="44"/>
                  </a:cxn>
                  <a:cxn ang="0">
                    <a:pos x="6" y="36"/>
                  </a:cxn>
                  <a:cxn ang="0">
                    <a:pos x="11" y="28"/>
                  </a:cxn>
                  <a:cxn ang="0">
                    <a:pos x="18" y="19"/>
                  </a:cxn>
                  <a:cxn ang="0">
                    <a:pos x="26" y="11"/>
                  </a:cxn>
                  <a:cxn ang="0">
                    <a:pos x="34" y="6"/>
                  </a:cxn>
                  <a:cxn ang="0">
                    <a:pos x="42" y="2"/>
                  </a:cxn>
                  <a:cxn ang="0">
                    <a:pos x="50" y="0"/>
                  </a:cxn>
                  <a:cxn ang="0">
                    <a:pos x="58" y="0"/>
                  </a:cxn>
                  <a:cxn ang="0">
                    <a:pos x="234" y="52"/>
                  </a:cxn>
                  <a:cxn ang="0">
                    <a:pos x="234" y="52"/>
                  </a:cxn>
                  <a:cxn ang="0">
                    <a:pos x="241" y="55"/>
                  </a:cxn>
                  <a:cxn ang="0">
                    <a:pos x="249" y="60"/>
                  </a:cxn>
                  <a:cxn ang="0">
                    <a:pos x="254" y="67"/>
                  </a:cxn>
                  <a:cxn ang="0">
                    <a:pos x="259" y="73"/>
                  </a:cxn>
                  <a:cxn ang="0">
                    <a:pos x="262" y="80"/>
                  </a:cxn>
                  <a:cxn ang="0">
                    <a:pos x="264" y="88"/>
                  </a:cxn>
                  <a:cxn ang="0">
                    <a:pos x="264" y="96"/>
                  </a:cxn>
                  <a:cxn ang="0">
                    <a:pos x="262" y="104"/>
                  </a:cxn>
                  <a:cxn ang="0">
                    <a:pos x="256" y="125"/>
                  </a:cxn>
                  <a:cxn ang="0">
                    <a:pos x="256" y="125"/>
                  </a:cxn>
                  <a:cxn ang="0">
                    <a:pos x="252" y="133"/>
                  </a:cxn>
                  <a:cxn ang="0">
                    <a:pos x="247" y="140"/>
                  </a:cxn>
                  <a:cxn ang="0">
                    <a:pos x="243" y="145"/>
                  </a:cxn>
                  <a:cxn ang="0">
                    <a:pos x="236" y="150"/>
                  </a:cxn>
                  <a:cxn ang="0">
                    <a:pos x="228" y="153"/>
                  </a:cxn>
                  <a:cxn ang="0">
                    <a:pos x="220" y="155"/>
                  </a:cxn>
                  <a:cxn ang="0">
                    <a:pos x="212" y="155"/>
                  </a:cxn>
                  <a:cxn ang="0">
                    <a:pos x="203" y="153"/>
                  </a:cxn>
                  <a:cxn ang="0">
                    <a:pos x="29" y="101"/>
                  </a:cxn>
                </a:cxnLst>
                <a:rect l="0" t="0" r="r" b="b"/>
                <a:pathLst>
                  <a:path w="264" h="155">
                    <a:moveTo>
                      <a:pt x="29" y="101"/>
                    </a:moveTo>
                    <a:lnTo>
                      <a:pt x="29" y="101"/>
                    </a:lnTo>
                    <a:lnTo>
                      <a:pt x="21" y="98"/>
                    </a:lnTo>
                    <a:lnTo>
                      <a:pt x="15" y="93"/>
                    </a:lnTo>
                    <a:lnTo>
                      <a:pt x="10" y="88"/>
                    </a:lnTo>
                    <a:lnTo>
                      <a:pt x="5" y="81"/>
                    </a:lnTo>
                    <a:lnTo>
                      <a:pt x="1" y="75"/>
                    </a:lnTo>
                    <a:lnTo>
                      <a:pt x="0" y="67"/>
                    </a:lnTo>
                    <a:lnTo>
                      <a:pt x="0" y="59"/>
                    </a:lnTo>
                    <a:lnTo>
                      <a:pt x="1" y="50"/>
                    </a:lnTo>
                    <a:lnTo>
                      <a:pt x="3" y="44"/>
                    </a:lnTo>
                    <a:lnTo>
                      <a:pt x="3" y="44"/>
                    </a:lnTo>
                    <a:lnTo>
                      <a:pt x="6" y="36"/>
                    </a:lnTo>
                    <a:lnTo>
                      <a:pt x="11" y="28"/>
                    </a:lnTo>
                    <a:lnTo>
                      <a:pt x="18" y="19"/>
                    </a:lnTo>
                    <a:lnTo>
                      <a:pt x="26" y="11"/>
                    </a:lnTo>
                    <a:lnTo>
                      <a:pt x="34" y="6"/>
                    </a:lnTo>
                    <a:lnTo>
                      <a:pt x="42" y="2"/>
                    </a:lnTo>
                    <a:lnTo>
                      <a:pt x="50" y="0"/>
                    </a:lnTo>
                    <a:lnTo>
                      <a:pt x="58" y="0"/>
                    </a:lnTo>
                    <a:lnTo>
                      <a:pt x="234" y="52"/>
                    </a:lnTo>
                    <a:lnTo>
                      <a:pt x="234" y="52"/>
                    </a:lnTo>
                    <a:lnTo>
                      <a:pt x="241" y="55"/>
                    </a:lnTo>
                    <a:lnTo>
                      <a:pt x="249" y="60"/>
                    </a:lnTo>
                    <a:lnTo>
                      <a:pt x="254" y="67"/>
                    </a:lnTo>
                    <a:lnTo>
                      <a:pt x="259" y="73"/>
                    </a:lnTo>
                    <a:lnTo>
                      <a:pt x="262" y="80"/>
                    </a:lnTo>
                    <a:lnTo>
                      <a:pt x="264" y="88"/>
                    </a:lnTo>
                    <a:lnTo>
                      <a:pt x="264" y="96"/>
                    </a:lnTo>
                    <a:lnTo>
                      <a:pt x="262" y="104"/>
                    </a:lnTo>
                    <a:lnTo>
                      <a:pt x="256" y="125"/>
                    </a:lnTo>
                    <a:lnTo>
                      <a:pt x="256" y="125"/>
                    </a:lnTo>
                    <a:lnTo>
                      <a:pt x="252" y="133"/>
                    </a:lnTo>
                    <a:lnTo>
                      <a:pt x="247" y="140"/>
                    </a:lnTo>
                    <a:lnTo>
                      <a:pt x="243" y="145"/>
                    </a:lnTo>
                    <a:lnTo>
                      <a:pt x="236" y="150"/>
                    </a:lnTo>
                    <a:lnTo>
                      <a:pt x="228" y="153"/>
                    </a:lnTo>
                    <a:lnTo>
                      <a:pt x="220" y="155"/>
                    </a:lnTo>
                    <a:lnTo>
                      <a:pt x="212" y="155"/>
                    </a:lnTo>
                    <a:lnTo>
                      <a:pt x="203" y="153"/>
                    </a:lnTo>
                    <a:lnTo>
                      <a:pt x="29" y="101"/>
                    </a:lnTo>
                    <a:close/>
                  </a:path>
                </a:pathLst>
              </a:custGeom>
              <a:solidFill>
                <a:schemeClr val="accent4"/>
              </a:solidFill>
              <a:ln w="9525">
                <a:noFill/>
                <a:round/>
              </a:ln>
            </p:spPr>
            <p:txBody>
              <a:bodyPr vert="horz" wrap="square" lIns="91440" tIns="45720" rIns="91440" bIns="45720" numCol="1" anchor="t" anchorCtr="0" compatLnSpc="1"/>
              <a:lstStyle/>
              <a:p>
                <a:endParaRPr lang="en-US"/>
              </a:p>
            </p:txBody>
          </p:sp>
          <p:sp>
            <p:nvSpPr>
              <p:cNvPr id="95" name="Freeform 3522"/>
              <p:cNvSpPr/>
              <p:nvPr/>
            </p:nvSpPr>
            <p:spPr bwMode="auto">
              <a:xfrm>
                <a:off x="4865687" y="3781425"/>
                <a:ext cx="209550" cy="122238"/>
              </a:xfrm>
              <a:custGeom>
                <a:avLst/>
                <a:gdLst/>
                <a:ahLst/>
                <a:cxnLst>
                  <a:cxn ang="0">
                    <a:pos x="29" y="101"/>
                  </a:cxn>
                  <a:cxn ang="0">
                    <a:pos x="29" y="101"/>
                  </a:cxn>
                  <a:cxn ang="0">
                    <a:pos x="21" y="98"/>
                  </a:cxn>
                  <a:cxn ang="0">
                    <a:pos x="15" y="93"/>
                  </a:cxn>
                  <a:cxn ang="0">
                    <a:pos x="10" y="88"/>
                  </a:cxn>
                  <a:cxn ang="0">
                    <a:pos x="5" y="81"/>
                  </a:cxn>
                  <a:cxn ang="0">
                    <a:pos x="1" y="75"/>
                  </a:cxn>
                  <a:cxn ang="0">
                    <a:pos x="0" y="67"/>
                  </a:cxn>
                  <a:cxn ang="0">
                    <a:pos x="0" y="59"/>
                  </a:cxn>
                  <a:cxn ang="0">
                    <a:pos x="1" y="50"/>
                  </a:cxn>
                  <a:cxn ang="0">
                    <a:pos x="3" y="44"/>
                  </a:cxn>
                  <a:cxn ang="0">
                    <a:pos x="3" y="44"/>
                  </a:cxn>
                  <a:cxn ang="0">
                    <a:pos x="6" y="36"/>
                  </a:cxn>
                  <a:cxn ang="0">
                    <a:pos x="11" y="28"/>
                  </a:cxn>
                  <a:cxn ang="0">
                    <a:pos x="18" y="19"/>
                  </a:cxn>
                  <a:cxn ang="0">
                    <a:pos x="26" y="11"/>
                  </a:cxn>
                  <a:cxn ang="0">
                    <a:pos x="34" y="6"/>
                  </a:cxn>
                  <a:cxn ang="0">
                    <a:pos x="42" y="2"/>
                  </a:cxn>
                  <a:cxn ang="0">
                    <a:pos x="50" y="0"/>
                  </a:cxn>
                  <a:cxn ang="0">
                    <a:pos x="58" y="0"/>
                  </a:cxn>
                  <a:cxn ang="0">
                    <a:pos x="234" y="52"/>
                  </a:cxn>
                  <a:cxn ang="0">
                    <a:pos x="234" y="52"/>
                  </a:cxn>
                  <a:cxn ang="0">
                    <a:pos x="241" y="55"/>
                  </a:cxn>
                  <a:cxn ang="0">
                    <a:pos x="249" y="60"/>
                  </a:cxn>
                  <a:cxn ang="0">
                    <a:pos x="254" y="67"/>
                  </a:cxn>
                  <a:cxn ang="0">
                    <a:pos x="259" y="73"/>
                  </a:cxn>
                  <a:cxn ang="0">
                    <a:pos x="262" y="80"/>
                  </a:cxn>
                  <a:cxn ang="0">
                    <a:pos x="264" y="88"/>
                  </a:cxn>
                  <a:cxn ang="0">
                    <a:pos x="264" y="96"/>
                  </a:cxn>
                  <a:cxn ang="0">
                    <a:pos x="262" y="104"/>
                  </a:cxn>
                  <a:cxn ang="0">
                    <a:pos x="256" y="125"/>
                  </a:cxn>
                  <a:cxn ang="0">
                    <a:pos x="256" y="125"/>
                  </a:cxn>
                  <a:cxn ang="0">
                    <a:pos x="252" y="133"/>
                  </a:cxn>
                  <a:cxn ang="0">
                    <a:pos x="247" y="140"/>
                  </a:cxn>
                  <a:cxn ang="0">
                    <a:pos x="243" y="145"/>
                  </a:cxn>
                  <a:cxn ang="0">
                    <a:pos x="236" y="150"/>
                  </a:cxn>
                  <a:cxn ang="0">
                    <a:pos x="228" y="153"/>
                  </a:cxn>
                  <a:cxn ang="0">
                    <a:pos x="220" y="155"/>
                  </a:cxn>
                  <a:cxn ang="0">
                    <a:pos x="212" y="155"/>
                  </a:cxn>
                  <a:cxn ang="0">
                    <a:pos x="203" y="153"/>
                  </a:cxn>
                  <a:cxn ang="0">
                    <a:pos x="29" y="101"/>
                  </a:cxn>
                </a:cxnLst>
                <a:rect l="0" t="0" r="r" b="b"/>
                <a:pathLst>
                  <a:path w="264" h="155">
                    <a:moveTo>
                      <a:pt x="29" y="101"/>
                    </a:moveTo>
                    <a:lnTo>
                      <a:pt x="29" y="101"/>
                    </a:lnTo>
                    <a:lnTo>
                      <a:pt x="21" y="98"/>
                    </a:lnTo>
                    <a:lnTo>
                      <a:pt x="15" y="93"/>
                    </a:lnTo>
                    <a:lnTo>
                      <a:pt x="10" y="88"/>
                    </a:lnTo>
                    <a:lnTo>
                      <a:pt x="5" y="81"/>
                    </a:lnTo>
                    <a:lnTo>
                      <a:pt x="1" y="75"/>
                    </a:lnTo>
                    <a:lnTo>
                      <a:pt x="0" y="67"/>
                    </a:lnTo>
                    <a:lnTo>
                      <a:pt x="0" y="59"/>
                    </a:lnTo>
                    <a:lnTo>
                      <a:pt x="1" y="50"/>
                    </a:lnTo>
                    <a:lnTo>
                      <a:pt x="3" y="44"/>
                    </a:lnTo>
                    <a:lnTo>
                      <a:pt x="3" y="44"/>
                    </a:lnTo>
                    <a:lnTo>
                      <a:pt x="6" y="36"/>
                    </a:lnTo>
                    <a:lnTo>
                      <a:pt x="11" y="28"/>
                    </a:lnTo>
                    <a:lnTo>
                      <a:pt x="18" y="19"/>
                    </a:lnTo>
                    <a:lnTo>
                      <a:pt x="26" y="11"/>
                    </a:lnTo>
                    <a:lnTo>
                      <a:pt x="34" y="6"/>
                    </a:lnTo>
                    <a:lnTo>
                      <a:pt x="42" y="2"/>
                    </a:lnTo>
                    <a:lnTo>
                      <a:pt x="50" y="0"/>
                    </a:lnTo>
                    <a:lnTo>
                      <a:pt x="58" y="0"/>
                    </a:lnTo>
                    <a:lnTo>
                      <a:pt x="234" y="52"/>
                    </a:lnTo>
                    <a:lnTo>
                      <a:pt x="234" y="52"/>
                    </a:lnTo>
                    <a:lnTo>
                      <a:pt x="241" y="55"/>
                    </a:lnTo>
                    <a:lnTo>
                      <a:pt x="249" y="60"/>
                    </a:lnTo>
                    <a:lnTo>
                      <a:pt x="254" y="67"/>
                    </a:lnTo>
                    <a:lnTo>
                      <a:pt x="259" y="73"/>
                    </a:lnTo>
                    <a:lnTo>
                      <a:pt x="262" y="80"/>
                    </a:lnTo>
                    <a:lnTo>
                      <a:pt x="264" y="88"/>
                    </a:lnTo>
                    <a:lnTo>
                      <a:pt x="264" y="96"/>
                    </a:lnTo>
                    <a:lnTo>
                      <a:pt x="262" y="104"/>
                    </a:lnTo>
                    <a:lnTo>
                      <a:pt x="256" y="125"/>
                    </a:lnTo>
                    <a:lnTo>
                      <a:pt x="256" y="125"/>
                    </a:lnTo>
                    <a:lnTo>
                      <a:pt x="252" y="133"/>
                    </a:lnTo>
                    <a:lnTo>
                      <a:pt x="247" y="140"/>
                    </a:lnTo>
                    <a:lnTo>
                      <a:pt x="243" y="145"/>
                    </a:lnTo>
                    <a:lnTo>
                      <a:pt x="236" y="150"/>
                    </a:lnTo>
                    <a:lnTo>
                      <a:pt x="228" y="153"/>
                    </a:lnTo>
                    <a:lnTo>
                      <a:pt x="220" y="155"/>
                    </a:lnTo>
                    <a:lnTo>
                      <a:pt x="212" y="155"/>
                    </a:lnTo>
                    <a:lnTo>
                      <a:pt x="203" y="153"/>
                    </a:lnTo>
                    <a:lnTo>
                      <a:pt x="29" y="101"/>
                    </a:lnTo>
                  </a:path>
                </a:pathLst>
              </a:custGeom>
              <a:noFill/>
              <a:ln w="9525">
                <a:noFill/>
                <a:round/>
              </a:ln>
            </p:spPr>
            <p:txBody>
              <a:bodyPr vert="horz" wrap="square" lIns="91440" tIns="45720" rIns="91440" bIns="45720" numCol="1" anchor="t" anchorCtr="0" compatLnSpc="1"/>
              <a:lstStyle/>
              <a:p>
                <a:endParaRPr lang="en-US"/>
              </a:p>
            </p:txBody>
          </p:sp>
          <p:sp>
            <p:nvSpPr>
              <p:cNvPr id="96" name="Freeform 3523"/>
              <p:cNvSpPr/>
              <p:nvPr/>
            </p:nvSpPr>
            <p:spPr bwMode="auto">
              <a:xfrm>
                <a:off x="4373562" y="3451225"/>
                <a:ext cx="596900" cy="595313"/>
              </a:xfrm>
              <a:custGeom>
                <a:avLst/>
                <a:gdLst/>
                <a:ahLst/>
                <a:cxnLst>
                  <a:cxn ang="0">
                    <a:pos x="554" y="705"/>
                  </a:cxn>
                  <a:cxn ang="0">
                    <a:pos x="520" y="721"/>
                  </a:cxn>
                  <a:cxn ang="0">
                    <a:pos x="448" y="743"/>
                  </a:cxn>
                  <a:cxn ang="0">
                    <a:pos x="375" y="751"/>
                  </a:cxn>
                  <a:cxn ang="0">
                    <a:pos x="303" y="743"/>
                  </a:cxn>
                  <a:cxn ang="0">
                    <a:pos x="235" y="723"/>
                  </a:cxn>
                  <a:cxn ang="0">
                    <a:pos x="171" y="689"/>
                  </a:cxn>
                  <a:cxn ang="0">
                    <a:pos x="114" y="643"/>
                  </a:cxn>
                  <a:cxn ang="0">
                    <a:pos x="65" y="586"/>
                  </a:cxn>
                  <a:cxn ang="0">
                    <a:pos x="46" y="554"/>
                  </a:cxn>
                  <a:cxn ang="0">
                    <a:pos x="36" y="536"/>
                  </a:cxn>
                  <a:cxn ang="0">
                    <a:pos x="17" y="484"/>
                  </a:cxn>
                  <a:cxn ang="0">
                    <a:pos x="2" y="410"/>
                  </a:cxn>
                  <a:cxn ang="0">
                    <a:pos x="2" y="339"/>
                  </a:cxn>
                  <a:cxn ang="0">
                    <a:pos x="17" y="267"/>
                  </a:cxn>
                  <a:cxn ang="0">
                    <a:pos x="43" y="202"/>
                  </a:cxn>
                  <a:cxn ang="0">
                    <a:pos x="83" y="140"/>
                  </a:cxn>
                  <a:cxn ang="0">
                    <a:pos x="134" y="88"/>
                  </a:cxn>
                  <a:cxn ang="0">
                    <a:pos x="179" y="55"/>
                  </a:cxn>
                  <a:cxn ang="0">
                    <a:pos x="197" y="46"/>
                  </a:cxn>
                  <a:cxn ang="0">
                    <a:pos x="232" y="28"/>
                  </a:cxn>
                  <a:cxn ang="0">
                    <a:pos x="303" y="7"/>
                  </a:cxn>
                  <a:cxn ang="0">
                    <a:pos x="377" y="0"/>
                  </a:cxn>
                  <a:cxn ang="0">
                    <a:pos x="448" y="7"/>
                  </a:cxn>
                  <a:cxn ang="0">
                    <a:pos x="517" y="28"/>
                  </a:cxn>
                  <a:cxn ang="0">
                    <a:pos x="580" y="60"/>
                  </a:cxn>
                  <a:cxn ang="0">
                    <a:pos x="637" y="106"/>
                  </a:cxn>
                  <a:cxn ang="0">
                    <a:pos x="686" y="163"/>
                  </a:cxn>
                  <a:cxn ang="0">
                    <a:pos x="706" y="197"/>
                  </a:cxn>
                  <a:cxn ang="0">
                    <a:pos x="714" y="213"/>
                  </a:cxn>
                  <a:cxn ang="0">
                    <a:pos x="735" y="267"/>
                  </a:cxn>
                  <a:cxn ang="0">
                    <a:pos x="750" y="339"/>
                  </a:cxn>
                  <a:cxn ang="0">
                    <a:pos x="750" y="412"/>
                  </a:cxn>
                  <a:cxn ang="0">
                    <a:pos x="735" y="482"/>
                  </a:cxn>
                  <a:cxn ang="0">
                    <a:pos x="709" y="549"/>
                  </a:cxn>
                  <a:cxn ang="0">
                    <a:pos x="668" y="609"/>
                  </a:cxn>
                  <a:cxn ang="0">
                    <a:pos x="618" y="663"/>
                  </a:cxn>
                  <a:cxn ang="0">
                    <a:pos x="570" y="695"/>
                  </a:cxn>
                </a:cxnLst>
                <a:rect l="0" t="0" r="r" b="b"/>
                <a:pathLst>
                  <a:path w="751" h="751">
                    <a:moveTo>
                      <a:pt x="554" y="705"/>
                    </a:moveTo>
                    <a:lnTo>
                      <a:pt x="554" y="705"/>
                    </a:lnTo>
                    <a:lnTo>
                      <a:pt x="536" y="713"/>
                    </a:lnTo>
                    <a:lnTo>
                      <a:pt x="520" y="721"/>
                    </a:lnTo>
                    <a:lnTo>
                      <a:pt x="484" y="734"/>
                    </a:lnTo>
                    <a:lnTo>
                      <a:pt x="448" y="743"/>
                    </a:lnTo>
                    <a:lnTo>
                      <a:pt x="412" y="749"/>
                    </a:lnTo>
                    <a:lnTo>
                      <a:pt x="375" y="751"/>
                    </a:lnTo>
                    <a:lnTo>
                      <a:pt x="339" y="748"/>
                    </a:lnTo>
                    <a:lnTo>
                      <a:pt x="303" y="743"/>
                    </a:lnTo>
                    <a:lnTo>
                      <a:pt x="269" y="734"/>
                    </a:lnTo>
                    <a:lnTo>
                      <a:pt x="235" y="723"/>
                    </a:lnTo>
                    <a:lnTo>
                      <a:pt x="202" y="707"/>
                    </a:lnTo>
                    <a:lnTo>
                      <a:pt x="171" y="689"/>
                    </a:lnTo>
                    <a:lnTo>
                      <a:pt x="140" y="668"/>
                    </a:lnTo>
                    <a:lnTo>
                      <a:pt x="114" y="643"/>
                    </a:lnTo>
                    <a:lnTo>
                      <a:pt x="88" y="616"/>
                    </a:lnTo>
                    <a:lnTo>
                      <a:pt x="65" y="586"/>
                    </a:lnTo>
                    <a:lnTo>
                      <a:pt x="56" y="570"/>
                    </a:lnTo>
                    <a:lnTo>
                      <a:pt x="46" y="554"/>
                    </a:lnTo>
                    <a:lnTo>
                      <a:pt x="46" y="554"/>
                    </a:lnTo>
                    <a:lnTo>
                      <a:pt x="36" y="536"/>
                    </a:lnTo>
                    <a:lnTo>
                      <a:pt x="30" y="520"/>
                    </a:lnTo>
                    <a:lnTo>
                      <a:pt x="17" y="484"/>
                    </a:lnTo>
                    <a:lnTo>
                      <a:pt x="7" y="448"/>
                    </a:lnTo>
                    <a:lnTo>
                      <a:pt x="2" y="410"/>
                    </a:lnTo>
                    <a:lnTo>
                      <a:pt x="0" y="375"/>
                    </a:lnTo>
                    <a:lnTo>
                      <a:pt x="2" y="339"/>
                    </a:lnTo>
                    <a:lnTo>
                      <a:pt x="7" y="303"/>
                    </a:lnTo>
                    <a:lnTo>
                      <a:pt x="17" y="267"/>
                    </a:lnTo>
                    <a:lnTo>
                      <a:pt x="28" y="235"/>
                    </a:lnTo>
                    <a:lnTo>
                      <a:pt x="43" y="202"/>
                    </a:lnTo>
                    <a:lnTo>
                      <a:pt x="61" y="169"/>
                    </a:lnTo>
                    <a:lnTo>
                      <a:pt x="83" y="140"/>
                    </a:lnTo>
                    <a:lnTo>
                      <a:pt x="106" y="112"/>
                    </a:lnTo>
                    <a:lnTo>
                      <a:pt x="134" y="88"/>
                    </a:lnTo>
                    <a:lnTo>
                      <a:pt x="165" y="65"/>
                    </a:lnTo>
                    <a:lnTo>
                      <a:pt x="179" y="55"/>
                    </a:lnTo>
                    <a:lnTo>
                      <a:pt x="197" y="46"/>
                    </a:lnTo>
                    <a:lnTo>
                      <a:pt x="197" y="46"/>
                    </a:lnTo>
                    <a:lnTo>
                      <a:pt x="214" y="36"/>
                    </a:lnTo>
                    <a:lnTo>
                      <a:pt x="232" y="28"/>
                    </a:lnTo>
                    <a:lnTo>
                      <a:pt x="267" y="16"/>
                    </a:lnTo>
                    <a:lnTo>
                      <a:pt x="303" y="7"/>
                    </a:lnTo>
                    <a:lnTo>
                      <a:pt x="339" y="2"/>
                    </a:lnTo>
                    <a:lnTo>
                      <a:pt x="377" y="0"/>
                    </a:lnTo>
                    <a:lnTo>
                      <a:pt x="412" y="2"/>
                    </a:lnTo>
                    <a:lnTo>
                      <a:pt x="448" y="7"/>
                    </a:lnTo>
                    <a:lnTo>
                      <a:pt x="482" y="15"/>
                    </a:lnTo>
                    <a:lnTo>
                      <a:pt x="517" y="28"/>
                    </a:lnTo>
                    <a:lnTo>
                      <a:pt x="549" y="42"/>
                    </a:lnTo>
                    <a:lnTo>
                      <a:pt x="580" y="60"/>
                    </a:lnTo>
                    <a:lnTo>
                      <a:pt x="609" y="81"/>
                    </a:lnTo>
                    <a:lnTo>
                      <a:pt x="637" y="106"/>
                    </a:lnTo>
                    <a:lnTo>
                      <a:pt x="663" y="134"/>
                    </a:lnTo>
                    <a:lnTo>
                      <a:pt x="686" y="163"/>
                    </a:lnTo>
                    <a:lnTo>
                      <a:pt x="696" y="179"/>
                    </a:lnTo>
                    <a:lnTo>
                      <a:pt x="706" y="197"/>
                    </a:lnTo>
                    <a:lnTo>
                      <a:pt x="706" y="197"/>
                    </a:lnTo>
                    <a:lnTo>
                      <a:pt x="714" y="213"/>
                    </a:lnTo>
                    <a:lnTo>
                      <a:pt x="722" y="231"/>
                    </a:lnTo>
                    <a:lnTo>
                      <a:pt x="735" y="267"/>
                    </a:lnTo>
                    <a:lnTo>
                      <a:pt x="743" y="303"/>
                    </a:lnTo>
                    <a:lnTo>
                      <a:pt x="750" y="339"/>
                    </a:lnTo>
                    <a:lnTo>
                      <a:pt x="751" y="375"/>
                    </a:lnTo>
                    <a:lnTo>
                      <a:pt x="750" y="412"/>
                    </a:lnTo>
                    <a:lnTo>
                      <a:pt x="743" y="446"/>
                    </a:lnTo>
                    <a:lnTo>
                      <a:pt x="735" y="482"/>
                    </a:lnTo>
                    <a:lnTo>
                      <a:pt x="723" y="516"/>
                    </a:lnTo>
                    <a:lnTo>
                      <a:pt x="709" y="549"/>
                    </a:lnTo>
                    <a:lnTo>
                      <a:pt x="689" y="580"/>
                    </a:lnTo>
                    <a:lnTo>
                      <a:pt x="668" y="609"/>
                    </a:lnTo>
                    <a:lnTo>
                      <a:pt x="644" y="637"/>
                    </a:lnTo>
                    <a:lnTo>
                      <a:pt x="618" y="663"/>
                    </a:lnTo>
                    <a:lnTo>
                      <a:pt x="587" y="686"/>
                    </a:lnTo>
                    <a:lnTo>
                      <a:pt x="570" y="695"/>
                    </a:lnTo>
                    <a:lnTo>
                      <a:pt x="554" y="705"/>
                    </a:lnTo>
                    <a:close/>
                  </a:path>
                </a:pathLst>
              </a:custGeom>
              <a:solidFill>
                <a:schemeClr val="accent4"/>
              </a:solidFill>
              <a:ln w="9525">
                <a:noFill/>
                <a:round/>
              </a:ln>
            </p:spPr>
            <p:txBody>
              <a:bodyPr vert="horz" wrap="square" lIns="91440" tIns="45720" rIns="91440" bIns="45720" numCol="1" anchor="t" anchorCtr="0" compatLnSpc="1"/>
              <a:lstStyle/>
              <a:p>
                <a:endParaRPr lang="en-US"/>
              </a:p>
            </p:txBody>
          </p:sp>
          <p:sp>
            <p:nvSpPr>
              <p:cNvPr id="97" name="Freeform 3524"/>
              <p:cNvSpPr/>
              <p:nvPr/>
            </p:nvSpPr>
            <p:spPr bwMode="auto">
              <a:xfrm>
                <a:off x="4373562" y="3451225"/>
                <a:ext cx="596900" cy="595313"/>
              </a:xfrm>
              <a:custGeom>
                <a:avLst/>
                <a:gdLst/>
                <a:ahLst/>
                <a:cxnLst>
                  <a:cxn ang="0">
                    <a:pos x="554" y="705"/>
                  </a:cxn>
                  <a:cxn ang="0">
                    <a:pos x="520" y="721"/>
                  </a:cxn>
                  <a:cxn ang="0">
                    <a:pos x="448" y="743"/>
                  </a:cxn>
                  <a:cxn ang="0">
                    <a:pos x="375" y="751"/>
                  </a:cxn>
                  <a:cxn ang="0">
                    <a:pos x="303" y="743"/>
                  </a:cxn>
                  <a:cxn ang="0">
                    <a:pos x="235" y="723"/>
                  </a:cxn>
                  <a:cxn ang="0">
                    <a:pos x="171" y="689"/>
                  </a:cxn>
                  <a:cxn ang="0">
                    <a:pos x="114" y="643"/>
                  </a:cxn>
                  <a:cxn ang="0">
                    <a:pos x="65" y="586"/>
                  </a:cxn>
                  <a:cxn ang="0">
                    <a:pos x="46" y="554"/>
                  </a:cxn>
                  <a:cxn ang="0">
                    <a:pos x="36" y="536"/>
                  </a:cxn>
                  <a:cxn ang="0">
                    <a:pos x="17" y="484"/>
                  </a:cxn>
                  <a:cxn ang="0">
                    <a:pos x="2" y="410"/>
                  </a:cxn>
                  <a:cxn ang="0">
                    <a:pos x="2" y="339"/>
                  </a:cxn>
                  <a:cxn ang="0">
                    <a:pos x="17" y="267"/>
                  </a:cxn>
                  <a:cxn ang="0">
                    <a:pos x="43" y="202"/>
                  </a:cxn>
                  <a:cxn ang="0">
                    <a:pos x="83" y="140"/>
                  </a:cxn>
                  <a:cxn ang="0">
                    <a:pos x="134" y="88"/>
                  </a:cxn>
                  <a:cxn ang="0">
                    <a:pos x="179" y="55"/>
                  </a:cxn>
                  <a:cxn ang="0">
                    <a:pos x="197" y="46"/>
                  </a:cxn>
                  <a:cxn ang="0">
                    <a:pos x="232" y="28"/>
                  </a:cxn>
                  <a:cxn ang="0">
                    <a:pos x="303" y="7"/>
                  </a:cxn>
                  <a:cxn ang="0">
                    <a:pos x="377" y="0"/>
                  </a:cxn>
                  <a:cxn ang="0">
                    <a:pos x="448" y="7"/>
                  </a:cxn>
                  <a:cxn ang="0">
                    <a:pos x="517" y="28"/>
                  </a:cxn>
                  <a:cxn ang="0">
                    <a:pos x="580" y="60"/>
                  </a:cxn>
                  <a:cxn ang="0">
                    <a:pos x="637" y="106"/>
                  </a:cxn>
                  <a:cxn ang="0">
                    <a:pos x="686" y="163"/>
                  </a:cxn>
                  <a:cxn ang="0">
                    <a:pos x="706" y="197"/>
                  </a:cxn>
                  <a:cxn ang="0">
                    <a:pos x="714" y="213"/>
                  </a:cxn>
                  <a:cxn ang="0">
                    <a:pos x="735" y="267"/>
                  </a:cxn>
                  <a:cxn ang="0">
                    <a:pos x="750" y="339"/>
                  </a:cxn>
                  <a:cxn ang="0">
                    <a:pos x="750" y="412"/>
                  </a:cxn>
                  <a:cxn ang="0">
                    <a:pos x="735" y="482"/>
                  </a:cxn>
                  <a:cxn ang="0">
                    <a:pos x="709" y="549"/>
                  </a:cxn>
                  <a:cxn ang="0">
                    <a:pos x="668" y="609"/>
                  </a:cxn>
                  <a:cxn ang="0">
                    <a:pos x="618" y="663"/>
                  </a:cxn>
                  <a:cxn ang="0">
                    <a:pos x="570" y="695"/>
                  </a:cxn>
                </a:cxnLst>
                <a:rect l="0" t="0" r="r" b="b"/>
                <a:pathLst>
                  <a:path w="751" h="751">
                    <a:moveTo>
                      <a:pt x="554" y="705"/>
                    </a:moveTo>
                    <a:lnTo>
                      <a:pt x="554" y="705"/>
                    </a:lnTo>
                    <a:lnTo>
                      <a:pt x="536" y="713"/>
                    </a:lnTo>
                    <a:lnTo>
                      <a:pt x="520" y="721"/>
                    </a:lnTo>
                    <a:lnTo>
                      <a:pt x="484" y="734"/>
                    </a:lnTo>
                    <a:lnTo>
                      <a:pt x="448" y="743"/>
                    </a:lnTo>
                    <a:lnTo>
                      <a:pt x="412" y="749"/>
                    </a:lnTo>
                    <a:lnTo>
                      <a:pt x="375" y="751"/>
                    </a:lnTo>
                    <a:lnTo>
                      <a:pt x="339" y="748"/>
                    </a:lnTo>
                    <a:lnTo>
                      <a:pt x="303" y="743"/>
                    </a:lnTo>
                    <a:lnTo>
                      <a:pt x="269" y="734"/>
                    </a:lnTo>
                    <a:lnTo>
                      <a:pt x="235" y="723"/>
                    </a:lnTo>
                    <a:lnTo>
                      <a:pt x="202" y="707"/>
                    </a:lnTo>
                    <a:lnTo>
                      <a:pt x="171" y="689"/>
                    </a:lnTo>
                    <a:lnTo>
                      <a:pt x="140" y="668"/>
                    </a:lnTo>
                    <a:lnTo>
                      <a:pt x="114" y="643"/>
                    </a:lnTo>
                    <a:lnTo>
                      <a:pt x="88" y="616"/>
                    </a:lnTo>
                    <a:lnTo>
                      <a:pt x="65" y="586"/>
                    </a:lnTo>
                    <a:lnTo>
                      <a:pt x="56" y="570"/>
                    </a:lnTo>
                    <a:lnTo>
                      <a:pt x="46" y="554"/>
                    </a:lnTo>
                    <a:lnTo>
                      <a:pt x="46" y="554"/>
                    </a:lnTo>
                    <a:lnTo>
                      <a:pt x="36" y="536"/>
                    </a:lnTo>
                    <a:lnTo>
                      <a:pt x="30" y="520"/>
                    </a:lnTo>
                    <a:lnTo>
                      <a:pt x="17" y="484"/>
                    </a:lnTo>
                    <a:lnTo>
                      <a:pt x="7" y="448"/>
                    </a:lnTo>
                    <a:lnTo>
                      <a:pt x="2" y="410"/>
                    </a:lnTo>
                    <a:lnTo>
                      <a:pt x="0" y="375"/>
                    </a:lnTo>
                    <a:lnTo>
                      <a:pt x="2" y="339"/>
                    </a:lnTo>
                    <a:lnTo>
                      <a:pt x="7" y="303"/>
                    </a:lnTo>
                    <a:lnTo>
                      <a:pt x="17" y="267"/>
                    </a:lnTo>
                    <a:lnTo>
                      <a:pt x="28" y="235"/>
                    </a:lnTo>
                    <a:lnTo>
                      <a:pt x="43" y="202"/>
                    </a:lnTo>
                    <a:lnTo>
                      <a:pt x="61" y="169"/>
                    </a:lnTo>
                    <a:lnTo>
                      <a:pt x="83" y="140"/>
                    </a:lnTo>
                    <a:lnTo>
                      <a:pt x="106" y="112"/>
                    </a:lnTo>
                    <a:lnTo>
                      <a:pt x="134" y="88"/>
                    </a:lnTo>
                    <a:lnTo>
                      <a:pt x="165" y="65"/>
                    </a:lnTo>
                    <a:lnTo>
                      <a:pt x="179" y="55"/>
                    </a:lnTo>
                    <a:lnTo>
                      <a:pt x="197" y="46"/>
                    </a:lnTo>
                    <a:lnTo>
                      <a:pt x="197" y="46"/>
                    </a:lnTo>
                    <a:lnTo>
                      <a:pt x="214" y="36"/>
                    </a:lnTo>
                    <a:lnTo>
                      <a:pt x="232" y="28"/>
                    </a:lnTo>
                    <a:lnTo>
                      <a:pt x="267" y="16"/>
                    </a:lnTo>
                    <a:lnTo>
                      <a:pt x="303" y="7"/>
                    </a:lnTo>
                    <a:lnTo>
                      <a:pt x="339" y="2"/>
                    </a:lnTo>
                    <a:lnTo>
                      <a:pt x="377" y="0"/>
                    </a:lnTo>
                    <a:lnTo>
                      <a:pt x="412" y="2"/>
                    </a:lnTo>
                    <a:lnTo>
                      <a:pt x="448" y="7"/>
                    </a:lnTo>
                    <a:lnTo>
                      <a:pt x="482" y="15"/>
                    </a:lnTo>
                    <a:lnTo>
                      <a:pt x="517" y="28"/>
                    </a:lnTo>
                    <a:lnTo>
                      <a:pt x="549" y="42"/>
                    </a:lnTo>
                    <a:lnTo>
                      <a:pt x="580" y="60"/>
                    </a:lnTo>
                    <a:lnTo>
                      <a:pt x="609" y="81"/>
                    </a:lnTo>
                    <a:lnTo>
                      <a:pt x="637" y="106"/>
                    </a:lnTo>
                    <a:lnTo>
                      <a:pt x="663" y="134"/>
                    </a:lnTo>
                    <a:lnTo>
                      <a:pt x="686" y="163"/>
                    </a:lnTo>
                    <a:lnTo>
                      <a:pt x="696" y="179"/>
                    </a:lnTo>
                    <a:lnTo>
                      <a:pt x="706" y="197"/>
                    </a:lnTo>
                    <a:lnTo>
                      <a:pt x="706" y="197"/>
                    </a:lnTo>
                    <a:lnTo>
                      <a:pt x="714" y="213"/>
                    </a:lnTo>
                    <a:lnTo>
                      <a:pt x="722" y="231"/>
                    </a:lnTo>
                    <a:lnTo>
                      <a:pt x="735" y="267"/>
                    </a:lnTo>
                    <a:lnTo>
                      <a:pt x="743" y="303"/>
                    </a:lnTo>
                    <a:lnTo>
                      <a:pt x="750" y="339"/>
                    </a:lnTo>
                    <a:lnTo>
                      <a:pt x="751" y="375"/>
                    </a:lnTo>
                    <a:lnTo>
                      <a:pt x="750" y="412"/>
                    </a:lnTo>
                    <a:lnTo>
                      <a:pt x="743" y="446"/>
                    </a:lnTo>
                    <a:lnTo>
                      <a:pt x="735" y="482"/>
                    </a:lnTo>
                    <a:lnTo>
                      <a:pt x="723" y="516"/>
                    </a:lnTo>
                    <a:lnTo>
                      <a:pt x="709" y="549"/>
                    </a:lnTo>
                    <a:lnTo>
                      <a:pt x="689" y="580"/>
                    </a:lnTo>
                    <a:lnTo>
                      <a:pt x="668" y="609"/>
                    </a:lnTo>
                    <a:lnTo>
                      <a:pt x="644" y="637"/>
                    </a:lnTo>
                    <a:lnTo>
                      <a:pt x="618" y="663"/>
                    </a:lnTo>
                    <a:lnTo>
                      <a:pt x="587" y="686"/>
                    </a:lnTo>
                    <a:lnTo>
                      <a:pt x="570" y="695"/>
                    </a:lnTo>
                    <a:lnTo>
                      <a:pt x="554" y="705"/>
                    </a:lnTo>
                  </a:path>
                </a:pathLst>
              </a:custGeom>
              <a:noFill/>
              <a:ln w="9525">
                <a:noFill/>
                <a:round/>
              </a:ln>
            </p:spPr>
            <p:txBody>
              <a:bodyPr vert="horz" wrap="square" lIns="91440" tIns="45720" rIns="91440" bIns="45720" numCol="1" anchor="t" anchorCtr="0" compatLnSpc="1"/>
              <a:lstStyle/>
              <a:p>
                <a:endParaRPr lang="en-US"/>
              </a:p>
            </p:txBody>
          </p:sp>
          <p:sp>
            <p:nvSpPr>
              <p:cNvPr id="98" name="Freeform 3525"/>
              <p:cNvSpPr/>
              <p:nvPr/>
            </p:nvSpPr>
            <p:spPr bwMode="auto">
              <a:xfrm>
                <a:off x="4440237" y="3516312"/>
                <a:ext cx="463550" cy="463550"/>
              </a:xfrm>
              <a:custGeom>
                <a:avLst/>
                <a:gdLst/>
                <a:ahLst/>
                <a:cxnLst>
                  <a:cxn ang="0">
                    <a:pos x="432" y="549"/>
                  </a:cxn>
                  <a:cxn ang="0">
                    <a:pos x="377" y="572"/>
                  </a:cxn>
                  <a:cxn ang="0">
                    <a:pos x="321" y="583"/>
                  </a:cxn>
                  <a:cxn ang="0">
                    <a:pos x="264" y="583"/>
                  </a:cxn>
                  <a:cxn ang="0">
                    <a:pos x="209" y="572"/>
                  </a:cxn>
                  <a:cxn ang="0">
                    <a:pos x="157" y="551"/>
                  </a:cxn>
                  <a:cxn ang="0">
                    <a:pos x="109" y="520"/>
                  </a:cxn>
                  <a:cxn ang="0">
                    <a:pos x="69" y="480"/>
                  </a:cxn>
                  <a:cxn ang="0">
                    <a:pos x="36" y="432"/>
                  </a:cxn>
                  <a:cxn ang="0">
                    <a:pos x="23" y="404"/>
                  </a:cxn>
                  <a:cxn ang="0">
                    <a:pos x="5" y="349"/>
                  </a:cxn>
                  <a:cxn ang="0">
                    <a:pos x="0" y="292"/>
                  </a:cxn>
                  <a:cxn ang="0">
                    <a:pos x="5" y="236"/>
                  </a:cxn>
                  <a:cxn ang="0">
                    <a:pos x="22" y="182"/>
                  </a:cxn>
                  <a:cxn ang="0">
                    <a:pos x="48" y="132"/>
                  </a:cxn>
                  <a:cxn ang="0">
                    <a:pos x="83" y="88"/>
                  </a:cxn>
                  <a:cxn ang="0">
                    <a:pos x="127" y="51"/>
                  </a:cxn>
                  <a:cxn ang="0">
                    <a:pos x="153" y="34"/>
                  </a:cxn>
                  <a:cxn ang="0">
                    <a:pos x="209" y="11"/>
                  </a:cxn>
                  <a:cxn ang="0">
                    <a:pos x="264" y="2"/>
                  </a:cxn>
                  <a:cxn ang="0">
                    <a:pos x="321" y="2"/>
                  </a:cxn>
                  <a:cxn ang="0">
                    <a:pos x="377" y="11"/>
                  </a:cxn>
                  <a:cxn ang="0">
                    <a:pos x="429" y="33"/>
                  </a:cxn>
                  <a:cxn ang="0">
                    <a:pos x="476" y="64"/>
                  </a:cxn>
                  <a:cxn ang="0">
                    <a:pos x="517" y="104"/>
                  </a:cxn>
                  <a:cxn ang="0">
                    <a:pos x="549" y="153"/>
                  </a:cxn>
                  <a:cxn ang="0">
                    <a:pos x="562" y="179"/>
                  </a:cxn>
                  <a:cxn ang="0">
                    <a:pos x="580" y="236"/>
                  </a:cxn>
                  <a:cxn ang="0">
                    <a:pos x="585" y="292"/>
                  </a:cxn>
                  <a:cxn ang="0">
                    <a:pos x="580" y="349"/>
                  </a:cxn>
                  <a:cxn ang="0">
                    <a:pos x="564" y="402"/>
                  </a:cxn>
                  <a:cxn ang="0">
                    <a:pos x="538" y="451"/>
                  </a:cxn>
                  <a:cxn ang="0">
                    <a:pos x="502" y="497"/>
                  </a:cxn>
                  <a:cxn ang="0">
                    <a:pos x="458" y="533"/>
                  </a:cxn>
                </a:cxnLst>
                <a:rect l="0" t="0" r="r" b="b"/>
                <a:pathLst>
                  <a:path w="585" h="585">
                    <a:moveTo>
                      <a:pt x="432" y="549"/>
                    </a:moveTo>
                    <a:lnTo>
                      <a:pt x="432" y="549"/>
                    </a:lnTo>
                    <a:lnTo>
                      <a:pt x="404" y="562"/>
                    </a:lnTo>
                    <a:lnTo>
                      <a:pt x="377" y="572"/>
                    </a:lnTo>
                    <a:lnTo>
                      <a:pt x="349" y="578"/>
                    </a:lnTo>
                    <a:lnTo>
                      <a:pt x="321" y="583"/>
                    </a:lnTo>
                    <a:lnTo>
                      <a:pt x="292" y="585"/>
                    </a:lnTo>
                    <a:lnTo>
                      <a:pt x="264" y="583"/>
                    </a:lnTo>
                    <a:lnTo>
                      <a:pt x="237" y="578"/>
                    </a:lnTo>
                    <a:lnTo>
                      <a:pt x="209" y="572"/>
                    </a:lnTo>
                    <a:lnTo>
                      <a:pt x="183" y="564"/>
                    </a:lnTo>
                    <a:lnTo>
                      <a:pt x="157" y="551"/>
                    </a:lnTo>
                    <a:lnTo>
                      <a:pt x="132" y="537"/>
                    </a:lnTo>
                    <a:lnTo>
                      <a:pt x="109" y="520"/>
                    </a:lnTo>
                    <a:lnTo>
                      <a:pt x="88" y="502"/>
                    </a:lnTo>
                    <a:lnTo>
                      <a:pt x="69" y="480"/>
                    </a:lnTo>
                    <a:lnTo>
                      <a:pt x="51" y="456"/>
                    </a:lnTo>
                    <a:lnTo>
                      <a:pt x="36" y="432"/>
                    </a:lnTo>
                    <a:lnTo>
                      <a:pt x="36" y="432"/>
                    </a:lnTo>
                    <a:lnTo>
                      <a:pt x="23" y="404"/>
                    </a:lnTo>
                    <a:lnTo>
                      <a:pt x="13" y="376"/>
                    </a:lnTo>
                    <a:lnTo>
                      <a:pt x="5" y="349"/>
                    </a:lnTo>
                    <a:lnTo>
                      <a:pt x="2" y="319"/>
                    </a:lnTo>
                    <a:lnTo>
                      <a:pt x="0" y="292"/>
                    </a:lnTo>
                    <a:lnTo>
                      <a:pt x="2" y="264"/>
                    </a:lnTo>
                    <a:lnTo>
                      <a:pt x="5" y="236"/>
                    </a:lnTo>
                    <a:lnTo>
                      <a:pt x="12" y="209"/>
                    </a:lnTo>
                    <a:lnTo>
                      <a:pt x="22" y="182"/>
                    </a:lnTo>
                    <a:lnTo>
                      <a:pt x="33" y="156"/>
                    </a:lnTo>
                    <a:lnTo>
                      <a:pt x="48" y="132"/>
                    </a:lnTo>
                    <a:lnTo>
                      <a:pt x="64" y="109"/>
                    </a:lnTo>
                    <a:lnTo>
                      <a:pt x="83" y="88"/>
                    </a:lnTo>
                    <a:lnTo>
                      <a:pt x="105" y="68"/>
                    </a:lnTo>
                    <a:lnTo>
                      <a:pt x="127" y="51"/>
                    </a:lnTo>
                    <a:lnTo>
                      <a:pt x="153" y="34"/>
                    </a:lnTo>
                    <a:lnTo>
                      <a:pt x="153" y="34"/>
                    </a:lnTo>
                    <a:lnTo>
                      <a:pt x="181" y="21"/>
                    </a:lnTo>
                    <a:lnTo>
                      <a:pt x="209" y="11"/>
                    </a:lnTo>
                    <a:lnTo>
                      <a:pt x="237" y="5"/>
                    </a:lnTo>
                    <a:lnTo>
                      <a:pt x="264" y="2"/>
                    </a:lnTo>
                    <a:lnTo>
                      <a:pt x="294" y="0"/>
                    </a:lnTo>
                    <a:lnTo>
                      <a:pt x="321" y="2"/>
                    </a:lnTo>
                    <a:lnTo>
                      <a:pt x="349" y="5"/>
                    </a:lnTo>
                    <a:lnTo>
                      <a:pt x="377" y="11"/>
                    </a:lnTo>
                    <a:lnTo>
                      <a:pt x="403" y="21"/>
                    </a:lnTo>
                    <a:lnTo>
                      <a:pt x="429" y="33"/>
                    </a:lnTo>
                    <a:lnTo>
                      <a:pt x="452" y="47"/>
                    </a:lnTo>
                    <a:lnTo>
                      <a:pt x="476" y="64"/>
                    </a:lnTo>
                    <a:lnTo>
                      <a:pt x="497" y="83"/>
                    </a:lnTo>
                    <a:lnTo>
                      <a:pt x="517" y="104"/>
                    </a:lnTo>
                    <a:lnTo>
                      <a:pt x="535" y="127"/>
                    </a:lnTo>
                    <a:lnTo>
                      <a:pt x="549" y="153"/>
                    </a:lnTo>
                    <a:lnTo>
                      <a:pt x="549" y="153"/>
                    </a:lnTo>
                    <a:lnTo>
                      <a:pt x="562" y="179"/>
                    </a:lnTo>
                    <a:lnTo>
                      <a:pt x="572" y="207"/>
                    </a:lnTo>
                    <a:lnTo>
                      <a:pt x="580" y="236"/>
                    </a:lnTo>
                    <a:lnTo>
                      <a:pt x="583" y="264"/>
                    </a:lnTo>
                    <a:lnTo>
                      <a:pt x="585" y="292"/>
                    </a:lnTo>
                    <a:lnTo>
                      <a:pt x="583" y="321"/>
                    </a:lnTo>
                    <a:lnTo>
                      <a:pt x="580" y="349"/>
                    </a:lnTo>
                    <a:lnTo>
                      <a:pt x="572" y="375"/>
                    </a:lnTo>
                    <a:lnTo>
                      <a:pt x="564" y="402"/>
                    </a:lnTo>
                    <a:lnTo>
                      <a:pt x="551" y="427"/>
                    </a:lnTo>
                    <a:lnTo>
                      <a:pt x="538" y="451"/>
                    </a:lnTo>
                    <a:lnTo>
                      <a:pt x="522" y="474"/>
                    </a:lnTo>
                    <a:lnTo>
                      <a:pt x="502" y="497"/>
                    </a:lnTo>
                    <a:lnTo>
                      <a:pt x="481" y="516"/>
                    </a:lnTo>
                    <a:lnTo>
                      <a:pt x="458" y="533"/>
                    </a:lnTo>
                    <a:lnTo>
                      <a:pt x="432" y="549"/>
                    </a:lnTo>
                    <a:close/>
                  </a:path>
                </a:pathLst>
              </a:custGeom>
              <a:solidFill>
                <a:srgbClr val="C69C6D"/>
              </a:solidFill>
              <a:ln w="9525">
                <a:noFill/>
                <a:round/>
              </a:ln>
            </p:spPr>
            <p:txBody>
              <a:bodyPr vert="horz" wrap="square" lIns="91440" tIns="45720" rIns="91440" bIns="45720" numCol="1" anchor="t" anchorCtr="0" compatLnSpc="1"/>
              <a:lstStyle/>
              <a:p>
                <a:endParaRPr lang="en-US"/>
              </a:p>
            </p:txBody>
          </p:sp>
          <p:sp>
            <p:nvSpPr>
              <p:cNvPr id="99" name="Freeform 3526"/>
              <p:cNvSpPr/>
              <p:nvPr/>
            </p:nvSpPr>
            <p:spPr bwMode="auto">
              <a:xfrm>
                <a:off x="4440237" y="3516312"/>
                <a:ext cx="463550" cy="463550"/>
              </a:xfrm>
              <a:custGeom>
                <a:avLst/>
                <a:gdLst/>
                <a:ahLst/>
                <a:cxnLst>
                  <a:cxn ang="0">
                    <a:pos x="432" y="549"/>
                  </a:cxn>
                  <a:cxn ang="0">
                    <a:pos x="377" y="572"/>
                  </a:cxn>
                  <a:cxn ang="0">
                    <a:pos x="321" y="583"/>
                  </a:cxn>
                  <a:cxn ang="0">
                    <a:pos x="264" y="583"/>
                  </a:cxn>
                  <a:cxn ang="0">
                    <a:pos x="209" y="572"/>
                  </a:cxn>
                  <a:cxn ang="0">
                    <a:pos x="157" y="551"/>
                  </a:cxn>
                  <a:cxn ang="0">
                    <a:pos x="109" y="520"/>
                  </a:cxn>
                  <a:cxn ang="0">
                    <a:pos x="69" y="480"/>
                  </a:cxn>
                  <a:cxn ang="0">
                    <a:pos x="36" y="432"/>
                  </a:cxn>
                  <a:cxn ang="0">
                    <a:pos x="23" y="404"/>
                  </a:cxn>
                  <a:cxn ang="0">
                    <a:pos x="5" y="349"/>
                  </a:cxn>
                  <a:cxn ang="0">
                    <a:pos x="0" y="292"/>
                  </a:cxn>
                  <a:cxn ang="0">
                    <a:pos x="5" y="236"/>
                  </a:cxn>
                  <a:cxn ang="0">
                    <a:pos x="22" y="182"/>
                  </a:cxn>
                  <a:cxn ang="0">
                    <a:pos x="48" y="132"/>
                  </a:cxn>
                  <a:cxn ang="0">
                    <a:pos x="83" y="88"/>
                  </a:cxn>
                  <a:cxn ang="0">
                    <a:pos x="127" y="51"/>
                  </a:cxn>
                  <a:cxn ang="0">
                    <a:pos x="153" y="34"/>
                  </a:cxn>
                  <a:cxn ang="0">
                    <a:pos x="209" y="11"/>
                  </a:cxn>
                  <a:cxn ang="0">
                    <a:pos x="264" y="2"/>
                  </a:cxn>
                  <a:cxn ang="0">
                    <a:pos x="321" y="2"/>
                  </a:cxn>
                  <a:cxn ang="0">
                    <a:pos x="377" y="11"/>
                  </a:cxn>
                  <a:cxn ang="0">
                    <a:pos x="429" y="33"/>
                  </a:cxn>
                  <a:cxn ang="0">
                    <a:pos x="476" y="64"/>
                  </a:cxn>
                  <a:cxn ang="0">
                    <a:pos x="517" y="104"/>
                  </a:cxn>
                  <a:cxn ang="0">
                    <a:pos x="549" y="153"/>
                  </a:cxn>
                  <a:cxn ang="0">
                    <a:pos x="562" y="179"/>
                  </a:cxn>
                  <a:cxn ang="0">
                    <a:pos x="580" y="236"/>
                  </a:cxn>
                  <a:cxn ang="0">
                    <a:pos x="585" y="292"/>
                  </a:cxn>
                  <a:cxn ang="0">
                    <a:pos x="580" y="349"/>
                  </a:cxn>
                  <a:cxn ang="0">
                    <a:pos x="564" y="402"/>
                  </a:cxn>
                  <a:cxn ang="0">
                    <a:pos x="538" y="451"/>
                  </a:cxn>
                  <a:cxn ang="0">
                    <a:pos x="502" y="497"/>
                  </a:cxn>
                  <a:cxn ang="0">
                    <a:pos x="458" y="533"/>
                  </a:cxn>
                </a:cxnLst>
                <a:rect l="0" t="0" r="r" b="b"/>
                <a:pathLst>
                  <a:path w="585" h="585">
                    <a:moveTo>
                      <a:pt x="432" y="549"/>
                    </a:moveTo>
                    <a:lnTo>
                      <a:pt x="432" y="549"/>
                    </a:lnTo>
                    <a:lnTo>
                      <a:pt x="404" y="562"/>
                    </a:lnTo>
                    <a:lnTo>
                      <a:pt x="377" y="572"/>
                    </a:lnTo>
                    <a:lnTo>
                      <a:pt x="349" y="578"/>
                    </a:lnTo>
                    <a:lnTo>
                      <a:pt x="321" y="583"/>
                    </a:lnTo>
                    <a:lnTo>
                      <a:pt x="292" y="585"/>
                    </a:lnTo>
                    <a:lnTo>
                      <a:pt x="264" y="583"/>
                    </a:lnTo>
                    <a:lnTo>
                      <a:pt x="237" y="578"/>
                    </a:lnTo>
                    <a:lnTo>
                      <a:pt x="209" y="572"/>
                    </a:lnTo>
                    <a:lnTo>
                      <a:pt x="183" y="564"/>
                    </a:lnTo>
                    <a:lnTo>
                      <a:pt x="157" y="551"/>
                    </a:lnTo>
                    <a:lnTo>
                      <a:pt x="132" y="537"/>
                    </a:lnTo>
                    <a:lnTo>
                      <a:pt x="109" y="520"/>
                    </a:lnTo>
                    <a:lnTo>
                      <a:pt x="88" y="502"/>
                    </a:lnTo>
                    <a:lnTo>
                      <a:pt x="69" y="480"/>
                    </a:lnTo>
                    <a:lnTo>
                      <a:pt x="51" y="456"/>
                    </a:lnTo>
                    <a:lnTo>
                      <a:pt x="36" y="432"/>
                    </a:lnTo>
                    <a:lnTo>
                      <a:pt x="36" y="432"/>
                    </a:lnTo>
                    <a:lnTo>
                      <a:pt x="23" y="404"/>
                    </a:lnTo>
                    <a:lnTo>
                      <a:pt x="13" y="376"/>
                    </a:lnTo>
                    <a:lnTo>
                      <a:pt x="5" y="349"/>
                    </a:lnTo>
                    <a:lnTo>
                      <a:pt x="2" y="319"/>
                    </a:lnTo>
                    <a:lnTo>
                      <a:pt x="0" y="292"/>
                    </a:lnTo>
                    <a:lnTo>
                      <a:pt x="2" y="264"/>
                    </a:lnTo>
                    <a:lnTo>
                      <a:pt x="5" y="236"/>
                    </a:lnTo>
                    <a:lnTo>
                      <a:pt x="12" y="209"/>
                    </a:lnTo>
                    <a:lnTo>
                      <a:pt x="22" y="182"/>
                    </a:lnTo>
                    <a:lnTo>
                      <a:pt x="33" y="156"/>
                    </a:lnTo>
                    <a:lnTo>
                      <a:pt x="48" y="132"/>
                    </a:lnTo>
                    <a:lnTo>
                      <a:pt x="64" y="109"/>
                    </a:lnTo>
                    <a:lnTo>
                      <a:pt x="83" y="88"/>
                    </a:lnTo>
                    <a:lnTo>
                      <a:pt x="105" y="68"/>
                    </a:lnTo>
                    <a:lnTo>
                      <a:pt x="127" y="51"/>
                    </a:lnTo>
                    <a:lnTo>
                      <a:pt x="153" y="34"/>
                    </a:lnTo>
                    <a:lnTo>
                      <a:pt x="153" y="34"/>
                    </a:lnTo>
                    <a:lnTo>
                      <a:pt x="181" y="21"/>
                    </a:lnTo>
                    <a:lnTo>
                      <a:pt x="209" y="11"/>
                    </a:lnTo>
                    <a:lnTo>
                      <a:pt x="237" y="5"/>
                    </a:lnTo>
                    <a:lnTo>
                      <a:pt x="264" y="2"/>
                    </a:lnTo>
                    <a:lnTo>
                      <a:pt x="294" y="0"/>
                    </a:lnTo>
                    <a:lnTo>
                      <a:pt x="321" y="2"/>
                    </a:lnTo>
                    <a:lnTo>
                      <a:pt x="349" y="5"/>
                    </a:lnTo>
                    <a:lnTo>
                      <a:pt x="377" y="11"/>
                    </a:lnTo>
                    <a:lnTo>
                      <a:pt x="403" y="21"/>
                    </a:lnTo>
                    <a:lnTo>
                      <a:pt x="429" y="33"/>
                    </a:lnTo>
                    <a:lnTo>
                      <a:pt x="452" y="47"/>
                    </a:lnTo>
                    <a:lnTo>
                      <a:pt x="476" y="64"/>
                    </a:lnTo>
                    <a:lnTo>
                      <a:pt x="497" y="83"/>
                    </a:lnTo>
                    <a:lnTo>
                      <a:pt x="517" y="104"/>
                    </a:lnTo>
                    <a:lnTo>
                      <a:pt x="535" y="127"/>
                    </a:lnTo>
                    <a:lnTo>
                      <a:pt x="549" y="153"/>
                    </a:lnTo>
                    <a:lnTo>
                      <a:pt x="549" y="153"/>
                    </a:lnTo>
                    <a:lnTo>
                      <a:pt x="562" y="179"/>
                    </a:lnTo>
                    <a:lnTo>
                      <a:pt x="572" y="207"/>
                    </a:lnTo>
                    <a:lnTo>
                      <a:pt x="580" y="236"/>
                    </a:lnTo>
                    <a:lnTo>
                      <a:pt x="583" y="264"/>
                    </a:lnTo>
                    <a:lnTo>
                      <a:pt x="585" y="292"/>
                    </a:lnTo>
                    <a:lnTo>
                      <a:pt x="583" y="321"/>
                    </a:lnTo>
                    <a:lnTo>
                      <a:pt x="580" y="349"/>
                    </a:lnTo>
                    <a:lnTo>
                      <a:pt x="572" y="375"/>
                    </a:lnTo>
                    <a:lnTo>
                      <a:pt x="564" y="402"/>
                    </a:lnTo>
                    <a:lnTo>
                      <a:pt x="551" y="427"/>
                    </a:lnTo>
                    <a:lnTo>
                      <a:pt x="538" y="451"/>
                    </a:lnTo>
                    <a:lnTo>
                      <a:pt x="522" y="474"/>
                    </a:lnTo>
                    <a:lnTo>
                      <a:pt x="502" y="497"/>
                    </a:lnTo>
                    <a:lnTo>
                      <a:pt x="481" y="516"/>
                    </a:lnTo>
                    <a:lnTo>
                      <a:pt x="458" y="533"/>
                    </a:lnTo>
                    <a:lnTo>
                      <a:pt x="432" y="549"/>
                    </a:lnTo>
                  </a:path>
                </a:pathLst>
              </a:custGeom>
              <a:noFill/>
              <a:ln w="9525">
                <a:noFill/>
                <a:round/>
              </a:ln>
            </p:spPr>
            <p:txBody>
              <a:bodyPr vert="horz" wrap="square" lIns="91440" tIns="45720" rIns="91440" bIns="45720" numCol="1" anchor="t" anchorCtr="0" compatLnSpc="1"/>
              <a:lstStyle/>
              <a:p>
                <a:endParaRPr lang="en-US"/>
              </a:p>
            </p:txBody>
          </p:sp>
          <p:sp>
            <p:nvSpPr>
              <p:cNvPr id="100" name="Freeform 3527"/>
              <p:cNvSpPr/>
              <p:nvPr/>
            </p:nvSpPr>
            <p:spPr bwMode="auto">
              <a:xfrm>
                <a:off x="4492624" y="3570287"/>
                <a:ext cx="358775" cy="360363"/>
              </a:xfrm>
              <a:custGeom>
                <a:avLst/>
                <a:gdLst/>
                <a:ahLst/>
                <a:cxnLst>
                  <a:cxn ang="0">
                    <a:pos x="334" y="426"/>
                  </a:cxn>
                  <a:cxn ang="0">
                    <a:pos x="292" y="443"/>
                  </a:cxn>
                  <a:cxn ang="0">
                    <a:pos x="248" y="452"/>
                  </a:cxn>
                  <a:cxn ang="0">
                    <a:pos x="205" y="452"/>
                  </a:cxn>
                  <a:cxn ang="0">
                    <a:pos x="161" y="443"/>
                  </a:cxn>
                  <a:cxn ang="0">
                    <a:pos x="122" y="427"/>
                  </a:cxn>
                  <a:cxn ang="0">
                    <a:pos x="85" y="403"/>
                  </a:cxn>
                  <a:cxn ang="0">
                    <a:pos x="54" y="372"/>
                  </a:cxn>
                  <a:cxn ang="0">
                    <a:pos x="28" y="334"/>
                  </a:cxn>
                  <a:cxn ang="0">
                    <a:pos x="18" y="313"/>
                  </a:cxn>
                  <a:cxn ang="0">
                    <a:pos x="5" y="271"/>
                  </a:cxn>
                  <a:cxn ang="0">
                    <a:pos x="0" y="227"/>
                  </a:cxn>
                  <a:cxn ang="0">
                    <a:pos x="5" y="183"/>
                  </a:cxn>
                  <a:cxn ang="0">
                    <a:pos x="16" y="142"/>
                  </a:cxn>
                  <a:cxn ang="0">
                    <a:pos x="38" y="103"/>
                  </a:cxn>
                  <a:cxn ang="0">
                    <a:pos x="65" y="69"/>
                  </a:cxn>
                  <a:cxn ang="0">
                    <a:pos x="99" y="40"/>
                  </a:cxn>
                  <a:cxn ang="0">
                    <a:pos x="119" y="28"/>
                  </a:cxn>
                  <a:cxn ang="0">
                    <a:pos x="161" y="10"/>
                  </a:cxn>
                  <a:cxn ang="0">
                    <a:pos x="205" y="2"/>
                  </a:cxn>
                  <a:cxn ang="0">
                    <a:pos x="248" y="2"/>
                  </a:cxn>
                  <a:cxn ang="0">
                    <a:pos x="292" y="10"/>
                  </a:cxn>
                  <a:cxn ang="0">
                    <a:pos x="331" y="27"/>
                  </a:cxn>
                  <a:cxn ang="0">
                    <a:pos x="368" y="49"/>
                  </a:cxn>
                  <a:cxn ang="0">
                    <a:pos x="399" y="80"/>
                  </a:cxn>
                  <a:cxn ang="0">
                    <a:pos x="425" y="119"/>
                  </a:cxn>
                  <a:cxn ang="0">
                    <a:pos x="435" y="141"/>
                  </a:cxn>
                  <a:cxn ang="0">
                    <a:pos x="448" y="183"/>
                  </a:cxn>
                  <a:cxn ang="0">
                    <a:pos x="453" y="227"/>
                  </a:cxn>
                  <a:cxn ang="0">
                    <a:pos x="448" y="269"/>
                  </a:cxn>
                  <a:cxn ang="0">
                    <a:pos x="437" y="312"/>
                  </a:cxn>
                  <a:cxn ang="0">
                    <a:pos x="415" y="351"/>
                  </a:cxn>
                  <a:cxn ang="0">
                    <a:pos x="388" y="385"/>
                  </a:cxn>
                  <a:cxn ang="0">
                    <a:pos x="354" y="412"/>
                  </a:cxn>
                </a:cxnLst>
                <a:rect l="0" t="0" r="r" b="b"/>
                <a:pathLst>
                  <a:path w="453" h="453">
                    <a:moveTo>
                      <a:pt x="334" y="426"/>
                    </a:moveTo>
                    <a:lnTo>
                      <a:pt x="334" y="426"/>
                    </a:lnTo>
                    <a:lnTo>
                      <a:pt x="313" y="435"/>
                    </a:lnTo>
                    <a:lnTo>
                      <a:pt x="292" y="443"/>
                    </a:lnTo>
                    <a:lnTo>
                      <a:pt x="271" y="448"/>
                    </a:lnTo>
                    <a:lnTo>
                      <a:pt x="248" y="452"/>
                    </a:lnTo>
                    <a:lnTo>
                      <a:pt x="227" y="453"/>
                    </a:lnTo>
                    <a:lnTo>
                      <a:pt x="205" y="452"/>
                    </a:lnTo>
                    <a:lnTo>
                      <a:pt x="183" y="448"/>
                    </a:lnTo>
                    <a:lnTo>
                      <a:pt x="161" y="443"/>
                    </a:lnTo>
                    <a:lnTo>
                      <a:pt x="142" y="435"/>
                    </a:lnTo>
                    <a:lnTo>
                      <a:pt x="122" y="427"/>
                    </a:lnTo>
                    <a:lnTo>
                      <a:pt x="103" y="416"/>
                    </a:lnTo>
                    <a:lnTo>
                      <a:pt x="85" y="403"/>
                    </a:lnTo>
                    <a:lnTo>
                      <a:pt x="69" y="388"/>
                    </a:lnTo>
                    <a:lnTo>
                      <a:pt x="54" y="372"/>
                    </a:lnTo>
                    <a:lnTo>
                      <a:pt x="39" y="354"/>
                    </a:lnTo>
                    <a:lnTo>
                      <a:pt x="28" y="334"/>
                    </a:lnTo>
                    <a:lnTo>
                      <a:pt x="28" y="334"/>
                    </a:lnTo>
                    <a:lnTo>
                      <a:pt x="18" y="313"/>
                    </a:lnTo>
                    <a:lnTo>
                      <a:pt x="10" y="292"/>
                    </a:lnTo>
                    <a:lnTo>
                      <a:pt x="5" y="271"/>
                    </a:lnTo>
                    <a:lnTo>
                      <a:pt x="2" y="248"/>
                    </a:lnTo>
                    <a:lnTo>
                      <a:pt x="0" y="227"/>
                    </a:lnTo>
                    <a:lnTo>
                      <a:pt x="2" y="204"/>
                    </a:lnTo>
                    <a:lnTo>
                      <a:pt x="5" y="183"/>
                    </a:lnTo>
                    <a:lnTo>
                      <a:pt x="10" y="162"/>
                    </a:lnTo>
                    <a:lnTo>
                      <a:pt x="16" y="142"/>
                    </a:lnTo>
                    <a:lnTo>
                      <a:pt x="26" y="123"/>
                    </a:lnTo>
                    <a:lnTo>
                      <a:pt x="38" y="103"/>
                    </a:lnTo>
                    <a:lnTo>
                      <a:pt x="51" y="85"/>
                    </a:lnTo>
                    <a:lnTo>
                      <a:pt x="65" y="69"/>
                    </a:lnTo>
                    <a:lnTo>
                      <a:pt x="82" y="54"/>
                    </a:lnTo>
                    <a:lnTo>
                      <a:pt x="99" y="40"/>
                    </a:lnTo>
                    <a:lnTo>
                      <a:pt x="119" y="28"/>
                    </a:lnTo>
                    <a:lnTo>
                      <a:pt x="119" y="28"/>
                    </a:lnTo>
                    <a:lnTo>
                      <a:pt x="140" y="18"/>
                    </a:lnTo>
                    <a:lnTo>
                      <a:pt x="161" y="10"/>
                    </a:lnTo>
                    <a:lnTo>
                      <a:pt x="183" y="5"/>
                    </a:lnTo>
                    <a:lnTo>
                      <a:pt x="205" y="2"/>
                    </a:lnTo>
                    <a:lnTo>
                      <a:pt x="227" y="0"/>
                    </a:lnTo>
                    <a:lnTo>
                      <a:pt x="248" y="2"/>
                    </a:lnTo>
                    <a:lnTo>
                      <a:pt x="271" y="5"/>
                    </a:lnTo>
                    <a:lnTo>
                      <a:pt x="292" y="10"/>
                    </a:lnTo>
                    <a:lnTo>
                      <a:pt x="311" y="17"/>
                    </a:lnTo>
                    <a:lnTo>
                      <a:pt x="331" y="27"/>
                    </a:lnTo>
                    <a:lnTo>
                      <a:pt x="350" y="38"/>
                    </a:lnTo>
                    <a:lnTo>
                      <a:pt x="368" y="49"/>
                    </a:lnTo>
                    <a:lnTo>
                      <a:pt x="385" y="64"/>
                    </a:lnTo>
                    <a:lnTo>
                      <a:pt x="399" y="80"/>
                    </a:lnTo>
                    <a:lnTo>
                      <a:pt x="414" y="100"/>
                    </a:lnTo>
                    <a:lnTo>
                      <a:pt x="425" y="119"/>
                    </a:lnTo>
                    <a:lnTo>
                      <a:pt x="425" y="119"/>
                    </a:lnTo>
                    <a:lnTo>
                      <a:pt x="435" y="141"/>
                    </a:lnTo>
                    <a:lnTo>
                      <a:pt x="443" y="162"/>
                    </a:lnTo>
                    <a:lnTo>
                      <a:pt x="448" y="183"/>
                    </a:lnTo>
                    <a:lnTo>
                      <a:pt x="451" y="204"/>
                    </a:lnTo>
                    <a:lnTo>
                      <a:pt x="453" y="227"/>
                    </a:lnTo>
                    <a:lnTo>
                      <a:pt x="451" y="248"/>
                    </a:lnTo>
                    <a:lnTo>
                      <a:pt x="448" y="269"/>
                    </a:lnTo>
                    <a:lnTo>
                      <a:pt x="443" y="290"/>
                    </a:lnTo>
                    <a:lnTo>
                      <a:pt x="437" y="312"/>
                    </a:lnTo>
                    <a:lnTo>
                      <a:pt x="427" y="331"/>
                    </a:lnTo>
                    <a:lnTo>
                      <a:pt x="415" y="351"/>
                    </a:lnTo>
                    <a:lnTo>
                      <a:pt x="402" y="369"/>
                    </a:lnTo>
                    <a:lnTo>
                      <a:pt x="388" y="385"/>
                    </a:lnTo>
                    <a:lnTo>
                      <a:pt x="371" y="399"/>
                    </a:lnTo>
                    <a:lnTo>
                      <a:pt x="354" y="412"/>
                    </a:lnTo>
                    <a:lnTo>
                      <a:pt x="334" y="426"/>
                    </a:lnTo>
                    <a:close/>
                  </a:path>
                </a:pathLst>
              </a:custGeom>
              <a:solidFill>
                <a:srgbClr val="FFFFCC"/>
              </a:solidFill>
              <a:ln w="9525">
                <a:noFill/>
                <a:round/>
              </a:ln>
            </p:spPr>
            <p:txBody>
              <a:bodyPr vert="horz" wrap="square" lIns="91440" tIns="45720" rIns="91440" bIns="45720" numCol="1" anchor="t" anchorCtr="0" compatLnSpc="1"/>
              <a:lstStyle/>
              <a:p>
                <a:endParaRPr lang="en-US"/>
              </a:p>
            </p:txBody>
          </p:sp>
          <p:sp>
            <p:nvSpPr>
              <p:cNvPr id="101" name="Freeform 3528"/>
              <p:cNvSpPr/>
              <p:nvPr/>
            </p:nvSpPr>
            <p:spPr bwMode="auto">
              <a:xfrm>
                <a:off x="4492624" y="3570287"/>
                <a:ext cx="358775" cy="360363"/>
              </a:xfrm>
              <a:custGeom>
                <a:avLst/>
                <a:gdLst/>
                <a:ahLst/>
                <a:cxnLst>
                  <a:cxn ang="0">
                    <a:pos x="334" y="426"/>
                  </a:cxn>
                  <a:cxn ang="0">
                    <a:pos x="292" y="443"/>
                  </a:cxn>
                  <a:cxn ang="0">
                    <a:pos x="248" y="452"/>
                  </a:cxn>
                  <a:cxn ang="0">
                    <a:pos x="205" y="452"/>
                  </a:cxn>
                  <a:cxn ang="0">
                    <a:pos x="161" y="443"/>
                  </a:cxn>
                  <a:cxn ang="0">
                    <a:pos x="122" y="427"/>
                  </a:cxn>
                  <a:cxn ang="0">
                    <a:pos x="85" y="403"/>
                  </a:cxn>
                  <a:cxn ang="0">
                    <a:pos x="54" y="372"/>
                  </a:cxn>
                  <a:cxn ang="0">
                    <a:pos x="28" y="334"/>
                  </a:cxn>
                  <a:cxn ang="0">
                    <a:pos x="18" y="313"/>
                  </a:cxn>
                  <a:cxn ang="0">
                    <a:pos x="5" y="271"/>
                  </a:cxn>
                  <a:cxn ang="0">
                    <a:pos x="0" y="227"/>
                  </a:cxn>
                  <a:cxn ang="0">
                    <a:pos x="5" y="183"/>
                  </a:cxn>
                  <a:cxn ang="0">
                    <a:pos x="16" y="142"/>
                  </a:cxn>
                  <a:cxn ang="0">
                    <a:pos x="38" y="103"/>
                  </a:cxn>
                  <a:cxn ang="0">
                    <a:pos x="65" y="69"/>
                  </a:cxn>
                  <a:cxn ang="0">
                    <a:pos x="99" y="40"/>
                  </a:cxn>
                  <a:cxn ang="0">
                    <a:pos x="119" y="28"/>
                  </a:cxn>
                  <a:cxn ang="0">
                    <a:pos x="161" y="10"/>
                  </a:cxn>
                  <a:cxn ang="0">
                    <a:pos x="205" y="2"/>
                  </a:cxn>
                  <a:cxn ang="0">
                    <a:pos x="248" y="2"/>
                  </a:cxn>
                  <a:cxn ang="0">
                    <a:pos x="292" y="10"/>
                  </a:cxn>
                  <a:cxn ang="0">
                    <a:pos x="331" y="27"/>
                  </a:cxn>
                  <a:cxn ang="0">
                    <a:pos x="368" y="49"/>
                  </a:cxn>
                  <a:cxn ang="0">
                    <a:pos x="399" y="80"/>
                  </a:cxn>
                  <a:cxn ang="0">
                    <a:pos x="425" y="119"/>
                  </a:cxn>
                  <a:cxn ang="0">
                    <a:pos x="435" y="141"/>
                  </a:cxn>
                  <a:cxn ang="0">
                    <a:pos x="448" y="183"/>
                  </a:cxn>
                  <a:cxn ang="0">
                    <a:pos x="453" y="227"/>
                  </a:cxn>
                  <a:cxn ang="0">
                    <a:pos x="448" y="269"/>
                  </a:cxn>
                  <a:cxn ang="0">
                    <a:pos x="437" y="312"/>
                  </a:cxn>
                  <a:cxn ang="0">
                    <a:pos x="415" y="351"/>
                  </a:cxn>
                  <a:cxn ang="0">
                    <a:pos x="388" y="385"/>
                  </a:cxn>
                  <a:cxn ang="0">
                    <a:pos x="354" y="412"/>
                  </a:cxn>
                </a:cxnLst>
                <a:rect l="0" t="0" r="r" b="b"/>
                <a:pathLst>
                  <a:path w="453" h="453">
                    <a:moveTo>
                      <a:pt x="334" y="426"/>
                    </a:moveTo>
                    <a:lnTo>
                      <a:pt x="334" y="426"/>
                    </a:lnTo>
                    <a:lnTo>
                      <a:pt x="313" y="435"/>
                    </a:lnTo>
                    <a:lnTo>
                      <a:pt x="292" y="443"/>
                    </a:lnTo>
                    <a:lnTo>
                      <a:pt x="271" y="448"/>
                    </a:lnTo>
                    <a:lnTo>
                      <a:pt x="248" y="452"/>
                    </a:lnTo>
                    <a:lnTo>
                      <a:pt x="227" y="453"/>
                    </a:lnTo>
                    <a:lnTo>
                      <a:pt x="205" y="452"/>
                    </a:lnTo>
                    <a:lnTo>
                      <a:pt x="183" y="448"/>
                    </a:lnTo>
                    <a:lnTo>
                      <a:pt x="161" y="443"/>
                    </a:lnTo>
                    <a:lnTo>
                      <a:pt x="142" y="435"/>
                    </a:lnTo>
                    <a:lnTo>
                      <a:pt x="122" y="427"/>
                    </a:lnTo>
                    <a:lnTo>
                      <a:pt x="103" y="416"/>
                    </a:lnTo>
                    <a:lnTo>
                      <a:pt x="85" y="403"/>
                    </a:lnTo>
                    <a:lnTo>
                      <a:pt x="69" y="388"/>
                    </a:lnTo>
                    <a:lnTo>
                      <a:pt x="54" y="372"/>
                    </a:lnTo>
                    <a:lnTo>
                      <a:pt x="39" y="354"/>
                    </a:lnTo>
                    <a:lnTo>
                      <a:pt x="28" y="334"/>
                    </a:lnTo>
                    <a:lnTo>
                      <a:pt x="28" y="334"/>
                    </a:lnTo>
                    <a:lnTo>
                      <a:pt x="18" y="313"/>
                    </a:lnTo>
                    <a:lnTo>
                      <a:pt x="10" y="292"/>
                    </a:lnTo>
                    <a:lnTo>
                      <a:pt x="5" y="271"/>
                    </a:lnTo>
                    <a:lnTo>
                      <a:pt x="2" y="248"/>
                    </a:lnTo>
                    <a:lnTo>
                      <a:pt x="0" y="227"/>
                    </a:lnTo>
                    <a:lnTo>
                      <a:pt x="2" y="204"/>
                    </a:lnTo>
                    <a:lnTo>
                      <a:pt x="5" y="183"/>
                    </a:lnTo>
                    <a:lnTo>
                      <a:pt x="10" y="162"/>
                    </a:lnTo>
                    <a:lnTo>
                      <a:pt x="16" y="142"/>
                    </a:lnTo>
                    <a:lnTo>
                      <a:pt x="26" y="123"/>
                    </a:lnTo>
                    <a:lnTo>
                      <a:pt x="38" y="103"/>
                    </a:lnTo>
                    <a:lnTo>
                      <a:pt x="51" y="85"/>
                    </a:lnTo>
                    <a:lnTo>
                      <a:pt x="65" y="69"/>
                    </a:lnTo>
                    <a:lnTo>
                      <a:pt x="82" y="54"/>
                    </a:lnTo>
                    <a:lnTo>
                      <a:pt x="99" y="40"/>
                    </a:lnTo>
                    <a:lnTo>
                      <a:pt x="119" y="28"/>
                    </a:lnTo>
                    <a:lnTo>
                      <a:pt x="119" y="28"/>
                    </a:lnTo>
                    <a:lnTo>
                      <a:pt x="140" y="18"/>
                    </a:lnTo>
                    <a:lnTo>
                      <a:pt x="161" y="10"/>
                    </a:lnTo>
                    <a:lnTo>
                      <a:pt x="183" y="5"/>
                    </a:lnTo>
                    <a:lnTo>
                      <a:pt x="205" y="2"/>
                    </a:lnTo>
                    <a:lnTo>
                      <a:pt x="227" y="0"/>
                    </a:lnTo>
                    <a:lnTo>
                      <a:pt x="248" y="2"/>
                    </a:lnTo>
                    <a:lnTo>
                      <a:pt x="271" y="5"/>
                    </a:lnTo>
                    <a:lnTo>
                      <a:pt x="292" y="10"/>
                    </a:lnTo>
                    <a:lnTo>
                      <a:pt x="311" y="17"/>
                    </a:lnTo>
                    <a:lnTo>
                      <a:pt x="331" y="27"/>
                    </a:lnTo>
                    <a:lnTo>
                      <a:pt x="350" y="38"/>
                    </a:lnTo>
                    <a:lnTo>
                      <a:pt x="368" y="49"/>
                    </a:lnTo>
                    <a:lnTo>
                      <a:pt x="385" y="64"/>
                    </a:lnTo>
                    <a:lnTo>
                      <a:pt x="399" y="80"/>
                    </a:lnTo>
                    <a:lnTo>
                      <a:pt x="414" y="100"/>
                    </a:lnTo>
                    <a:lnTo>
                      <a:pt x="425" y="119"/>
                    </a:lnTo>
                    <a:lnTo>
                      <a:pt x="425" y="119"/>
                    </a:lnTo>
                    <a:lnTo>
                      <a:pt x="435" y="141"/>
                    </a:lnTo>
                    <a:lnTo>
                      <a:pt x="443" y="162"/>
                    </a:lnTo>
                    <a:lnTo>
                      <a:pt x="448" y="183"/>
                    </a:lnTo>
                    <a:lnTo>
                      <a:pt x="451" y="204"/>
                    </a:lnTo>
                    <a:lnTo>
                      <a:pt x="453" y="227"/>
                    </a:lnTo>
                    <a:lnTo>
                      <a:pt x="451" y="248"/>
                    </a:lnTo>
                    <a:lnTo>
                      <a:pt x="448" y="269"/>
                    </a:lnTo>
                    <a:lnTo>
                      <a:pt x="443" y="290"/>
                    </a:lnTo>
                    <a:lnTo>
                      <a:pt x="437" y="312"/>
                    </a:lnTo>
                    <a:lnTo>
                      <a:pt x="427" y="331"/>
                    </a:lnTo>
                    <a:lnTo>
                      <a:pt x="415" y="351"/>
                    </a:lnTo>
                    <a:lnTo>
                      <a:pt x="402" y="369"/>
                    </a:lnTo>
                    <a:lnTo>
                      <a:pt x="388" y="385"/>
                    </a:lnTo>
                    <a:lnTo>
                      <a:pt x="371" y="399"/>
                    </a:lnTo>
                    <a:lnTo>
                      <a:pt x="354" y="412"/>
                    </a:lnTo>
                    <a:lnTo>
                      <a:pt x="334" y="426"/>
                    </a:lnTo>
                  </a:path>
                </a:pathLst>
              </a:custGeom>
              <a:noFill/>
              <a:ln w="9525">
                <a:noFill/>
                <a:round/>
              </a:ln>
            </p:spPr>
            <p:txBody>
              <a:bodyPr vert="horz" wrap="square" lIns="91440" tIns="45720" rIns="91440" bIns="45720" numCol="1" anchor="t" anchorCtr="0" compatLnSpc="1"/>
              <a:lstStyle/>
              <a:p>
                <a:endParaRPr lang="en-US"/>
              </a:p>
            </p:txBody>
          </p:sp>
          <p:sp>
            <p:nvSpPr>
              <p:cNvPr id="102" name="Freeform 3529"/>
              <p:cNvSpPr/>
              <p:nvPr/>
            </p:nvSpPr>
            <p:spPr bwMode="auto">
              <a:xfrm>
                <a:off x="4565649" y="3656012"/>
                <a:ext cx="160338" cy="201613"/>
              </a:xfrm>
              <a:custGeom>
                <a:avLst/>
                <a:gdLst/>
                <a:ahLst/>
                <a:cxnLst>
                  <a:cxn ang="0">
                    <a:pos x="77" y="0"/>
                  </a:cxn>
                  <a:cxn ang="0">
                    <a:pos x="77" y="0"/>
                  </a:cxn>
                  <a:cxn ang="0">
                    <a:pos x="70" y="3"/>
                  </a:cxn>
                  <a:cxn ang="0">
                    <a:pos x="70" y="3"/>
                  </a:cxn>
                  <a:cxn ang="0">
                    <a:pos x="59" y="11"/>
                  </a:cxn>
                  <a:cxn ang="0">
                    <a:pos x="48" y="19"/>
                  </a:cxn>
                  <a:cxn ang="0">
                    <a:pos x="38" y="28"/>
                  </a:cxn>
                  <a:cxn ang="0">
                    <a:pos x="30" y="37"/>
                  </a:cxn>
                  <a:cxn ang="0">
                    <a:pos x="22" y="49"/>
                  </a:cxn>
                  <a:cxn ang="0">
                    <a:pos x="15" y="59"/>
                  </a:cxn>
                  <a:cxn ang="0">
                    <a:pos x="10" y="70"/>
                  </a:cxn>
                  <a:cxn ang="0">
                    <a:pos x="5" y="83"/>
                  </a:cxn>
                  <a:cxn ang="0">
                    <a:pos x="4" y="94"/>
                  </a:cxn>
                  <a:cxn ang="0">
                    <a:pos x="0" y="107"/>
                  </a:cxn>
                  <a:cxn ang="0">
                    <a:pos x="0" y="120"/>
                  </a:cxn>
                  <a:cxn ang="0">
                    <a:pos x="0" y="133"/>
                  </a:cxn>
                  <a:cxn ang="0">
                    <a:pos x="2" y="147"/>
                  </a:cxn>
                  <a:cxn ang="0">
                    <a:pos x="5" y="160"/>
                  </a:cxn>
                  <a:cxn ang="0">
                    <a:pos x="10" y="173"/>
                  </a:cxn>
                  <a:cxn ang="0">
                    <a:pos x="17" y="184"/>
                  </a:cxn>
                  <a:cxn ang="0">
                    <a:pos x="17" y="184"/>
                  </a:cxn>
                  <a:cxn ang="0">
                    <a:pos x="26" y="200"/>
                  </a:cxn>
                  <a:cxn ang="0">
                    <a:pos x="38" y="213"/>
                  </a:cxn>
                  <a:cxn ang="0">
                    <a:pos x="51" y="226"/>
                  </a:cxn>
                  <a:cxn ang="0">
                    <a:pos x="66" y="236"/>
                  </a:cxn>
                  <a:cxn ang="0">
                    <a:pos x="82" y="244"/>
                  </a:cxn>
                  <a:cxn ang="0">
                    <a:pos x="98" y="249"/>
                  </a:cxn>
                  <a:cxn ang="0">
                    <a:pos x="116" y="252"/>
                  </a:cxn>
                  <a:cxn ang="0">
                    <a:pos x="134" y="254"/>
                  </a:cxn>
                  <a:cxn ang="0">
                    <a:pos x="134" y="254"/>
                  </a:cxn>
                  <a:cxn ang="0">
                    <a:pos x="150" y="252"/>
                  </a:cxn>
                  <a:cxn ang="0">
                    <a:pos x="165" y="249"/>
                  </a:cxn>
                  <a:cxn ang="0">
                    <a:pos x="181" y="244"/>
                  </a:cxn>
                  <a:cxn ang="0">
                    <a:pos x="197" y="238"/>
                  </a:cxn>
                  <a:cxn ang="0">
                    <a:pos x="197" y="238"/>
                  </a:cxn>
                  <a:cxn ang="0">
                    <a:pos x="204" y="234"/>
                  </a:cxn>
                  <a:cxn ang="0">
                    <a:pos x="77" y="0"/>
                  </a:cxn>
                </a:cxnLst>
                <a:rect l="0" t="0" r="r" b="b"/>
                <a:pathLst>
                  <a:path w="204" h="254">
                    <a:moveTo>
                      <a:pt x="77" y="0"/>
                    </a:moveTo>
                    <a:lnTo>
                      <a:pt x="77" y="0"/>
                    </a:lnTo>
                    <a:lnTo>
                      <a:pt x="70" y="3"/>
                    </a:lnTo>
                    <a:lnTo>
                      <a:pt x="70" y="3"/>
                    </a:lnTo>
                    <a:lnTo>
                      <a:pt x="59" y="11"/>
                    </a:lnTo>
                    <a:lnTo>
                      <a:pt x="48" y="19"/>
                    </a:lnTo>
                    <a:lnTo>
                      <a:pt x="38" y="28"/>
                    </a:lnTo>
                    <a:lnTo>
                      <a:pt x="30" y="37"/>
                    </a:lnTo>
                    <a:lnTo>
                      <a:pt x="22" y="49"/>
                    </a:lnTo>
                    <a:lnTo>
                      <a:pt x="15" y="59"/>
                    </a:lnTo>
                    <a:lnTo>
                      <a:pt x="10" y="70"/>
                    </a:lnTo>
                    <a:lnTo>
                      <a:pt x="5" y="83"/>
                    </a:lnTo>
                    <a:lnTo>
                      <a:pt x="4" y="94"/>
                    </a:lnTo>
                    <a:lnTo>
                      <a:pt x="0" y="107"/>
                    </a:lnTo>
                    <a:lnTo>
                      <a:pt x="0" y="120"/>
                    </a:lnTo>
                    <a:lnTo>
                      <a:pt x="0" y="133"/>
                    </a:lnTo>
                    <a:lnTo>
                      <a:pt x="2" y="147"/>
                    </a:lnTo>
                    <a:lnTo>
                      <a:pt x="5" y="160"/>
                    </a:lnTo>
                    <a:lnTo>
                      <a:pt x="10" y="173"/>
                    </a:lnTo>
                    <a:lnTo>
                      <a:pt x="17" y="184"/>
                    </a:lnTo>
                    <a:lnTo>
                      <a:pt x="17" y="184"/>
                    </a:lnTo>
                    <a:lnTo>
                      <a:pt x="26" y="200"/>
                    </a:lnTo>
                    <a:lnTo>
                      <a:pt x="38" y="213"/>
                    </a:lnTo>
                    <a:lnTo>
                      <a:pt x="51" y="226"/>
                    </a:lnTo>
                    <a:lnTo>
                      <a:pt x="66" y="236"/>
                    </a:lnTo>
                    <a:lnTo>
                      <a:pt x="82" y="244"/>
                    </a:lnTo>
                    <a:lnTo>
                      <a:pt x="98" y="249"/>
                    </a:lnTo>
                    <a:lnTo>
                      <a:pt x="116" y="252"/>
                    </a:lnTo>
                    <a:lnTo>
                      <a:pt x="134" y="254"/>
                    </a:lnTo>
                    <a:lnTo>
                      <a:pt x="134" y="254"/>
                    </a:lnTo>
                    <a:lnTo>
                      <a:pt x="150" y="252"/>
                    </a:lnTo>
                    <a:lnTo>
                      <a:pt x="165" y="249"/>
                    </a:lnTo>
                    <a:lnTo>
                      <a:pt x="181" y="244"/>
                    </a:lnTo>
                    <a:lnTo>
                      <a:pt x="197" y="238"/>
                    </a:lnTo>
                    <a:lnTo>
                      <a:pt x="197" y="238"/>
                    </a:lnTo>
                    <a:lnTo>
                      <a:pt x="204" y="234"/>
                    </a:lnTo>
                    <a:lnTo>
                      <a:pt x="77" y="0"/>
                    </a:lnTo>
                    <a:close/>
                  </a:path>
                </a:pathLst>
              </a:custGeom>
              <a:solidFill>
                <a:srgbClr val="FFFFE6"/>
              </a:solidFill>
              <a:ln w="9525">
                <a:noFill/>
                <a:round/>
              </a:ln>
            </p:spPr>
            <p:txBody>
              <a:bodyPr vert="horz" wrap="square" lIns="91440" tIns="45720" rIns="91440" bIns="45720" numCol="1" anchor="t" anchorCtr="0" compatLnSpc="1"/>
              <a:lstStyle/>
              <a:p>
                <a:endParaRPr lang="en-US"/>
              </a:p>
            </p:txBody>
          </p:sp>
          <p:sp>
            <p:nvSpPr>
              <p:cNvPr id="103" name="Freeform 3530"/>
              <p:cNvSpPr/>
              <p:nvPr/>
            </p:nvSpPr>
            <p:spPr bwMode="auto">
              <a:xfrm>
                <a:off x="4565649" y="3656012"/>
                <a:ext cx="160338" cy="201613"/>
              </a:xfrm>
              <a:custGeom>
                <a:avLst/>
                <a:gdLst/>
                <a:ahLst/>
                <a:cxnLst>
                  <a:cxn ang="0">
                    <a:pos x="77" y="0"/>
                  </a:cxn>
                  <a:cxn ang="0">
                    <a:pos x="77" y="0"/>
                  </a:cxn>
                  <a:cxn ang="0">
                    <a:pos x="70" y="3"/>
                  </a:cxn>
                  <a:cxn ang="0">
                    <a:pos x="70" y="3"/>
                  </a:cxn>
                  <a:cxn ang="0">
                    <a:pos x="59" y="11"/>
                  </a:cxn>
                  <a:cxn ang="0">
                    <a:pos x="48" y="19"/>
                  </a:cxn>
                  <a:cxn ang="0">
                    <a:pos x="38" y="28"/>
                  </a:cxn>
                  <a:cxn ang="0">
                    <a:pos x="30" y="37"/>
                  </a:cxn>
                  <a:cxn ang="0">
                    <a:pos x="22" y="49"/>
                  </a:cxn>
                  <a:cxn ang="0">
                    <a:pos x="15" y="59"/>
                  </a:cxn>
                  <a:cxn ang="0">
                    <a:pos x="10" y="70"/>
                  </a:cxn>
                  <a:cxn ang="0">
                    <a:pos x="5" y="83"/>
                  </a:cxn>
                  <a:cxn ang="0">
                    <a:pos x="4" y="94"/>
                  </a:cxn>
                  <a:cxn ang="0">
                    <a:pos x="0" y="107"/>
                  </a:cxn>
                  <a:cxn ang="0">
                    <a:pos x="0" y="120"/>
                  </a:cxn>
                  <a:cxn ang="0">
                    <a:pos x="0" y="133"/>
                  </a:cxn>
                  <a:cxn ang="0">
                    <a:pos x="2" y="147"/>
                  </a:cxn>
                  <a:cxn ang="0">
                    <a:pos x="5" y="160"/>
                  </a:cxn>
                  <a:cxn ang="0">
                    <a:pos x="10" y="173"/>
                  </a:cxn>
                  <a:cxn ang="0">
                    <a:pos x="17" y="184"/>
                  </a:cxn>
                  <a:cxn ang="0">
                    <a:pos x="17" y="184"/>
                  </a:cxn>
                  <a:cxn ang="0">
                    <a:pos x="26" y="200"/>
                  </a:cxn>
                  <a:cxn ang="0">
                    <a:pos x="38" y="213"/>
                  </a:cxn>
                  <a:cxn ang="0">
                    <a:pos x="51" y="226"/>
                  </a:cxn>
                  <a:cxn ang="0">
                    <a:pos x="66" y="236"/>
                  </a:cxn>
                  <a:cxn ang="0">
                    <a:pos x="82" y="244"/>
                  </a:cxn>
                  <a:cxn ang="0">
                    <a:pos x="98" y="249"/>
                  </a:cxn>
                  <a:cxn ang="0">
                    <a:pos x="116" y="252"/>
                  </a:cxn>
                  <a:cxn ang="0">
                    <a:pos x="134" y="254"/>
                  </a:cxn>
                  <a:cxn ang="0">
                    <a:pos x="134" y="254"/>
                  </a:cxn>
                  <a:cxn ang="0">
                    <a:pos x="150" y="252"/>
                  </a:cxn>
                  <a:cxn ang="0">
                    <a:pos x="165" y="249"/>
                  </a:cxn>
                  <a:cxn ang="0">
                    <a:pos x="181" y="244"/>
                  </a:cxn>
                  <a:cxn ang="0">
                    <a:pos x="197" y="238"/>
                  </a:cxn>
                  <a:cxn ang="0">
                    <a:pos x="197" y="238"/>
                  </a:cxn>
                  <a:cxn ang="0">
                    <a:pos x="204" y="234"/>
                  </a:cxn>
                  <a:cxn ang="0">
                    <a:pos x="77" y="0"/>
                  </a:cxn>
                </a:cxnLst>
                <a:rect l="0" t="0" r="r" b="b"/>
                <a:pathLst>
                  <a:path w="204" h="254">
                    <a:moveTo>
                      <a:pt x="77" y="0"/>
                    </a:moveTo>
                    <a:lnTo>
                      <a:pt x="77" y="0"/>
                    </a:lnTo>
                    <a:lnTo>
                      <a:pt x="70" y="3"/>
                    </a:lnTo>
                    <a:lnTo>
                      <a:pt x="70" y="3"/>
                    </a:lnTo>
                    <a:lnTo>
                      <a:pt x="59" y="11"/>
                    </a:lnTo>
                    <a:lnTo>
                      <a:pt x="48" y="19"/>
                    </a:lnTo>
                    <a:lnTo>
                      <a:pt x="38" y="28"/>
                    </a:lnTo>
                    <a:lnTo>
                      <a:pt x="30" y="37"/>
                    </a:lnTo>
                    <a:lnTo>
                      <a:pt x="22" y="49"/>
                    </a:lnTo>
                    <a:lnTo>
                      <a:pt x="15" y="59"/>
                    </a:lnTo>
                    <a:lnTo>
                      <a:pt x="10" y="70"/>
                    </a:lnTo>
                    <a:lnTo>
                      <a:pt x="5" y="83"/>
                    </a:lnTo>
                    <a:lnTo>
                      <a:pt x="4" y="94"/>
                    </a:lnTo>
                    <a:lnTo>
                      <a:pt x="0" y="107"/>
                    </a:lnTo>
                    <a:lnTo>
                      <a:pt x="0" y="120"/>
                    </a:lnTo>
                    <a:lnTo>
                      <a:pt x="0" y="133"/>
                    </a:lnTo>
                    <a:lnTo>
                      <a:pt x="2" y="147"/>
                    </a:lnTo>
                    <a:lnTo>
                      <a:pt x="5" y="160"/>
                    </a:lnTo>
                    <a:lnTo>
                      <a:pt x="10" y="173"/>
                    </a:lnTo>
                    <a:lnTo>
                      <a:pt x="17" y="184"/>
                    </a:lnTo>
                    <a:lnTo>
                      <a:pt x="17" y="184"/>
                    </a:lnTo>
                    <a:lnTo>
                      <a:pt x="26" y="200"/>
                    </a:lnTo>
                    <a:lnTo>
                      <a:pt x="38" y="213"/>
                    </a:lnTo>
                    <a:lnTo>
                      <a:pt x="51" y="226"/>
                    </a:lnTo>
                    <a:lnTo>
                      <a:pt x="66" y="236"/>
                    </a:lnTo>
                    <a:lnTo>
                      <a:pt x="82" y="244"/>
                    </a:lnTo>
                    <a:lnTo>
                      <a:pt x="98" y="249"/>
                    </a:lnTo>
                    <a:lnTo>
                      <a:pt x="116" y="252"/>
                    </a:lnTo>
                    <a:lnTo>
                      <a:pt x="134" y="254"/>
                    </a:lnTo>
                    <a:lnTo>
                      <a:pt x="134" y="254"/>
                    </a:lnTo>
                    <a:lnTo>
                      <a:pt x="150" y="252"/>
                    </a:lnTo>
                    <a:lnTo>
                      <a:pt x="165" y="249"/>
                    </a:lnTo>
                    <a:lnTo>
                      <a:pt x="181" y="244"/>
                    </a:lnTo>
                    <a:lnTo>
                      <a:pt x="197" y="238"/>
                    </a:lnTo>
                    <a:lnTo>
                      <a:pt x="197" y="238"/>
                    </a:lnTo>
                    <a:lnTo>
                      <a:pt x="204" y="234"/>
                    </a:lnTo>
                    <a:lnTo>
                      <a:pt x="77" y="0"/>
                    </a:lnTo>
                  </a:path>
                </a:pathLst>
              </a:custGeom>
              <a:noFill/>
              <a:ln w="9525">
                <a:noFill/>
                <a:round/>
              </a:ln>
            </p:spPr>
            <p:txBody>
              <a:bodyPr vert="horz" wrap="square" lIns="91440" tIns="45720" rIns="91440" bIns="45720" numCol="1" anchor="t" anchorCtr="0" compatLnSpc="1"/>
              <a:lstStyle/>
              <a:p>
                <a:endParaRPr lang="en-US"/>
              </a:p>
            </p:txBody>
          </p:sp>
          <p:sp>
            <p:nvSpPr>
              <p:cNvPr id="104" name="Freeform 3531"/>
              <p:cNvSpPr/>
              <p:nvPr/>
            </p:nvSpPr>
            <p:spPr bwMode="auto">
              <a:xfrm>
                <a:off x="4565649" y="3559175"/>
                <a:ext cx="19050" cy="17463"/>
              </a:xfrm>
              <a:custGeom>
                <a:avLst/>
                <a:gdLst/>
                <a:ahLst/>
                <a:cxnLst>
                  <a:cxn ang="0">
                    <a:pos x="25" y="11"/>
                  </a:cxn>
                  <a:cxn ang="0">
                    <a:pos x="25" y="11"/>
                  </a:cxn>
                  <a:cxn ang="0">
                    <a:pos x="23" y="16"/>
                  </a:cxn>
                  <a:cxn ang="0">
                    <a:pos x="22" y="19"/>
                  </a:cxn>
                  <a:cxn ang="0">
                    <a:pos x="17" y="23"/>
                  </a:cxn>
                  <a:cxn ang="0">
                    <a:pos x="13" y="23"/>
                  </a:cxn>
                  <a:cxn ang="0">
                    <a:pos x="13" y="23"/>
                  </a:cxn>
                  <a:cxn ang="0">
                    <a:pos x="8" y="23"/>
                  </a:cxn>
                  <a:cxn ang="0">
                    <a:pos x="4" y="19"/>
                  </a:cxn>
                  <a:cxn ang="0">
                    <a:pos x="2" y="16"/>
                  </a:cxn>
                  <a:cxn ang="0">
                    <a:pos x="0" y="11"/>
                  </a:cxn>
                  <a:cxn ang="0">
                    <a:pos x="0" y="11"/>
                  </a:cxn>
                  <a:cxn ang="0">
                    <a:pos x="2" y="6"/>
                  </a:cxn>
                  <a:cxn ang="0">
                    <a:pos x="4" y="3"/>
                  </a:cxn>
                  <a:cxn ang="0">
                    <a:pos x="8" y="0"/>
                  </a:cxn>
                  <a:cxn ang="0">
                    <a:pos x="13" y="0"/>
                  </a:cxn>
                  <a:cxn ang="0">
                    <a:pos x="13" y="0"/>
                  </a:cxn>
                  <a:cxn ang="0">
                    <a:pos x="17" y="0"/>
                  </a:cxn>
                  <a:cxn ang="0">
                    <a:pos x="22" y="3"/>
                  </a:cxn>
                  <a:cxn ang="0">
                    <a:pos x="23" y="6"/>
                  </a:cxn>
                  <a:cxn ang="0">
                    <a:pos x="25" y="11"/>
                  </a:cxn>
                </a:cxnLst>
                <a:rect l="0" t="0" r="r" b="b"/>
                <a:pathLst>
                  <a:path w="25" h="23">
                    <a:moveTo>
                      <a:pt x="25" y="11"/>
                    </a:moveTo>
                    <a:lnTo>
                      <a:pt x="25" y="11"/>
                    </a:lnTo>
                    <a:lnTo>
                      <a:pt x="23" y="16"/>
                    </a:lnTo>
                    <a:lnTo>
                      <a:pt x="22" y="19"/>
                    </a:lnTo>
                    <a:lnTo>
                      <a:pt x="17" y="23"/>
                    </a:lnTo>
                    <a:lnTo>
                      <a:pt x="13" y="23"/>
                    </a:lnTo>
                    <a:lnTo>
                      <a:pt x="13" y="23"/>
                    </a:lnTo>
                    <a:lnTo>
                      <a:pt x="8" y="23"/>
                    </a:lnTo>
                    <a:lnTo>
                      <a:pt x="4" y="19"/>
                    </a:lnTo>
                    <a:lnTo>
                      <a:pt x="2" y="16"/>
                    </a:lnTo>
                    <a:lnTo>
                      <a:pt x="0" y="11"/>
                    </a:lnTo>
                    <a:lnTo>
                      <a:pt x="0" y="11"/>
                    </a:lnTo>
                    <a:lnTo>
                      <a:pt x="2" y="6"/>
                    </a:lnTo>
                    <a:lnTo>
                      <a:pt x="4" y="3"/>
                    </a:lnTo>
                    <a:lnTo>
                      <a:pt x="8" y="0"/>
                    </a:lnTo>
                    <a:lnTo>
                      <a:pt x="13" y="0"/>
                    </a:lnTo>
                    <a:lnTo>
                      <a:pt x="13" y="0"/>
                    </a:lnTo>
                    <a:lnTo>
                      <a:pt x="17" y="0"/>
                    </a:lnTo>
                    <a:lnTo>
                      <a:pt x="22" y="3"/>
                    </a:lnTo>
                    <a:lnTo>
                      <a:pt x="23" y="6"/>
                    </a:lnTo>
                    <a:lnTo>
                      <a:pt x="25" y="11"/>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05" name="Freeform 3532"/>
              <p:cNvSpPr/>
              <p:nvPr/>
            </p:nvSpPr>
            <p:spPr bwMode="auto">
              <a:xfrm>
                <a:off x="4565649" y="3559175"/>
                <a:ext cx="19050" cy="17463"/>
              </a:xfrm>
              <a:custGeom>
                <a:avLst/>
                <a:gdLst/>
                <a:ahLst/>
                <a:cxnLst>
                  <a:cxn ang="0">
                    <a:pos x="25" y="11"/>
                  </a:cxn>
                  <a:cxn ang="0">
                    <a:pos x="25" y="11"/>
                  </a:cxn>
                  <a:cxn ang="0">
                    <a:pos x="23" y="16"/>
                  </a:cxn>
                  <a:cxn ang="0">
                    <a:pos x="22" y="19"/>
                  </a:cxn>
                  <a:cxn ang="0">
                    <a:pos x="17" y="23"/>
                  </a:cxn>
                  <a:cxn ang="0">
                    <a:pos x="13" y="23"/>
                  </a:cxn>
                  <a:cxn ang="0">
                    <a:pos x="13" y="23"/>
                  </a:cxn>
                  <a:cxn ang="0">
                    <a:pos x="8" y="23"/>
                  </a:cxn>
                  <a:cxn ang="0">
                    <a:pos x="4" y="19"/>
                  </a:cxn>
                  <a:cxn ang="0">
                    <a:pos x="2" y="16"/>
                  </a:cxn>
                  <a:cxn ang="0">
                    <a:pos x="0" y="11"/>
                  </a:cxn>
                  <a:cxn ang="0">
                    <a:pos x="0" y="11"/>
                  </a:cxn>
                  <a:cxn ang="0">
                    <a:pos x="2" y="6"/>
                  </a:cxn>
                  <a:cxn ang="0">
                    <a:pos x="4" y="3"/>
                  </a:cxn>
                  <a:cxn ang="0">
                    <a:pos x="8" y="0"/>
                  </a:cxn>
                  <a:cxn ang="0">
                    <a:pos x="13" y="0"/>
                  </a:cxn>
                  <a:cxn ang="0">
                    <a:pos x="13" y="0"/>
                  </a:cxn>
                  <a:cxn ang="0">
                    <a:pos x="17" y="0"/>
                  </a:cxn>
                  <a:cxn ang="0">
                    <a:pos x="22" y="3"/>
                  </a:cxn>
                  <a:cxn ang="0">
                    <a:pos x="23" y="6"/>
                  </a:cxn>
                  <a:cxn ang="0">
                    <a:pos x="25" y="11"/>
                  </a:cxn>
                </a:cxnLst>
                <a:rect l="0" t="0" r="r" b="b"/>
                <a:pathLst>
                  <a:path w="25" h="23">
                    <a:moveTo>
                      <a:pt x="25" y="11"/>
                    </a:moveTo>
                    <a:lnTo>
                      <a:pt x="25" y="11"/>
                    </a:lnTo>
                    <a:lnTo>
                      <a:pt x="23" y="16"/>
                    </a:lnTo>
                    <a:lnTo>
                      <a:pt x="22" y="19"/>
                    </a:lnTo>
                    <a:lnTo>
                      <a:pt x="17" y="23"/>
                    </a:lnTo>
                    <a:lnTo>
                      <a:pt x="13" y="23"/>
                    </a:lnTo>
                    <a:lnTo>
                      <a:pt x="13" y="23"/>
                    </a:lnTo>
                    <a:lnTo>
                      <a:pt x="8" y="23"/>
                    </a:lnTo>
                    <a:lnTo>
                      <a:pt x="4" y="19"/>
                    </a:lnTo>
                    <a:lnTo>
                      <a:pt x="2" y="16"/>
                    </a:lnTo>
                    <a:lnTo>
                      <a:pt x="0" y="11"/>
                    </a:lnTo>
                    <a:lnTo>
                      <a:pt x="0" y="11"/>
                    </a:lnTo>
                    <a:lnTo>
                      <a:pt x="2" y="6"/>
                    </a:lnTo>
                    <a:lnTo>
                      <a:pt x="4" y="3"/>
                    </a:lnTo>
                    <a:lnTo>
                      <a:pt x="8" y="0"/>
                    </a:lnTo>
                    <a:lnTo>
                      <a:pt x="13" y="0"/>
                    </a:lnTo>
                    <a:lnTo>
                      <a:pt x="13" y="0"/>
                    </a:lnTo>
                    <a:lnTo>
                      <a:pt x="17" y="0"/>
                    </a:lnTo>
                    <a:lnTo>
                      <a:pt x="22" y="3"/>
                    </a:lnTo>
                    <a:lnTo>
                      <a:pt x="23" y="6"/>
                    </a:lnTo>
                    <a:lnTo>
                      <a:pt x="25" y="11"/>
                    </a:lnTo>
                  </a:path>
                </a:pathLst>
              </a:custGeom>
              <a:noFill/>
              <a:ln w="9525">
                <a:noFill/>
                <a:round/>
              </a:ln>
            </p:spPr>
            <p:txBody>
              <a:bodyPr vert="horz" wrap="square" lIns="91440" tIns="45720" rIns="91440" bIns="45720" numCol="1" anchor="t" anchorCtr="0" compatLnSpc="1"/>
              <a:lstStyle/>
              <a:p>
                <a:endParaRPr lang="en-US"/>
              </a:p>
            </p:txBody>
          </p:sp>
          <p:sp>
            <p:nvSpPr>
              <p:cNvPr id="106" name="Freeform 3533"/>
              <p:cNvSpPr/>
              <p:nvPr/>
            </p:nvSpPr>
            <p:spPr bwMode="auto">
              <a:xfrm>
                <a:off x="4518024" y="3600450"/>
                <a:ext cx="20638" cy="19050"/>
              </a:xfrm>
              <a:custGeom>
                <a:avLst/>
                <a:gdLst/>
                <a:ahLst/>
                <a:cxnLst>
                  <a:cxn ang="0">
                    <a:pos x="24" y="13"/>
                  </a:cxn>
                  <a:cxn ang="0">
                    <a:pos x="24" y="13"/>
                  </a:cxn>
                  <a:cxn ang="0">
                    <a:pos x="23" y="16"/>
                  </a:cxn>
                  <a:cxn ang="0">
                    <a:pos x="21" y="21"/>
                  </a:cxn>
                  <a:cxn ang="0">
                    <a:pos x="16" y="23"/>
                  </a:cxn>
                  <a:cxn ang="0">
                    <a:pos x="11" y="24"/>
                  </a:cxn>
                  <a:cxn ang="0">
                    <a:pos x="11" y="24"/>
                  </a:cxn>
                  <a:cxn ang="0">
                    <a:pos x="8" y="23"/>
                  </a:cxn>
                  <a:cxn ang="0">
                    <a:pos x="3" y="21"/>
                  </a:cxn>
                  <a:cxn ang="0">
                    <a:pos x="1" y="16"/>
                  </a:cxn>
                  <a:cxn ang="0">
                    <a:pos x="0" y="13"/>
                  </a:cxn>
                  <a:cxn ang="0">
                    <a:pos x="0" y="13"/>
                  </a:cxn>
                  <a:cxn ang="0">
                    <a:pos x="1" y="8"/>
                  </a:cxn>
                  <a:cxn ang="0">
                    <a:pos x="3" y="3"/>
                  </a:cxn>
                  <a:cxn ang="0">
                    <a:pos x="8" y="2"/>
                  </a:cxn>
                  <a:cxn ang="0">
                    <a:pos x="11" y="0"/>
                  </a:cxn>
                  <a:cxn ang="0">
                    <a:pos x="11" y="0"/>
                  </a:cxn>
                  <a:cxn ang="0">
                    <a:pos x="16" y="2"/>
                  </a:cxn>
                  <a:cxn ang="0">
                    <a:pos x="21" y="3"/>
                  </a:cxn>
                  <a:cxn ang="0">
                    <a:pos x="23" y="8"/>
                  </a:cxn>
                  <a:cxn ang="0">
                    <a:pos x="24" y="13"/>
                  </a:cxn>
                  <a:cxn ang="0">
                    <a:pos x="24" y="13"/>
                  </a:cxn>
                </a:cxnLst>
                <a:rect l="0" t="0" r="r" b="b"/>
                <a:pathLst>
                  <a:path w="24" h="24">
                    <a:moveTo>
                      <a:pt x="24" y="13"/>
                    </a:moveTo>
                    <a:lnTo>
                      <a:pt x="24" y="13"/>
                    </a:lnTo>
                    <a:lnTo>
                      <a:pt x="23" y="16"/>
                    </a:lnTo>
                    <a:lnTo>
                      <a:pt x="21" y="21"/>
                    </a:lnTo>
                    <a:lnTo>
                      <a:pt x="16" y="23"/>
                    </a:lnTo>
                    <a:lnTo>
                      <a:pt x="11" y="24"/>
                    </a:lnTo>
                    <a:lnTo>
                      <a:pt x="11" y="24"/>
                    </a:lnTo>
                    <a:lnTo>
                      <a:pt x="8" y="23"/>
                    </a:lnTo>
                    <a:lnTo>
                      <a:pt x="3" y="21"/>
                    </a:lnTo>
                    <a:lnTo>
                      <a:pt x="1" y="16"/>
                    </a:lnTo>
                    <a:lnTo>
                      <a:pt x="0" y="13"/>
                    </a:lnTo>
                    <a:lnTo>
                      <a:pt x="0" y="13"/>
                    </a:lnTo>
                    <a:lnTo>
                      <a:pt x="1" y="8"/>
                    </a:lnTo>
                    <a:lnTo>
                      <a:pt x="3" y="3"/>
                    </a:lnTo>
                    <a:lnTo>
                      <a:pt x="8" y="2"/>
                    </a:lnTo>
                    <a:lnTo>
                      <a:pt x="11" y="0"/>
                    </a:lnTo>
                    <a:lnTo>
                      <a:pt x="11" y="0"/>
                    </a:lnTo>
                    <a:lnTo>
                      <a:pt x="16" y="2"/>
                    </a:lnTo>
                    <a:lnTo>
                      <a:pt x="21" y="3"/>
                    </a:lnTo>
                    <a:lnTo>
                      <a:pt x="23" y="8"/>
                    </a:lnTo>
                    <a:lnTo>
                      <a:pt x="24" y="13"/>
                    </a:lnTo>
                    <a:lnTo>
                      <a:pt x="24" y="1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07" name="Freeform 3534"/>
              <p:cNvSpPr/>
              <p:nvPr/>
            </p:nvSpPr>
            <p:spPr bwMode="auto">
              <a:xfrm>
                <a:off x="4591049" y="3554412"/>
                <a:ext cx="12700" cy="14288"/>
              </a:xfrm>
              <a:custGeom>
                <a:avLst/>
                <a:gdLst/>
                <a:ahLst/>
                <a:cxnLst>
                  <a:cxn ang="0">
                    <a:pos x="16" y="8"/>
                  </a:cxn>
                  <a:cxn ang="0">
                    <a:pos x="16" y="8"/>
                  </a:cxn>
                  <a:cxn ang="0">
                    <a:pos x="16" y="11"/>
                  </a:cxn>
                  <a:cxn ang="0">
                    <a:pos x="15" y="15"/>
                  </a:cxn>
                  <a:cxn ang="0">
                    <a:pos x="11" y="16"/>
                  </a:cxn>
                  <a:cxn ang="0">
                    <a:pos x="8" y="16"/>
                  </a:cxn>
                  <a:cxn ang="0">
                    <a:pos x="8" y="16"/>
                  </a:cxn>
                  <a:cxn ang="0">
                    <a:pos x="5" y="16"/>
                  </a:cxn>
                  <a:cxn ang="0">
                    <a:pos x="3" y="15"/>
                  </a:cxn>
                  <a:cxn ang="0">
                    <a:pos x="0" y="11"/>
                  </a:cxn>
                  <a:cxn ang="0">
                    <a:pos x="0" y="8"/>
                  </a:cxn>
                  <a:cxn ang="0">
                    <a:pos x="0" y="8"/>
                  </a:cxn>
                  <a:cxn ang="0">
                    <a:pos x="0" y="5"/>
                  </a:cxn>
                  <a:cxn ang="0">
                    <a:pos x="3" y="2"/>
                  </a:cxn>
                  <a:cxn ang="0">
                    <a:pos x="5" y="0"/>
                  </a:cxn>
                  <a:cxn ang="0">
                    <a:pos x="8" y="0"/>
                  </a:cxn>
                  <a:cxn ang="0">
                    <a:pos x="8" y="0"/>
                  </a:cxn>
                  <a:cxn ang="0">
                    <a:pos x="11" y="0"/>
                  </a:cxn>
                  <a:cxn ang="0">
                    <a:pos x="15" y="2"/>
                  </a:cxn>
                  <a:cxn ang="0">
                    <a:pos x="16" y="5"/>
                  </a:cxn>
                  <a:cxn ang="0">
                    <a:pos x="16" y="8"/>
                  </a:cxn>
                </a:cxnLst>
                <a:rect l="0" t="0" r="r" b="b"/>
                <a:pathLst>
                  <a:path w="16" h="16">
                    <a:moveTo>
                      <a:pt x="16" y="8"/>
                    </a:moveTo>
                    <a:lnTo>
                      <a:pt x="16" y="8"/>
                    </a:lnTo>
                    <a:lnTo>
                      <a:pt x="16" y="11"/>
                    </a:lnTo>
                    <a:lnTo>
                      <a:pt x="15" y="15"/>
                    </a:lnTo>
                    <a:lnTo>
                      <a:pt x="11" y="16"/>
                    </a:lnTo>
                    <a:lnTo>
                      <a:pt x="8" y="16"/>
                    </a:lnTo>
                    <a:lnTo>
                      <a:pt x="8" y="16"/>
                    </a:lnTo>
                    <a:lnTo>
                      <a:pt x="5" y="16"/>
                    </a:lnTo>
                    <a:lnTo>
                      <a:pt x="3" y="15"/>
                    </a:lnTo>
                    <a:lnTo>
                      <a:pt x="0" y="11"/>
                    </a:lnTo>
                    <a:lnTo>
                      <a:pt x="0" y="8"/>
                    </a:lnTo>
                    <a:lnTo>
                      <a:pt x="0" y="8"/>
                    </a:lnTo>
                    <a:lnTo>
                      <a:pt x="0" y="5"/>
                    </a:lnTo>
                    <a:lnTo>
                      <a:pt x="3" y="2"/>
                    </a:lnTo>
                    <a:lnTo>
                      <a:pt x="5" y="0"/>
                    </a:lnTo>
                    <a:lnTo>
                      <a:pt x="8" y="0"/>
                    </a:lnTo>
                    <a:lnTo>
                      <a:pt x="8" y="0"/>
                    </a:lnTo>
                    <a:lnTo>
                      <a:pt x="11" y="0"/>
                    </a:lnTo>
                    <a:lnTo>
                      <a:pt x="15" y="2"/>
                    </a:lnTo>
                    <a:lnTo>
                      <a:pt x="16" y="5"/>
                    </a:lnTo>
                    <a:lnTo>
                      <a:pt x="16"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08" name="Freeform 3535"/>
              <p:cNvSpPr/>
              <p:nvPr/>
            </p:nvSpPr>
            <p:spPr bwMode="auto">
              <a:xfrm>
                <a:off x="4591049" y="3554412"/>
                <a:ext cx="12700" cy="14288"/>
              </a:xfrm>
              <a:custGeom>
                <a:avLst/>
                <a:gdLst/>
                <a:ahLst/>
                <a:cxnLst>
                  <a:cxn ang="0">
                    <a:pos x="16" y="8"/>
                  </a:cxn>
                  <a:cxn ang="0">
                    <a:pos x="16" y="8"/>
                  </a:cxn>
                  <a:cxn ang="0">
                    <a:pos x="16" y="11"/>
                  </a:cxn>
                  <a:cxn ang="0">
                    <a:pos x="15" y="15"/>
                  </a:cxn>
                  <a:cxn ang="0">
                    <a:pos x="11" y="16"/>
                  </a:cxn>
                  <a:cxn ang="0">
                    <a:pos x="8" y="16"/>
                  </a:cxn>
                  <a:cxn ang="0">
                    <a:pos x="8" y="16"/>
                  </a:cxn>
                  <a:cxn ang="0">
                    <a:pos x="5" y="16"/>
                  </a:cxn>
                  <a:cxn ang="0">
                    <a:pos x="3" y="15"/>
                  </a:cxn>
                  <a:cxn ang="0">
                    <a:pos x="0" y="11"/>
                  </a:cxn>
                  <a:cxn ang="0">
                    <a:pos x="0" y="8"/>
                  </a:cxn>
                  <a:cxn ang="0">
                    <a:pos x="0" y="8"/>
                  </a:cxn>
                  <a:cxn ang="0">
                    <a:pos x="0" y="5"/>
                  </a:cxn>
                  <a:cxn ang="0">
                    <a:pos x="3" y="2"/>
                  </a:cxn>
                  <a:cxn ang="0">
                    <a:pos x="5" y="0"/>
                  </a:cxn>
                  <a:cxn ang="0">
                    <a:pos x="8" y="0"/>
                  </a:cxn>
                  <a:cxn ang="0">
                    <a:pos x="8" y="0"/>
                  </a:cxn>
                  <a:cxn ang="0">
                    <a:pos x="11" y="0"/>
                  </a:cxn>
                  <a:cxn ang="0">
                    <a:pos x="15" y="2"/>
                  </a:cxn>
                  <a:cxn ang="0">
                    <a:pos x="16" y="5"/>
                  </a:cxn>
                  <a:cxn ang="0">
                    <a:pos x="16" y="8"/>
                  </a:cxn>
                </a:cxnLst>
                <a:rect l="0" t="0" r="r" b="b"/>
                <a:pathLst>
                  <a:path w="16" h="16">
                    <a:moveTo>
                      <a:pt x="16" y="8"/>
                    </a:moveTo>
                    <a:lnTo>
                      <a:pt x="16" y="8"/>
                    </a:lnTo>
                    <a:lnTo>
                      <a:pt x="16" y="11"/>
                    </a:lnTo>
                    <a:lnTo>
                      <a:pt x="15" y="15"/>
                    </a:lnTo>
                    <a:lnTo>
                      <a:pt x="11" y="16"/>
                    </a:lnTo>
                    <a:lnTo>
                      <a:pt x="8" y="16"/>
                    </a:lnTo>
                    <a:lnTo>
                      <a:pt x="8" y="16"/>
                    </a:lnTo>
                    <a:lnTo>
                      <a:pt x="5" y="16"/>
                    </a:lnTo>
                    <a:lnTo>
                      <a:pt x="3" y="15"/>
                    </a:lnTo>
                    <a:lnTo>
                      <a:pt x="0" y="11"/>
                    </a:lnTo>
                    <a:lnTo>
                      <a:pt x="0" y="8"/>
                    </a:lnTo>
                    <a:lnTo>
                      <a:pt x="0" y="8"/>
                    </a:lnTo>
                    <a:lnTo>
                      <a:pt x="0" y="5"/>
                    </a:lnTo>
                    <a:lnTo>
                      <a:pt x="3" y="2"/>
                    </a:lnTo>
                    <a:lnTo>
                      <a:pt x="5" y="0"/>
                    </a:lnTo>
                    <a:lnTo>
                      <a:pt x="8" y="0"/>
                    </a:lnTo>
                    <a:lnTo>
                      <a:pt x="8" y="0"/>
                    </a:lnTo>
                    <a:lnTo>
                      <a:pt x="11" y="0"/>
                    </a:lnTo>
                    <a:lnTo>
                      <a:pt x="15" y="2"/>
                    </a:lnTo>
                    <a:lnTo>
                      <a:pt x="16" y="5"/>
                    </a:lnTo>
                    <a:lnTo>
                      <a:pt x="16" y="8"/>
                    </a:lnTo>
                  </a:path>
                </a:pathLst>
              </a:custGeom>
              <a:noFill/>
              <a:ln w="9525">
                <a:noFill/>
                <a:round/>
              </a:ln>
            </p:spPr>
            <p:txBody>
              <a:bodyPr vert="horz" wrap="square" lIns="91440" tIns="45720" rIns="91440" bIns="45720" numCol="1" anchor="t" anchorCtr="0" compatLnSpc="1"/>
              <a:lstStyle/>
              <a:p>
                <a:endParaRPr lang="en-US"/>
              </a:p>
            </p:txBody>
          </p:sp>
          <p:sp>
            <p:nvSpPr>
              <p:cNvPr id="109" name="Freeform 3536"/>
              <p:cNvSpPr/>
              <p:nvPr/>
            </p:nvSpPr>
            <p:spPr bwMode="auto">
              <a:xfrm>
                <a:off x="4548187" y="3568700"/>
                <a:ext cx="14288" cy="14288"/>
              </a:xfrm>
              <a:custGeom>
                <a:avLst/>
                <a:gdLst/>
                <a:ahLst/>
                <a:cxnLst>
                  <a:cxn ang="0">
                    <a:pos x="18" y="8"/>
                  </a:cxn>
                  <a:cxn ang="0">
                    <a:pos x="18" y="8"/>
                  </a:cxn>
                  <a:cxn ang="0">
                    <a:pos x="18" y="11"/>
                  </a:cxn>
                  <a:cxn ang="0">
                    <a:pos x="15" y="14"/>
                  </a:cxn>
                  <a:cxn ang="0">
                    <a:pos x="13" y="16"/>
                  </a:cxn>
                  <a:cxn ang="0">
                    <a:pos x="10" y="16"/>
                  </a:cxn>
                  <a:cxn ang="0">
                    <a:pos x="10" y="16"/>
                  </a:cxn>
                  <a:cxn ang="0">
                    <a:pos x="7" y="16"/>
                  </a:cxn>
                  <a:cxn ang="0">
                    <a:pos x="3" y="14"/>
                  </a:cxn>
                  <a:cxn ang="0">
                    <a:pos x="2" y="11"/>
                  </a:cxn>
                  <a:cxn ang="0">
                    <a:pos x="0" y="8"/>
                  </a:cxn>
                  <a:cxn ang="0">
                    <a:pos x="0" y="8"/>
                  </a:cxn>
                  <a:cxn ang="0">
                    <a:pos x="2" y="5"/>
                  </a:cxn>
                  <a:cxn ang="0">
                    <a:pos x="3" y="1"/>
                  </a:cxn>
                  <a:cxn ang="0">
                    <a:pos x="7" y="0"/>
                  </a:cxn>
                  <a:cxn ang="0">
                    <a:pos x="10" y="0"/>
                  </a:cxn>
                  <a:cxn ang="0">
                    <a:pos x="10" y="0"/>
                  </a:cxn>
                  <a:cxn ang="0">
                    <a:pos x="13" y="0"/>
                  </a:cxn>
                  <a:cxn ang="0">
                    <a:pos x="15" y="1"/>
                  </a:cxn>
                  <a:cxn ang="0">
                    <a:pos x="18" y="5"/>
                  </a:cxn>
                  <a:cxn ang="0">
                    <a:pos x="18" y="8"/>
                  </a:cxn>
                  <a:cxn ang="0">
                    <a:pos x="18" y="8"/>
                  </a:cxn>
                </a:cxnLst>
                <a:rect l="0" t="0" r="r" b="b"/>
                <a:pathLst>
                  <a:path w="18" h="16">
                    <a:moveTo>
                      <a:pt x="18" y="8"/>
                    </a:moveTo>
                    <a:lnTo>
                      <a:pt x="18" y="8"/>
                    </a:lnTo>
                    <a:lnTo>
                      <a:pt x="18" y="11"/>
                    </a:lnTo>
                    <a:lnTo>
                      <a:pt x="15" y="14"/>
                    </a:lnTo>
                    <a:lnTo>
                      <a:pt x="13" y="16"/>
                    </a:lnTo>
                    <a:lnTo>
                      <a:pt x="10" y="16"/>
                    </a:lnTo>
                    <a:lnTo>
                      <a:pt x="10" y="16"/>
                    </a:lnTo>
                    <a:lnTo>
                      <a:pt x="7" y="16"/>
                    </a:lnTo>
                    <a:lnTo>
                      <a:pt x="3" y="14"/>
                    </a:lnTo>
                    <a:lnTo>
                      <a:pt x="2" y="11"/>
                    </a:lnTo>
                    <a:lnTo>
                      <a:pt x="0" y="8"/>
                    </a:lnTo>
                    <a:lnTo>
                      <a:pt x="0" y="8"/>
                    </a:lnTo>
                    <a:lnTo>
                      <a:pt x="2" y="5"/>
                    </a:lnTo>
                    <a:lnTo>
                      <a:pt x="3" y="1"/>
                    </a:lnTo>
                    <a:lnTo>
                      <a:pt x="7" y="0"/>
                    </a:lnTo>
                    <a:lnTo>
                      <a:pt x="10" y="0"/>
                    </a:lnTo>
                    <a:lnTo>
                      <a:pt x="10" y="0"/>
                    </a:lnTo>
                    <a:lnTo>
                      <a:pt x="13" y="0"/>
                    </a:lnTo>
                    <a:lnTo>
                      <a:pt x="15" y="1"/>
                    </a:lnTo>
                    <a:lnTo>
                      <a:pt x="18" y="5"/>
                    </a:lnTo>
                    <a:lnTo>
                      <a:pt x="18" y="8"/>
                    </a:lnTo>
                    <a:lnTo>
                      <a:pt x="18"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0" name="Freeform 3537"/>
              <p:cNvSpPr/>
              <p:nvPr/>
            </p:nvSpPr>
            <p:spPr bwMode="auto">
              <a:xfrm>
                <a:off x="4538662" y="3587750"/>
                <a:ext cx="14288" cy="14288"/>
              </a:xfrm>
              <a:custGeom>
                <a:avLst/>
                <a:gdLst/>
                <a:ahLst/>
                <a:cxnLst>
                  <a:cxn ang="0">
                    <a:pos x="18" y="8"/>
                  </a:cxn>
                  <a:cxn ang="0">
                    <a:pos x="18" y="8"/>
                  </a:cxn>
                  <a:cxn ang="0">
                    <a:pos x="16" y="11"/>
                  </a:cxn>
                  <a:cxn ang="0">
                    <a:pos x="14" y="14"/>
                  </a:cxn>
                  <a:cxn ang="0">
                    <a:pos x="13" y="16"/>
                  </a:cxn>
                  <a:cxn ang="0">
                    <a:pos x="8" y="18"/>
                  </a:cxn>
                  <a:cxn ang="0">
                    <a:pos x="8" y="18"/>
                  </a:cxn>
                  <a:cxn ang="0">
                    <a:pos x="5" y="16"/>
                  </a:cxn>
                  <a:cxn ang="0">
                    <a:pos x="3" y="14"/>
                  </a:cxn>
                  <a:cxn ang="0">
                    <a:pos x="1" y="11"/>
                  </a:cxn>
                  <a:cxn ang="0">
                    <a:pos x="0" y="8"/>
                  </a:cxn>
                  <a:cxn ang="0">
                    <a:pos x="0" y="8"/>
                  </a:cxn>
                  <a:cxn ang="0">
                    <a:pos x="1" y="5"/>
                  </a:cxn>
                  <a:cxn ang="0">
                    <a:pos x="3" y="3"/>
                  </a:cxn>
                  <a:cxn ang="0">
                    <a:pos x="5" y="1"/>
                  </a:cxn>
                  <a:cxn ang="0">
                    <a:pos x="8" y="0"/>
                  </a:cxn>
                  <a:cxn ang="0">
                    <a:pos x="8" y="0"/>
                  </a:cxn>
                  <a:cxn ang="0">
                    <a:pos x="13" y="1"/>
                  </a:cxn>
                  <a:cxn ang="0">
                    <a:pos x="14" y="3"/>
                  </a:cxn>
                  <a:cxn ang="0">
                    <a:pos x="16" y="5"/>
                  </a:cxn>
                  <a:cxn ang="0">
                    <a:pos x="18" y="8"/>
                  </a:cxn>
                  <a:cxn ang="0">
                    <a:pos x="18" y="8"/>
                  </a:cxn>
                </a:cxnLst>
                <a:rect l="0" t="0" r="r" b="b"/>
                <a:pathLst>
                  <a:path w="18" h="18">
                    <a:moveTo>
                      <a:pt x="18" y="8"/>
                    </a:moveTo>
                    <a:lnTo>
                      <a:pt x="18" y="8"/>
                    </a:lnTo>
                    <a:lnTo>
                      <a:pt x="16" y="11"/>
                    </a:lnTo>
                    <a:lnTo>
                      <a:pt x="14" y="14"/>
                    </a:lnTo>
                    <a:lnTo>
                      <a:pt x="13" y="16"/>
                    </a:lnTo>
                    <a:lnTo>
                      <a:pt x="8" y="18"/>
                    </a:lnTo>
                    <a:lnTo>
                      <a:pt x="8" y="18"/>
                    </a:lnTo>
                    <a:lnTo>
                      <a:pt x="5" y="16"/>
                    </a:lnTo>
                    <a:lnTo>
                      <a:pt x="3" y="14"/>
                    </a:lnTo>
                    <a:lnTo>
                      <a:pt x="1" y="11"/>
                    </a:lnTo>
                    <a:lnTo>
                      <a:pt x="0" y="8"/>
                    </a:lnTo>
                    <a:lnTo>
                      <a:pt x="0" y="8"/>
                    </a:lnTo>
                    <a:lnTo>
                      <a:pt x="1" y="5"/>
                    </a:lnTo>
                    <a:lnTo>
                      <a:pt x="3" y="3"/>
                    </a:lnTo>
                    <a:lnTo>
                      <a:pt x="5" y="1"/>
                    </a:lnTo>
                    <a:lnTo>
                      <a:pt x="8" y="0"/>
                    </a:lnTo>
                    <a:lnTo>
                      <a:pt x="8" y="0"/>
                    </a:lnTo>
                    <a:lnTo>
                      <a:pt x="13" y="1"/>
                    </a:lnTo>
                    <a:lnTo>
                      <a:pt x="14" y="3"/>
                    </a:lnTo>
                    <a:lnTo>
                      <a:pt x="16" y="5"/>
                    </a:lnTo>
                    <a:lnTo>
                      <a:pt x="18" y="8"/>
                    </a:lnTo>
                    <a:lnTo>
                      <a:pt x="18"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1" name="Freeform 3538"/>
              <p:cNvSpPr/>
              <p:nvPr/>
            </p:nvSpPr>
            <p:spPr bwMode="auto">
              <a:xfrm>
                <a:off x="4483099" y="3638550"/>
                <a:ext cx="19050" cy="19050"/>
              </a:xfrm>
              <a:custGeom>
                <a:avLst/>
                <a:gdLst/>
                <a:ahLst/>
                <a:cxnLst>
                  <a:cxn ang="0">
                    <a:pos x="23" y="5"/>
                  </a:cxn>
                  <a:cxn ang="0">
                    <a:pos x="23" y="5"/>
                  </a:cxn>
                  <a:cxn ang="0">
                    <a:pos x="25" y="10"/>
                  </a:cxn>
                  <a:cxn ang="0">
                    <a:pos x="25" y="13"/>
                  </a:cxn>
                  <a:cxn ang="0">
                    <a:pos x="23" y="18"/>
                  </a:cxn>
                  <a:cxn ang="0">
                    <a:pos x="18" y="21"/>
                  </a:cxn>
                  <a:cxn ang="0">
                    <a:pos x="18" y="21"/>
                  </a:cxn>
                  <a:cxn ang="0">
                    <a:pos x="15" y="23"/>
                  </a:cxn>
                  <a:cxn ang="0">
                    <a:pos x="10" y="23"/>
                  </a:cxn>
                  <a:cxn ang="0">
                    <a:pos x="5" y="21"/>
                  </a:cxn>
                  <a:cxn ang="0">
                    <a:pos x="2" y="18"/>
                  </a:cxn>
                  <a:cxn ang="0">
                    <a:pos x="2" y="18"/>
                  </a:cxn>
                  <a:cxn ang="0">
                    <a:pos x="0" y="13"/>
                  </a:cxn>
                  <a:cxn ang="0">
                    <a:pos x="0" y="10"/>
                  </a:cxn>
                  <a:cxn ang="0">
                    <a:pos x="2" y="5"/>
                  </a:cxn>
                  <a:cxn ang="0">
                    <a:pos x="5" y="1"/>
                  </a:cxn>
                  <a:cxn ang="0">
                    <a:pos x="5" y="1"/>
                  </a:cxn>
                  <a:cxn ang="0">
                    <a:pos x="10" y="0"/>
                  </a:cxn>
                  <a:cxn ang="0">
                    <a:pos x="15" y="0"/>
                  </a:cxn>
                  <a:cxn ang="0">
                    <a:pos x="18" y="1"/>
                  </a:cxn>
                  <a:cxn ang="0">
                    <a:pos x="23" y="5"/>
                  </a:cxn>
                  <a:cxn ang="0">
                    <a:pos x="23" y="5"/>
                  </a:cxn>
                </a:cxnLst>
                <a:rect l="0" t="0" r="r" b="b"/>
                <a:pathLst>
                  <a:path w="25" h="23">
                    <a:moveTo>
                      <a:pt x="23" y="5"/>
                    </a:moveTo>
                    <a:lnTo>
                      <a:pt x="23" y="5"/>
                    </a:lnTo>
                    <a:lnTo>
                      <a:pt x="25" y="10"/>
                    </a:lnTo>
                    <a:lnTo>
                      <a:pt x="25" y="13"/>
                    </a:lnTo>
                    <a:lnTo>
                      <a:pt x="23" y="18"/>
                    </a:lnTo>
                    <a:lnTo>
                      <a:pt x="18" y="21"/>
                    </a:lnTo>
                    <a:lnTo>
                      <a:pt x="18" y="21"/>
                    </a:lnTo>
                    <a:lnTo>
                      <a:pt x="15" y="23"/>
                    </a:lnTo>
                    <a:lnTo>
                      <a:pt x="10" y="23"/>
                    </a:lnTo>
                    <a:lnTo>
                      <a:pt x="5" y="21"/>
                    </a:lnTo>
                    <a:lnTo>
                      <a:pt x="2" y="18"/>
                    </a:lnTo>
                    <a:lnTo>
                      <a:pt x="2" y="18"/>
                    </a:lnTo>
                    <a:lnTo>
                      <a:pt x="0" y="13"/>
                    </a:lnTo>
                    <a:lnTo>
                      <a:pt x="0" y="10"/>
                    </a:lnTo>
                    <a:lnTo>
                      <a:pt x="2" y="5"/>
                    </a:lnTo>
                    <a:lnTo>
                      <a:pt x="5" y="1"/>
                    </a:lnTo>
                    <a:lnTo>
                      <a:pt x="5" y="1"/>
                    </a:lnTo>
                    <a:lnTo>
                      <a:pt x="10" y="0"/>
                    </a:lnTo>
                    <a:lnTo>
                      <a:pt x="15" y="0"/>
                    </a:lnTo>
                    <a:lnTo>
                      <a:pt x="18" y="1"/>
                    </a:lnTo>
                    <a:lnTo>
                      <a:pt x="23" y="5"/>
                    </a:lnTo>
                    <a:lnTo>
                      <a:pt x="23" y="5"/>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2" name="Freeform 3539"/>
              <p:cNvSpPr/>
              <p:nvPr/>
            </p:nvSpPr>
            <p:spPr bwMode="auto">
              <a:xfrm>
                <a:off x="4467224" y="3700462"/>
                <a:ext cx="17463" cy="17463"/>
              </a:xfrm>
              <a:custGeom>
                <a:avLst/>
                <a:gdLst/>
                <a:ahLst/>
                <a:cxnLst>
                  <a:cxn ang="0">
                    <a:pos x="21" y="5"/>
                  </a:cxn>
                  <a:cxn ang="0">
                    <a:pos x="21" y="5"/>
                  </a:cxn>
                  <a:cxn ang="0">
                    <a:pos x="22" y="10"/>
                  </a:cxn>
                  <a:cxn ang="0">
                    <a:pos x="22" y="15"/>
                  </a:cxn>
                  <a:cxn ang="0">
                    <a:pos x="21" y="18"/>
                  </a:cxn>
                  <a:cxn ang="0">
                    <a:pos x="17" y="21"/>
                  </a:cxn>
                  <a:cxn ang="0">
                    <a:pos x="17" y="21"/>
                  </a:cxn>
                  <a:cxn ang="0">
                    <a:pos x="14" y="23"/>
                  </a:cxn>
                  <a:cxn ang="0">
                    <a:pos x="9" y="23"/>
                  </a:cxn>
                  <a:cxn ang="0">
                    <a:pos x="4" y="21"/>
                  </a:cxn>
                  <a:cxn ang="0">
                    <a:pos x="1" y="18"/>
                  </a:cxn>
                  <a:cxn ang="0">
                    <a:pos x="1" y="18"/>
                  </a:cxn>
                  <a:cxn ang="0">
                    <a:pos x="0" y="13"/>
                  </a:cxn>
                  <a:cxn ang="0">
                    <a:pos x="0" y="10"/>
                  </a:cxn>
                  <a:cxn ang="0">
                    <a:pos x="1" y="5"/>
                  </a:cxn>
                  <a:cxn ang="0">
                    <a:pos x="4" y="2"/>
                  </a:cxn>
                  <a:cxn ang="0">
                    <a:pos x="4" y="2"/>
                  </a:cxn>
                  <a:cxn ang="0">
                    <a:pos x="9" y="0"/>
                  </a:cxn>
                  <a:cxn ang="0">
                    <a:pos x="14" y="0"/>
                  </a:cxn>
                  <a:cxn ang="0">
                    <a:pos x="17" y="2"/>
                  </a:cxn>
                  <a:cxn ang="0">
                    <a:pos x="21" y="5"/>
                  </a:cxn>
                  <a:cxn ang="0">
                    <a:pos x="21" y="5"/>
                  </a:cxn>
                </a:cxnLst>
                <a:rect l="0" t="0" r="r" b="b"/>
                <a:pathLst>
                  <a:path w="22" h="23">
                    <a:moveTo>
                      <a:pt x="21" y="5"/>
                    </a:moveTo>
                    <a:lnTo>
                      <a:pt x="21" y="5"/>
                    </a:lnTo>
                    <a:lnTo>
                      <a:pt x="22" y="10"/>
                    </a:lnTo>
                    <a:lnTo>
                      <a:pt x="22" y="15"/>
                    </a:lnTo>
                    <a:lnTo>
                      <a:pt x="21" y="18"/>
                    </a:lnTo>
                    <a:lnTo>
                      <a:pt x="17" y="21"/>
                    </a:lnTo>
                    <a:lnTo>
                      <a:pt x="17" y="21"/>
                    </a:lnTo>
                    <a:lnTo>
                      <a:pt x="14" y="23"/>
                    </a:lnTo>
                    <a:lnTo>
                      <a:pt x="9" y="23"/>
                    </a:lnTo>
                    <a:lnTo>
                      <a:pt x="4" y="21"/>
                    </a:lnTo>
                    <a:lnTo>
                      <a:pt x="1" y="18"/>
                    </a:lnTo>
                    <a:lnTo>
                      <a:pt x="1" y="18"/>
                    </a:lnTo>
                    <a:lnTo>
                      <a:pt x="0" y="13"/>
                    </a:lnTo>
                    <a:lnTo>
                      <a:pt x="0" y="10"/>
                    </a:lnTo>
                    <a:lnTo>
                      <a:pt x="1" y="5"/>
                    </a:lnTo>
                    <a:lnTo>
                      <a:pt x="4" y="2"/>
                    </a:lnTo>
                    <a:lnTo>
                      <a:pt x="4" y="2"/>
                    </a:lnTo>
                    <a:lnTo>
                      <a:pt x="9" y="0"/>
                    </a:lnTo>
                    <a:lnTo>
                      <a:pt x="14" y="0"/>
                    </a:lnTo>
                    <a:lnTo>
                      <a:pt x="17" y="2"/>
                    </a:lnTo>
                    <a:lnTo>
                      <a:pt x="21" y="5"/>
                    </a:lnTo>
                    <a:lnTo>
                      <a:pt x="21" y="5"/>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3" name="Freeform 3540"/>
              <p:cNvSpPr/>
              <p:nvPr/>
            </p:nvSpPr>
            <p:spPr bwMode="auto">
              <a:xfrm>
                <a:off x="4500562" y="3624262"/>
                <a:ext cx="14288" cy="12700"/>
              </a:xfrm>
              <a:custGeom>
                <a:avLst/>
                <a:gdLst/>
                <a:ahLst/>
                <a:cxnLst>
                  <a:cxn ang="0">
                    <a:pos x="16" y="3"/>
                  </a:cxn>
                  <a:cxn ang="0">
                    <a:pos x="16" y="3"/>
                  </a:cxn>
                  <a:cxn ang="0">
                    <a:pos x="18" y="7"/>
                  </a:cxn>
                  <a:cxn ang="0">
                    <a:pos x="18" y="10"/>
                  </a:cxn>
                  <a:cxn ang="0">
                    <a:pos x="16" y="13"/>
                  </a:cxn>
                  <a:cxn ang="0">
                    <a:pos x="13" y="15"/>
                  </a:cxn>
                  <a:cxn ang="0">
                    <a:pos x="13" y="15"/>
                  </a:cxn>
                  <a:cxn ang="0">
                    <a:pos x="10" y="17"/>
                  </a:cxn>
                  <a:cxn ang="0">
                    <a:pos x="6" y="17"/>
                  </a:cxn>
                  <a:cxn ang="0">
                    <a:pos x="5" y="15"/>
                  </a:cxn>
                  <a:cxn ang="0">
                    <a:pos x="2" y="13"/>
                  </a:cxn>
                  <a:cxn ang="0">
                    <a:pos x="2" y="13"/>
                  </a:cxn>
                  <a:cxn ang="0">
                    <a:pos x="0" y="10"/>
                  </a:cxn>
                  <a:cxn ang="0">
                    <a:pos x="0" y="7"/>
                  </a:cxn>
                  <a:cxn ang="0">
                    <a:pos x="2" y="3"/>
                  </a:cxn>
                  <a:cxn ang="0">
                    <a:pos x="5" y="2"/>
                  </a:cxn>
                  <a:cxn ang="0">
                    <a:pos x="5" y="2"/>
                  </a:cxn>
                  <a:cxn ang="0">
                    <a:pos x="6" y="0"/>
                  </a:cxn>
                  <a:cxn ang="0">
                    <a:pos x="10" y="0"/>
                  </a:cxn>
                  <a:cxn ang="0">
                    <a:pos x="13" y="2"/>
                  </a:cxn>
                  <a:cxn ang="0">
                    <a:pos x="16" y="3"/>
                  </a:cxn>
                  <a:cxn ang="0">
                    <a:pos x="16" y="3"/>
                  </a:cxn>
                </a:cxnLst>
                <a:rect l="0" t="0" r="r" b="b"/>
                <a:pathLst>
                  <a:path w="18" h="17">
                    <a:moveTo>
                      <a:pt x="16" y="3"/>
                    </a:moveTo>
                    <a:lnTo>
                      <a:pt x="16" y="3"/>
                    </a:lnTo>
                    <a:lnTo>
                      <a:pt x="18" y="7"/>
                    </a:lnTo>
                    <a:lnTo>
                      <a:pt x="18" y="10"/>
                    </a:lnTo>
                    <a:lnTo>
                      <a:pt x="16" y="13"/>
                    </a:lnTo>
                    <a:lnTo>
                      <a:pt x="13" y="15"/>
                    </a:lnTo>
                    <a:lnTo>
                      <a:pt x="13" y="15"/>
                    </a:lnTo>
                    <a:lnTo>
                      <a:pt x="10" y="17"/>
                    </a:lnTo>
                    <a:lnTo>
                      <a:pt x="6" y="17"/>
                    </a:lnTo>
                    <a:lnTo>
                      <a:pt x="5" y="15"/>
                    </a:lnTo>
                    <a:lnTo>
                      <a:pt x="2" y="13"/>
                    </a:lnTo>
                    <a:lnTo>
                      <a:pt x="2" y="13"/>
                    </a:lnTo>
                    <a:lnTo>
                      <a:pt x="0" y="10"/>
                    </a:lnTo>
                    <a:lnTo>
                      <a:pt x="0" y="7"/>
                    </a:lnTo>
                    <a:lnTo>
                      <a:pt x="2" y="3"/>
                    </a:lnTo>
                    <a:lnTo>
                      <a:pt x="5" y="2"/>
                    </a:lnTo>
                    <a:lnTo>
                      <a:pt x="5" y="2"/>
                    </a:lnTo>
                    <a:lnTo>
                      <a:pt x="6" y="0"/>
                    </a:lnTo>
                    <a:lnTo>
                      <a:pt x="10" y="0"/>
                    </a:lnTo>
                    <a:lnTo>
                      <a:pt x="13" y="2"/>
                    </a:lnTo>
                    <a:lnTo>
                      <a:pt x="16" y="3"/>
                    </a:lnTo>
                    <a:lnTo>
                      <a:pt x="16"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4" name="Freeform 3541"/>
              <p:cNvSpPr/>
              <p:nvPr/>
            </p:nvSpPr>
            <p:spPr bwMode="auto">
              <a:xfrm>
                <a:off x="4473574" y="3659187"/>
                <a:ext cx="12700" cy="12700"/>
              </a:xfrm>
              <a:custGeom>
                <a:avLst/>
                <a:gdLst/>
                <a:ahLst/>
                <a:cxnLst>
                  <a:cxn ang="0">
                    <a:pos x="16" y="3"/>
                  </a:cxn>
                  <a:cxn ang="0">
                    <a:pos x="16" y="3"/>
                  </a:cxn>
                  <a:cxn ang="0">
                    <a:pos x="16" y="7"/>
                  </a:cxn>
                  <a:cxn ang="0">
                    <a:pos x="16" y="10"/>
                  </a:cxn>
                  <a:cxn ang="0">
                    <a:pos x="16" y="13"/>
                  </a:cxn>
                  <a:cxn ang="0">
                    <a:pos x="13" y="15"/>
                  </a:cxn>
                  <a:cxn ang="0">
                    <a:pos x="13" y="15"/>
                  </a:cxn>
                  <a:cxn ang="0">
                    <a:pos x="9" y="16"/>
                  </a:cxn>
                  <a:cxn ang="0">
                    <a:pos x="6" y="16"/>
                  </a:cxn>
                  <a:cxn ang="0">
                    <a:pos x="3" y="15"/>
                  </a:cxn>
                  <a:cxn ang="0">
                    <a:pos x="1" y="13"/>
                  </a:cxn>
                  <a:cxn ang="0">
                    <a:pos x="1" y="13"/>
                  </a:cxn>
                  <a:cxn ang="0">
                    <a:pos x="0" y="10"/>
                  </a:cxn>
                  <a:cxn ang="0">
                    <a:pos x="0" y="7"/>
                  </a:cxn>
                  <a:cxn ang="0">
                    <a:pos x="1" y="3"/>
                  </a:cxn>
                  <a:cxn ang="0">
                    <a:pos x="3" y="2"/>
                  </a:cxn>
                  <a:cxn ang="0">
                    <a:pos x="3" y="2"/>
                  </a:cxn>
                  <a:cxn ang="0">
                    <a:pos x="6" y="0"/>
                  </a:cxn>
                  <a:cxn ang="0">
                    <a:pos x="9" y="0"/>
                  </a:cxn>
                  <a:cxn ang="0">
                    <a:pos x="13" y="2"/>
                  </a:cxn>
                  <a:cxn ang="0">
                    <a:pos x="16" y="3"/>
                  </a:cxn>
                  <a:cxn ang="0">
                    <a:pos x="16" y="3"/>
                  </a:cxn>
                </a:cxnLst>
                <a:rect l="0" t="0" r="r" b="b"/>
                <a:pathLst>
                  <a:path w="16" h="16">
                    <a:moveTo>
                      <a:pt x="16" y="3"/>
                    </a:moveTo>
                    <a:lnTo>
                      <a:pt x="16" y="3"/>
                    </a:lnTo>
                    <a:lnTo>
                      <a:pt x="16" y="7"/>
                    </a:lnTo>
                    <a:lnTo>
                      <a:pt x="16" y="10"/>
                    </a:lnTo>
                    <a:lnTo>
                      <a:pt x="16" y="13"/>
                    </a:lnTo>
                    <a:lnTo>
                      <a:pt x="13" y="15"/>
                    </a:lnTo>
                    <a:lnTo>
                      <a:pt x="13" y="15"/>
                    </a:lnTo>
                    <a:lnTo>
                      <a:pt x="9" y="16"/>
                    </a:lnTo>
                    <a:lnTo>
                      <a:pt x="6" y="16"/>
                    </a:lnTo>
                    <a:lnTo>
                      <a:pt x="3" y="15"/>
                    </a:lnTo>
                    <a:lnTo>
                      <a:pt x="1" y="13"/>
                    </a:lnTo>
                    <a:lnTo>
                      <a:pt x="1" y="13"/>
                    </a:lnTo>
                    <a:lnTo>
                      <a:pt x="0" y="10"/>
                    </a:lnTo>
                    <a:lnTo>
                      <a:pt x="0" y="7"/>
                    </a:lnTo>
                    <a:lnTo>
                      <a:pt x="1" y="3"/>
                    </a:lnTo>
                    <a:lnTo>
                      <a:pt x="3" y="2"/>
                    </a:lnTo>
                    <a:lnTo>
                      <a:pt x="3" y="2"/>
                    </a:lnTo>
                    <a:lnTo>
                      <a:pt x="6" y="0"/>
                    </a:lnTo>
                    <a:lnTo>
                      <a:pt x="9" y="0"/>
                    </a:lnTo>
                    <a:lnTo>
                      <a:pt x="13" y="2"/>
                    </a:lnTo>
                    <a:lnTo>
                      <a:pt x="16" y="3"/>
                    </a:lnTo>
                    <a:lnTo>
                      <a:pt x="16"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5" name="Freeform 3542"/>
              <p:cNvSpPr/>
              <p:nvPr/>
            </p:nvSpPr>
            <p:spPr bwMode="auto">
              <a:xfrm>
                <a:off x="4475162" y="3679825"/>
                <a:ext cx="14288" cy="12700"/>
              </a:xfrm>
              <a:custGeom>
                <a:avLst/>
                <a:gdLst/>
                <a:ahLst/>
                <a:cxnLst>
                  <a:cxn ang="0">
                    <a:pos x="16" y="4"/>
                  </a:cxn>
                  <a:cxn ang="0">
                    <a:pos x="16" y="4"/>
                  </a:cxn>
                  <a:cxn ang="0">
                    <a:pos x="16" y="7"/>
                  </a:cxn>
                  <a:cxn ang="0">
                    <a:pos x="16" y="10"/>
                  </a:cxn>
                  <a:cxn ang="0">
                    <a:pos x="16" y="13"/>
                  </a:cxn>
                  <a:cxn ang="0">
                    <a:pos x="13" y="17"/>
                  </a:cxn>
                  <a:cxn ang="0">
                    <a:pos x="13" y="17"/>
                  </a:cxn>
                  <a:cxn ang="0">
                    <a:pos x="10" y="17"/>
                  </a:cxn>
                  <a:cxn ang="0">
                    <a:pos x="6" y="17"/>
                  </a:cxn>
                  <a:cxn ang="0">
                    <a:pos x="3" y="17"/>
                  </a:cxn>
                  <a:cxn ang="0">
                    <a:pos x="2" y="13"/>
                  </a:cxn>
                  <a:cxn ang="0">
                    <a:pos x="2" y="13"/>
                  </a:cxn>
                  <a:cxn ang="0">
                    <a:pos x="0" y="10"/>
                  </a:cxn>
                  <a:cxn ang="0">
                    <a:pos x="0" y="7"/>
                  </a:cxn>
                  <a:cxn ang="0">
                    <a:pos x="2" y="4"/>
                  </a:cxn>
                  <a:cxn ang="0">
                    <a:pos x="3" y="2"/>
                  </a:cxn>
                  <a:cxn ang="0">
                    <a:pos x="3" y="2"/>
                  </a:cxn>
                  <a:cxn ang="0">
                    <a:pos x="6" y="0"/>
                  </a:cxn>
                  <a:cxn ang="0">
                    <a:pos x="10" y="0"/>
                  </a:cxn>
                  <a:cxn ang="0">
                    <a:pos x="13" y="2"/>
                  </a:cxn>
                  <a:cxn ang="0">
                    <a:pos x="16" y="4"/>
                  </a:cxn>
                  <a:cxn ang="0">
                    <a:pos x="16" y="4"/>
                  </a:cxn>
                </a:cxnLst>
                <a:rect l="0" t="0" r="r" b="b"/>
                <a:pathLst>
                  <a:path w="16" h="17">
                    <a:moveTo>
                      <a:pt x="16" y="4"/>
                    </a:moveTo>
                    <a:lnTo>
                      <a:pt x="16" y="4"/>
                    </a:lnTo>
                    <a:lnTo>
                      <a:pt x="16" y="7"/>
                    </a:lnTo>
                    <a:lnTo>
                      <a:pt x="16" y="10"/>
                    </a:lnTo>
                    <a:lnTo>
                      <a:pt x="16" y="13"/>
                    </a:lnTo>
                    <a:lnTo>
                      <a:pt x="13" y="17"/>
                    </a:lnTo>
                    <a:lnTo>
                      <a:pt x="13" y="17"/>
                    </a:lnTo>
                    <a:lnTo>
                      <a:pt x="10" y="17"/>
                    </a:lnTo>
                    <a:lnTo>
                      <a:pt x="6" y="17"/>
                    </a:lnTo>
                    <a:lnTo>
                      <a:pt x="3" y="17"/>
                    </a:lnTo>
                    <a:lnTo>
                      <a:pt x="2" y="13"/>
                    </a:lnTo>
                    <a:lnTo>
                      <a:pt x="2" y="13"/>
                    </a:lnTo>
                    <a:lnTo>
                      <a:pt x="0" y="10"/>
                    </a:lnTo>
                    <a:lnTo>
                      <a:pt x="0" y="7"/>
                    </a:lnTo>
                    <a:lnTo>
                      <a:pt x="2" y="4"/>
                    </a:lnTo>
                    <a:lnTo>
                      <a:pt x="3" y="2"/>
                    </a:lnTo>
                    <a:lnTo>
                      <a:pt x="3" y="2"/>
                    </a:lnTo>
                    <a:lnTo>
                      <a:pt x="6" y="0"/>
                    </a:lnTo>
                    <a:lnTo>
                      <a:pt x="10" y="0"/>
                    </a:lnTo>
                    <a:lnTo>
                      <a:pt x="13" y="2"/>
                    </a:lnTo>
                    <a:lnTo>
                      <a:pt x="16" y="4"/>
                    </a:lnTo>
                    <a:lnTo>
                      <a:pt x="16" y="4"/>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6" name="Freeform 3543"/>
              <p:cNvSpPr/>
              <p:nvPr/>
            </p:nvSpPr>
            <p:spPr bwMode="auto">
              <a:xfrm>
                <a:off x="4465637" y="3756025"/>
                <a:ext cx="19050" cy="20638"/>
              </a:xfrm>
              <a:custGeom>
                <a:avLst/>
                <a:gdLst/>
                <a:ahLst/>
                <a:cxnLst>
                  <a:cxn ang="0">
                    <a:pos x="18" y="2"/>
                  </a:cxn>
                  <a:cxn ang="0">
                    <a:pos x="18" y="2"/>
                  </a:cxn>
                  <a:cxn ang="0">
                    <a:pos x="21" y="5"/>
                  </a:cxn>
                  <a:cxn ang="0">
                    <a:pos x="23" y="8"/>
                  </a:cxn>
                  <a:cxn ang="0">
                    <a:pos x="24" y="13"/>
                  </a:cxn>
                  <a:cxn ang="0">
                    <a:pos x="23" y="18"/>
                  </a:cxn>
                  <a:cxn ang="0">
                    <a:pos x="23" y="18"/>
                  </a:cxn>
                  <a:cxn ang="0">
                    <a:pos x="19" y="21"/>
                  </a:cxn>
                  <a:cxn ang="0">
                    <a:pos x="16" y="23"/>
                  </a:cxn>
                  <a:cxn ang="0">
                    <a:pos x="11" y="24"/>
                  </a:cxn>
                  <a:cxn ang="0">
                    <a:pos x="6" y="23"/>
                  </a:cxn>
                  <a:cxn ang="0">
                    <a:pos x="6" y="23"/>
                  </a:cxn>
                  <a:cxn ang="0">
                    <a:pos x="3" y="20"/>
                  </a:cxn>
                  <a:cxn ang="0">
                    <a:pos x="0" y="15"/>
                  </a:cxn>
                  <a:cxn ang="0">
                    <a:pos x="0" y="11"/>
                  </a:cxn>
                  <a:cxn ang="0">
                    <a:pos x="2" y="6"/>
                  </a:cxn>
                  <a:cxn ang="0">
                    <a:pos x="2" y="6"/>
                  </a:cxn>
                  <a:cxn ang="0">
                    <a:pos x="5" y="3"/>
                  </a:cxn>
                  <a:cxn ang="0">
                    <a:pos x="8" y="0"/>
                  </a:cxn>
                  <a:cxn ang="0">
                    <a:pos x="13" y="0"/>
                  </a:cxn>
                  <a:cxn ang="0">
                    <a:pos x="18" y="2"/>
                  </a:cxn>
                  <a:cxn ang="0">
                    <a:pos x="18" y="2"/>
                  </a:cxn>
                </a:cxnLst>
                <a:rect l="0" t="0" r="r" b="b"/>
                <a:pathLst>
                  <a:path w="24" h="24">
                    <a:moveTo>
                      <a:pt x="18" y="2"/>
                    </a:moveTo>
                    <a:lnTo>
                      <a:pt x="18" y="2"/>
                    </a:lnTo>
                    <a:lnTo>
                      <a:pt x="21" y="5"/>
                    </a:lnTo>
                    <a:lnTo>
                      <a:pt x="23" y="8"/>
                    </a:lnTo>
                    <a:lnTo>
                      <a:pt x="24" y="13"/>
                    </a:lnTo>
                    <a:lnTo>
                      <a:pt x="23" y="18"/>
                    </a:lnTo>
                    <a:lnTo>
                      <a:pt x="23" y="18"/>
                    </a:lnTo>
                    <a:lnTo>
                      <a:pt x="19" y="21"/>
                    </a:lnTo>
                    <a:lnTo>
                      <a:pt x="16" y="23"/>
                    </a:lnTo>
                    <a:lnTo>
                      <a:pt x="11" y="24"/>
                    </a:lnTo>
                    <a:lnTo>
                      <a:pt x="6" y="23"/>
                    </a:lnTo>
                    <a:lnTo>
                      <a:pt x="6" y="23"/>
                    </a:lnTo>
                    <a:lnTo>
                      <a:pt x="3" y="20"/>
                    </a:lnTo>
                    <a:lnTo>
                      <a:pt x="0" y="15"/>
                    </a:lnTo>
                    <a:lnTo>
                      <a:pt x="0" y="11"/>
                    </a:lnTo>
                    <a:lnTo>
                      <a:pt x="2" y="6"/>
                    </a:lnTo>
                    <a:lnTo>
                      <a:pt x="2" y="6"/>
                    </a:lnTo>
                    <a:lnTo>
                      <a:pt x="5" y="3"/>
                    </a:lnTo>
                    <a:lnTo>
                      <a:pt x="8" y="0"/>
                    </a:lnTo>
                    <a:lnTo>
                      <a:pt x="13" y="0"/>
                    </a:lnTo>
                    <a:lnTo>
                      <a:pt x="18" y="2"/>
                    </a:lnTo>
                    <a:lnTo>
                      <a:pt x="18"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7" name="Freeform 3544"/>
              <p:cNvSpPr/>
              <p:nvPr/>
            </p:nvSpPr>
            <p:spPr bwMode="auto">
              <a:xfrm>
                <a:off x="4481512" y="3817937"/>
                <a:ext cx="17463" cy="19050"/>
              </a:xfrm>
              <a:custGeom>
                <a:avLst/>
                <a:gdLst/>
                <a:ahLst/>
                <a:cxnLst>
                  <a:cxn ang="0">
                    <a:pos x="17" y="1"/>
                  </a:cxn>
                  <a:cxn ang="0">
                    <a:pos x="17" y="1"/>
                  </a:cxn>
                  <a:cxn ang="0">
                    <a:pos x="22" y="4"/>
                  </a:cxn>
                  <a:cxn ang="0">
                    <a:pos x="23" y="9"/>
                  </a:cxn>
                  <a:cxn ang="0">
                    <a:pos x="23" y="13"/>
                  </a:cxn>
                  <a:cxn ang="0">
                    <a:pos x="22" y="17"/>
                  </a:cxn>
                  <a:cxn ang="0">
                    <a:pos x="22" y="17"/>
                  </a:cxn>
                  <a:cxn ang="0">
                    <a:pos x="18" y="21"/>
                  </a:cxn>
                  <a:cxn ang="0">
                    <a:pos x="15" y="24"/>
                  </a:cxn>
                  <a:cxn ang="0">
                    <a:pos x="10" y="24"/>
                  </a:cxn>
                  <a:cxn ang="0">
                    <a:pos x="5" y="22"/>
                  </a:cxn>
                  <a:cxn ang="0">
                    <a:pos x="5" y="22"/>
                  </a:cxn>
                  <a:cxn ang="0">
                    <a:pos x="2" y="19"/>
                  </a:cxn>
                  <a:cxn ang="0">
                    <a:pos x="0" y="16"/>
                  </a:cxn>
                  <a:cxn ang="0">
                    <a:pos x="0" y="11"/>
                  </a:cxn>
                  <a:cxn ang="0">
                    <a:pos x="0" y="6"/>
                  </a:cxn>
                  <a:cxn ang="0">
                    <a:pos x="0" y="6"/>
                  </a:cxn>
                  <a:cxn ang="0">
                    <a:pos x="4" y="3"/>
                  </a:cxn>
                  <a:cxn ang="0">
                    <a:pos x="9" y="1"/>
                  </a:cxn>
                  <a:cxn ang="0">
                    <a:pos x="14" y="0"/>
                  </a:cxn>
                  <a:cxn ang="0">
                    <a:pos x="17" y="1"/>
                  </a:cxn>
                  <a:cxn ang="0">
                    <a:pos x="17" y="1"/>
                  </a:cxn>
                </a:cxnLst>
                <a:rect l="0" t="0" r="r" b="b"/>
                <a:pathLst>
                  <a:path w="23" h="24">
                    <a:moveTo>
                      <a:pt x="17" y="1"/>
                    </a:moveTo>
                    <a:lnTo>
                      <a:pt x="17" y="1"/>
                    </a:lnTo>
                    <a:lnTo>
                      <a:pt x="22" y="4"/>
                    </a:lnTo>
                    <a:lnTo>
                      <a:pt x="23" y="9"/>
                    </a:lnTo>
                    <a:lnTo>
                      <a:pt x="23" y="13"/>
                    </a:lnTo>
                    <a:lnTo>
                      <a:pt x="22" y="17"/>
                    </a:lnTo>
                    <a:lnTo>
                      <a:pt x="22" y="17"/>
                    </a:lnTo>
                    <a:lnTo>
                      <a:pt x="18" y="21"/>
                    </a:lnTo>
                    <a:lnTo>
                      <a:pt x="15" y="24"/>
                    </a:lnTo>
                    <a:lnTo>
                      <a:pt x="10" y="24"/>
                    </a:lnTo>
                    <a:lnTo>
                      <a:pt x="5" y="22"/>
                    </a:lnTo>
                    <a:lnTo>
                      <a:pt x="5" y="22"/>
                    </a:lnTo>
                    <a:lnTo>
                      <a:pt x="2" y="19"/>
                    </a:lnTo>
                    <a:lnTo>
                      <a:pt x="0" y="16"/>
                    </a:lnTo>
                    <a:lnTo>
                      <a:pt x="0" y="11"/>
                    </a:lnTo>
                    <a:lnTo>
                      <a:pt x="0" y="6"/>
                    </a:lnTo>
                    <a:lnTo>
                      <a:pt x="0" y="6"/>
                    </a:lnTo>
                    <a:lnTo>
                      <a:pt x="4" y="3"/>
                    </a:lnTo>
                    <a:lnTo>
                      <a:pt x="9" y="1"/>
                    </a:lnTo>
                    <a:lnTo>
                      <a:pt x="14" y="0"/>
                    </a:lnTo>
                    <a:lnTo>
                      <a:pt x="17" y="1"/>
                    </a:lnTo>
                    <a:lnTo>
                      <a:pt x="17" y="1"/>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8" name="Freeform 3545"/>
              <p:cNvSpPr/>
              <p:nvPr/>
            </p:nvSpPr>
            <p:spPr bwMode="auto">
              <a:xfrm>
                <a:off x="4473574" y="3735387"/>
                <a:ext cx="14288" cy="14288"/>
              </a:xfrm>
              <a:custGeom>
                <a:avLst/>
                <a:gdLst/>
                <a:ahLst/>
                <a:cxnLst>
                  <a:cxn ang="0">
                    <a:pos x="13" y="2"/>
                  </a:cxn>
                  <a:cxn ang="0">
                    <a:pos x="13" y="2"/>
                  </a:cxn>
                  <a:cxn ang="0">
                    <a:pos x="16" y="3"/>
                  </a:cxn>
                  <a:cxn ang="0">
                    <a:pos x="16" y="6"/>
                  </a:cxn>
                  <a:cxn ang="0">
                    <a:pos x="18" y="10"/>
                  </a:cxn>
                  <a:cxn ang="0">
                    <a:pos x="16" y="13"/>
                  </a:cxn>
                  <a:cxn ang="0">
                    <a:pos x="16" y="13"/>
                  </a:cxn>
                  <a:cxn ang="0">
                    <a:pos x="14" y="15"/>
                  </a:cxn>
                  <a:cxn ang="0">
                    <a:pos x="11" y="16"/>
                  </a:cxn>
                  <a:cxn ang="0">
                    <a:pos x="8" y="18"/>
                  </a:cxn>
                  <a:cxn ang="0">
                    <a:pos x="5" y="16"/>
                  </a:cxn>
                  <a:cxn ang="0">
                    <a:pos x="5" y="16"/>
                  </a:cxn>
                  <a:cxn ang="0">
                    <a:pos x="1" y="15"/>
                  </a:cxn>
                  <a:cxn ang="0">
                    <a:pos x="0" y="11"/>
                  </a:cxn>
                  <a:cxn ang="0">
                    <a:pos x="0" y="8"/>
                  </a:cxn>
                  <a:cxn ang="0">
                    <a:pos x="1" y="5"/>
                  </a:cxn>
                  <a:cxn ang="0">
                    <a:pos x="1" y="5"/>
                  </a:cxn>
                  <a:cxn ang="0">
                    <a:pos x="3" y="2"/>
                  </a:cxn>
                  <a:cxn ang="0">
                    <a:pos x="6" y="0"/>
                  </a:cxn>
                  <a:cxn ang="0">
                    <a:pos x="9" y="0"/>
                  </a:cxn>
                  <a:cxn ang="0">
                    <a:pos x="13" y="2"/>
                  </a:cxn>
                  <a:cxn ang="0">
                    <a:pos x="13" y="2"/>
                  </a:cxn>
                </a:cxnLst>
                <a:rect l="0" t="0" r="r" b="b"/>
                <a:pathLst>
                  <a:path w="18" h="18">
                    <a:moveTo>
                      <a:pt x="13" y="2"/>
                    </a:moveTo>
                    <a:lnTo>
                      <a:pt x="13" y="2"/>
                    </a:lnTo>
                    <a:lnTo>
                      <a:pt x="16" y="3"/>
                    </a:lnTo>
                    <a:lnTo>
                      <a:pt x="16" y="6"/>
                    </a:lnTo>
                    <a:lnTo>
                      <a:pt x="18" y="10"/>
                    </a:lnTo>
                    <a:lnTo>
                      <a:pt x="16" y="13"/>
                    </a:lnTo>
                    <a:lnTo>
                      <a:pt x="16" y="13"/>
                    </a:lnTo>
                    <a:lnTo>
                      <a:pt x="14" y="15"/>
                    </a:lnTo>
                    <a:lnTo>
                      <a:pt x="11" y="16"/>
                    </a:lnTo>
                    <a:lnTo>
                      <a:pt x="8" y="18"/>
                    </a:lnTo>
                    <a:lnTo>
                      <a:pt x="5" y="16"/>
                    </a:lnTo>
                    <a:lnTo>
                      <a:pt x="5" y="16"/>
                    </a:lnTo>
                    <a:lnTo>
                      <a:pt x="1" y="15"/>
                    </a:lnTo>
                    <a:lnTo>
                      <a:pt x="0" y="11"/>
                    </a:lnTo>
                    <a:lnTo>
                      <a:pt x="0" y="8"/>
                    </a:lnTo>
                    <a:lnTo>
                      <a:pt x="1" y="5"/>
                    </a:lnTo>
                    <a:lnTo>
                      <a:pt x="1" y="5"/>
                    </a:lnTo>
                    <a:lnTo>
                      <a:pt x="3" y="2"/>
                    </a:lnTo>
                    <a:lnTo>
                      <a:pt x="6" y="0"/>
                    </a:lnTo>
                    <a:lnTo>
                      <a:pt x="9" y="0"/>
                    </a:lnTo>
                    <a:lnTo>
                      <a:pt x="13" y="2"/>
                    </a:lnTo>
                    <a:lnTo>
                      <a:pt x="13"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19" name="Freeform 3546"/>
              <p:cNvSpPr/>
              <p:nvPr/>
            </p:nvSpPr>
            <p:spPr bwMode="auto">
              <a:xfrm>
                <a:off x="4465637" y="3779837"/>
                <a:ext cx="14288" cy="12700"/>
              </a:xfrm>
              <a:custGeom>
                <a:avLst/>
                <a:gdLst/>
                <a:ahLst/>
                <a:cxnLst>
                  <a:cxn ang="0">
                    <a:pos x="13" y="2"/>
                  </a:cxn>
                  <a:cxn ang="0">
                    <a:pos x="13" y="2"/>
                  </a:cxn>
                  <a:cxn ang="0">
                    <a:pos x="16" y="4"/>
                  </a:cxn>
                  <a:cxn ang="0">
                    <a:pos x="18" y="7"/>
                  </a:cxn>
                  <a:cxn ang="0">
                    <a:pos x="18" y="10"/>
                  </a:cxn>
                  <a:cxn ang="0">
                    <a:pos x="16" y="13"/>
                  </a:cxn>
                  <a:cxn ang="0">
                    <a:pos x="16" y="13"/>
                  </a:cxn>
                  <a:cxn ang="0">
                    <a:pos x="15" y="15"/>
                  </a:cxn>
                  <a:cxn ang="0">
                    <a:pos x="11" y="17"/>
                  </a:cxn>
                  <a:cxn ang="0">
                    <a:pos x="8" y="17"/>
                  </a:cxn>
                  <a:cxn ang="0">
                    <a:pos x="5" y="17"/>
                  </a:cxn>
                  <a:cxn ang="0">
                    <a:pos x="5" y="17"/>
                  </a:cxn>
                  <a:cxn ang="0">
                    <a:pos x="2" y="13"/>
                  </a:cxn>
                  <a:cxn ang="0">
                    <a:pos x="2" y="12"/>
                  </a:cxn>
                  <a:cxn ang="0">
                    <a:pos x="0" y="8"/>
                  </a:cxn>
                  <a:cxn ang="0">
                    <a:pos x="2" y="5"/>
                  </a:cxn>
                  <a:cxn ang="0">
                    <a:pos x="2" y="5"/>
                  </a:cxn>
                  <a:cxn ang="0">
                    <a:pos x="3" y="2"/>
                  </a:cxn>
                  <a:cxn ang="0">
                    <a:pos x="6" y="0"/>
                  </a:cxn>
                  <a:cxn ang="0">
                    <a:pos x="10" y="0"/>
                  </a:cxn>
                  <a:cxn ang="0">
                    <a:pos x="13" y="2"/>
                  </a:cxn>
                  <a:cxn ang="0">
                    <a:pos x="13" y="2"/>
                  </a:cxn>
                </a:cxnLst>
                <a:rect l="0" t="0" r="r" b="b"/>
                <a:pathLst>
                  <a:path w="18" h="17">
                    <a:moveTo>
                      <a:pt x="13" y="2"/>
                    </a:moveTo>
                    <a:lnTo>
                      <a:pt x="13" y="2"/>
                    </a:lnTo>
                    <a:lnTo>
                      <a:pt x="16" y="4"/>
                    </a:lnTo>
                    <a:lnTo>
                      <a:pt x="18" y="7"/>
                    </a:lnTo>
                    <a:lnTo>
                      <a:pt x="18" y="10"/>
                    </a:lnTo>
                    <a:lnTo>
                      <a:pt x="16" y="13"/>
                    </a:lnTo>
                    <a:lnTo>
                      <a:pt x="16" y="13"/>
                    </a:lnTo>
                    <a:lnTo>
                      <a:pt x="15" y="15"/>
                    </a:lnTo>
                    <a:lnTo>
                      <a:pt x="11" y="17"/>
                    </a:lnTo>
                    <a:lnTo>
                      <a:pt x="8" y="17"/>
                    </a:lnTo>
                    <a:lnTo>
                      <a:pt x="5" y="17"/>
                    </a:lnTo>
                    <a:lnTo>
                      <a:pt x="5" y="17"/>
                    </a:lnTo>
                    <a:lnTo>
                      <a:pt x="2" y="13"/>
                    </a:lnTo>
                    <a:lnTo>
                      <a:pt x="2" y="12"/>
                    </a:lnTo>
                    <a:lnTo>
                      <a:pt x="0" y="8"/>
                    </a:lnTo>
                    <a:lnTo>
                      <a:pt x="2" y="5"/>
                    </a:lnTo>
                    <a:lnTo>
                      <a:pt x="2" y="5"/>
                    </a:lnTo>
                    <a:lnTo>
                      <a:pt x="3" y="2"/>
                    </a:lnTo>
                    <a:lnTo>
                      <a:pt x="6" y="0"/>
                    </a:lnTo>
                    <a:lnTo>
                      <a:pt x="10" y="0"/>
                    </a:lnTo>
                    <a:lnTo>
                      <a:pt x="13" y="2"/>
                    </a:lnTo>
                    <a:lnTo>
                      <a:pt x="13"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0" name="Freeform 3547"/>
              <p:cNvSpPr/>
              <p:nvPr/>
            </p:nvSpPr>
            <p:spPr bwMode="auto">
              <a:xfrm>
                <a:off x="4478337" y="3797300"/>
                <a:ext cx="12700" cy="14288"/>
              </a:xfrm>
              <a:custGeom>
                <a:avLst/>
                <a:gdLst/>
                <a:ahLst/>
                <a:cxnLst>
                  <a:cxn ang="0">
                    <a:pos x="12" y="2"/>
                  </a:cxn>
                  <a:cxn ang="0">
                    <a:pos x="12" y="2"/>
                  </a:cxn>
                  <a:cxn ang="0">
                    <a:pos x="15" y="4"/>
                  </a:cxn>
                  <a:cxn ang="0">
                    <a:pos x="17" y="7"/>
                  </a:cxn>
                  <a:cxn ang="0">
                    <a:pos x="17" y="10"/>
                  </a:cxn>
                  <a:cxn ang="0">
                    <a:pos x="15" y="13"/>
                  </a:cxn>
                  <a:cxn ang="0">
                    <a:pos x="15" y="13"/>
                  </a:cxn>
                  <a:cxn ang="0">
                    <a:pos x="13" y="17"/>
                  </a:cxn>
                  <a:cxn ang="0">
                    <a:pos x="10" y="17"/>
                  </a:cxn>
                  <a:cxn ang="0">
                    <a:pos x="7" y="18"/>
                  </a:cxn>
                  <a:cxn ang="0">
                    <a:pos x="3" y="17"/>
                  </a:cxn>
                  <a:cxn ang="0">
                    <a:pos x="3" y="17"/>
                  </a:cxn>
                  <a:cxn ang="0">
                    <a:pos x="2" y="15"/>
                  </a:cxn>
                  <a:cxn ang="0">
                    <a:pos x="0" y="12"/>
                  </a:cxn>
                  <a:cxn ang="0">
                    <a:pos x="0" y="9"/>
                  </a:cxn>
                  <a:cxn ang="0">
                    <a:pos x="0" y="5"/>
                  </a:cxn>
                  <a:cxn ang="0">
                    <a:pos x="0" y="5"/>
                  </a:cxn>
                  <a:cxn ang="0">
                    <a:pos x="3" y="2"/>
                  </a:cxn>
                  <a:cxn ang="0">
                    <a:pos x="5" y="0"/>
                  </a:cxn>
                  <a:cxn ang="0">
                    <a:pos x="8" y="0"/>
                  </a:cxn>
                  <a:cxn ang="0">
                    <a:pos x="12" y="2"/>
                  </a:cxn>
                  <a:cxn ang="0">
                    <a:pos x="12" y="2"/>
                  </a:cxn>
                </a:cxnLst>
                <a:rect l="0" t="0" r="r" b="b"/>
                <a:pathLst>
                  <a:path w="17" h="18">
                    <a:moveTo>
                      <a:pt x="12" y="2"/>
                    </a:moveTo>
                    <a:lnTo>
                      <a:pt x="12" y="2"/>
                    </a:lnTo>
                    <a:lnTo>
                      <a:pt x="15" y="4"/>
                    </a:lnTo>
                    <a:lnTo>
                      <a:pt x="17" y="7"/>
                    </a:lnTo>
                    <a:lnTo>
                      <a:pt x="17" y="10"/>
                    </a:lnTo>
                    <a:lnTo>
                      <a:pt x="15" y="13"/>
                    </a:lnTo>
                    <a:lnTo>
                      <a:pt x="15" y="13"/>
                    </a:lnTo>
                    <a:lnTo>
                      <a:pt x="13" y="17"/>
                    </a:lnTo>
                    <a:lnTo>
                      <a:pt x="10" y="17"/>
                    </a:lnTo>
                    <a:lnTo>
                      <a:pt x="7" y="18"/>
                    </a:lnTo>
                    <a:lnTo>
                      <a:pt x="3" y="17"/>
                    </a:lnTo>
                    <a:lnTo>
                      <a:pt x="3" y="17"/>
                    </a:lnTo>
                    <a:lnTo>
                      <a:pt x="2" y="15"/>
                    </a:lnTo>
                    <a:lnTo>
                      <a:pt x="0" y="12"/>
                    </a:lnTo>
                    <a:lnTo>
                      <a:pt x="0" y="9"/>
                    </a:lnTo>
                    <a:lnTo>
                      <a:pt x="0" y="5"/>
                    </a:lnTo>
                    <a:lnTo>
                      <a:pt x="0" y="5"/>
                    </a:lnTo>
                    <a:lnTo>
                      <a:pt x="3" y="2"/>
                    </a:lnTo>
                    <a:lnTo>
                      <a:pt x="5" y="0"/>
                    </a:lnTo>
                    <a:lnTo>
                      <a:pt x="8" y="0"/>
                    </a:lnTo>
                    <a:lnTo>
                      <a:pt x="12" y="2"/>
                    </a:lnTo>
                    <a:lnTo>
                      <a:pt x="12"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1" name="Freeform 3548"/>
              <p:cNvSpPr/>
              <p:nvPr/>
            </p:nvSpPr>
            <p:spPr bwMode="auto">
              <a:xfrm>
                <a:off x="4497387" y="3868737"/>
                <a:ext cx="19050" cy="17463"/>
              </a:xfrm>
              <a:custGeom>
                <a:avLst/>
                <a:gdLst/>
                <a:ahLst/>
                <a:cxnLst>
                  <a:cxn ang="0">
                    <a:pos x="11" y="0"/>
                  </a:cxn>
                  <a:cxn ang="0">
                    <a:pos x="11" y="0"/>
                  </a:cxn>
                  <a:cxn ang="0">
                    <a:pos x="16" y="0"/>
                  </a:cxn>
                  <a:cxn ang="0">
                    <a:pos x="20" y="3"/>
                  </a:cxn>
                  <a:cxn ang="0">
                    <a:pos x="23" y="7"/>
                  </a:cxn>
                  <a:cxn ang="0">
                    <a:pos x="24" y="11"/>
                  </a:cxn>
                  <a:cxn ang="0">
                    <a:pos x="24" y="11"/>
                  </a:cxn>
                  <a:cxn ang="0">
                    <a:pos x="23" y="15"/>
                  </a:cxn>
                  <a:cxn ang="0">
                    <a:pos x="21" y="20"/>
                  </a:cxn>
                  <a:cxn ang="0">
                    <a:pos x="18" y="23"/>
                  </a:cxn>
                  <a:cxn ang="0">
                    <a:pos x="13" y="23"/>
                  </a:cxn>
                  <a:cxn ang="0">
                    <a:pos x="13" y="23"/>
                  </a:cxn>
                  <a:cxn ang="0">
                    <a:pos x="8" y="23"/>
                  </a:cxn>
                  <a:cxn ang="0">
                    <a:pos x="5" y="21"/>
                  </a:cxn>
                  <a:cxn ang="0">
                    <a:pos x="2" y="18"/>
                  </a:cxn>
                  <a:cxn ang="0">
                    <a:pos x="0" y="13"/>
                  </a:cxn>
                  <a:cxn ang="0">
                    <a:pos x="0" y="13"/>
                  </a:cxn>
                  <a:cxn ang="0">
                    <a:pos x="0" y="8"/>
                  </a:cxn>
                  <a:cxn ang="0">
                    <a:pos x="3" y="3"/>
                  </a:cxn>
                  <a:cxn ang="0">
                    <a:pos x="7" y="2"/>
                  </a:cxn>
                  <a:cxn ang="0">
                    <a:pos x="11" y="0"/>
                  </a:cxn>
                  <a:cxn ang="0">
                    <a:pos x="11" y="0"/>
                  </a:cxn>
                </a:cxnLst>
                <a:rect l="0" t="0" r="r" b="b"/>
                <a:pathLst>
                  <a:path w="24" h="23">
                    <a:moveTo>
                      <a:pt x="11" y="0"/>
                    </a:moveTo>
                    <a:lnTo>
                      <a:pt x="11" y="0"/>
                    </a:lnTo>
                    <a:lnTo>
                      <a:pt x="16" y="0"/>
                    </a:lnTo>
                    <a:lnTo>
                      <a:pt x="20" y="3"/>
                    </a:lnTo>
                    <a:lnTo>
                      <a:pt x="23" y="7"/>
                    </a:lnTo>
                    <a:lnTo>
                      <a:pt x="24" y="11"/>
                    </a:lnTo>
                    <a:lnTo>
                      <a:pt x="24" y="11"/>
                    </a:lnTo>
                    <a:lnTo>
                      <a:pt x="23" y="15"/>
                    </a:lnTo>
                    <a:lnTo>
                      <a:pt x="21" y="20"/>
                    </a:lnTo>
                    <a:lnTo>
                      <a:pt x="18" y="23"/>
                    </a:lnTo>
                    <a:lnTo>
                      <a:pt x="13" y="23"/>
                    </a:lnTo>
                    <a:lnTo>
                      <a:pt x="13" y="23"/>
                    </a:lnTo>
                    <a:lnTo>
                      <a:pt x="8" y="23"/>
                    </a:lnTo>
                    <a:lnTo>
                      <a:pt x="5" y="21"/>
                    </a:lnTo>
                    <a:lnTo>
                      <a:pt x="2" y="18"/>
                    </a:lnTo>
                    <a:lnTo>
                      <a:pt x="0" y="13"/>
                    </a:lnTo>
                    <a:lnTo>
                      <a:pt x="0" y="13"/>
                    </a:lnTo>
                    <a:lnTo>
                      <a:pt x="0" y="8"/>
                    </a:lnTo>
                    <a:lnTo>
                      <a:pt x="3" y="3"/>
                    </a:lnTo>
                    <a:lnTo>
                      <a:pt x="7" y="2"/>
                    </a:lnTo>
                    <a:lnTo>
                      <a:pt x="11" y="0"/>
                    </a:lnTo>
                    <a:lnTo>
                      <a:pt x="11"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2" name="Freeform 3549"/>
              <p:cNvSpPr/>
              <p:nvPr/>
            </p:nvSpPr>
            <p:spPr bwMode="auto">
              <a:xfrm>
                <a:off x="4543424" y="3910012"/>
                <a:ext cx="17463" cy="20638"/>
              </a:xfrm>
              <a:custGeom>
                <a:avLst/>
                <a:gdLst/>
                <a:ahLst/>
                <a:cxnLst>
                  <a:cxn ang="0">
                    <a:pos x="9" y="0"/>
                  </a:cxn>
                  <a:cxn ang="0">
                    <a:pos x="9" y="0"/>
                  </a:cxn>
                  <a:cxn ang="0">
                    <a:pos x="14" y="0"/>
                  </a:cxn>
                  <a:cxn ang="0">
                    <a:pos x="19" y="3"/>
                  </a:cxn>
                  <a:cxn ang="0">
                    <a:pos x="22" y="6"/>
                  </a:cxn>
                  <a:cxn ang="0">
                    <a:pos x="22" y="11"/>
                  </a:cxn>
                  <a:cxn ang="0">
                    <a:pos x="22" y="11"/>
                  </a:cxn>
                  <a:cxn ang="0">
                    <a:pos x="22" y="14"/>
                  </a:cxn>
                  <a:cxn ang="0">
                    <a:pos x="21" y="19"/>
                  </a:cxn>
                  <a:cxn ang="0">
                    <a:pos x="18" y="23"/>
                  </a:cxn>
                  <a:cxn ang="0">
                    <a:pos x="13" y="24"/>
                  </a:cxn>
                  <a:cxn ang="0">
                    <a:pos x="13" y="24"/>
                  </a:cxn>
                  <a:cxn ang="0">
                    <a:pos x="8" y="23"/>
                  </a:cxn>
                  <a:cxn ang="0">
                    <a:pos x="3" y="21"/>
                  </a:cxn>
                  <a:cxn ang="0">
                    <a:pos x="1" y="18"/>
                  </a:cxn>
                  <a:cxn ang="0">
                    <a:pos x="0" y="13"/>
                  </a:cxn>
                  <a:cxn ang="0">
                    <a:pos x="0" y="13"/>
                  </a:cxn>
                  <a:cxn ang="0">
                    <a:pos x="0" y="8"/>
                  </a:cxn>
                  <a:cxn ang="0">
                    <a:pos x="3" y="5"/>
                  </a:cxn>
                  <a:cxn ang="0">
                    <a:pos x="6" y="1"/>
                  </a:cxn>
                  <a:cxn ang="0">
                    <a:pos x="9" y="0"/>
                  </a:cxn>
                  <a:cxn ang="0">
                    <a:pos x="9" y="0"/>
                  </a:cxn>
                </a:cxnLst>
                <a:rect l="0" t="0" r="r" b="b"/>
                <a:pathLst>
                  <a:path w="22" h="24">
                    <a:moveTo>
                      <a:pt x="9" y="0"/>
                    </a:moveTo>
                    <a:lnTo>
                      <a:pt x="9" y="0"/>
                    </a:lnTo>
                    <a:lnTo>
                      <a:pt x="14" y="0"/>
                    </a:lnTo>
                    <a:lnTo>
                      <a:pt x="19" y="3"/>
                    </a:lnTo>
                    <a:lnTo>
                      <a:pt x="22" y="6"/>
                    </a:lnTo>
                    <a:lnTo>
                      <a:pt x="22" y="11"/>
                    </a:lnTo>
                    <a:lnTo>
                      <a:pt x="22" y="11"/>
                    </a:lnTo>
                    <a:lnTo>
                      <a:pt x="22" y="14"/>
                    </a:lnTo>
                    <a:lnTo>
                      <a:pt x="21" y="19"/>
                    </a:lnTo>
                    <a:lnTo>
                      <a:pt x="18" y="23"/>
                    </a:lnTo>
                    <a:lnTo>
                      <a:pt x="13" y="24"/>
                    </a:lnTo>
                    <a:lnTo>
                      <a:pt x="13" y="24"/>
                    </a:lnTo>
                    <a:lnTo>
                      <a:pt x="8" y="23"/>
                    </a:lnTo>
                    <a:lnTo>
                      <a:pt x="3" y="21"/>
                    </a:lnTo>
                    <a:lnTo>
                      <a:pt x="1" y="18"/>
                    </a:lnTo>
                    <a:lnTo>
                      <a:pt x="0" y="13"/>
                    </a:lnTo>
                    <a:lnTo>
                      <a:pt x="0" y="13"/>
                    </a:lnTo>
                    <a:lnTo>
                      <a:pt x="0" y="8"/>
                    </a:lnTo>
                    <a:lnTo>
                      <a:pt x="3" y="5"/>
                    </a:lnTo>
                    <a:lnTo>
                      <a:pt x="6" y="1"/>
                    </a:lnTo>
                    <a:lnTo>
                      <a:pt x="9" y="0"/>
                    </a:lnTo>
                    <a:lnTo>
                      <a:pt x="9"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3" name="Freeform 3550"/>
              <p:cNvSpPr/>
              <p:nvPr/>
            </p:nvSpPr>
            <p:spPr bwMode="auto">
              <a:xfrm>
                <a:off x="4491037" y="3848100"/>
                <a:ext cx="12700" cy="12700"/>
              </a:xfrm>
              <a:custGeom>
                <a:avLst/>
                <a:gdLst/>
                <a:ahLst/>
                <a:cxnLst>
                  <a:cxn ang="0">
                    <a:pos x="6" y="0"/>
                  </a:cxn>
                  <a:cxn ang="0">
                    <a:pos x="6" y="0"/>
                  </a:cxn>
                  <a:cxn ang="0">
                    <a:pos x="9" y="0"/>
                  </a:cxn>
                  <a:cxn ang="0">
                    <a:pos x="13" y="1"/>
                  </a:cxn>
                  <a:cxn ang="0">
                    <a:pos x="16" y="4"/>
                  </a:cxn>
                  <a:cxn ang="0">
                    <a:pos x="16" y="8"/>
                  </a:cxn>
                  <a:cxn ang="0">
                    <a:pos x="16" y="8"/>
                  </a:cxn>
                  <a:cxn ang="0">
                    <a:pos x="16" y="11"/>
                  </a:cxn>
                  <a:cxn ang="0">
                    <a:pos x="14" y="13"/>
                  </a:cxn>
                  <a:cxn ang="0">
                    <a:pos x="11" y="16"/>
                  </a:cxn>
                  <a:cxn ang="0">
                    <a:pos x="8" y="16"/>
                  </a:cxn>
                  <a:cxn ang="0">
                    <a:pos x="8" y="16"/>
                  </a:cxn>
                  <a:cxn ang="0">
                    <a:pos x="4" y="16"/>
                  </a:cxn>
                  <a:cxn ang="0">
                    <a:pos x="3" y="14"/>
                  </a:cxn>
                  <a:cxn ang="0">
                    <a:pos x="0" y="11"/>
                  </a:cxn>
                  <a:cxn ang="0">
                    <a:pos x="0" y="8"/>
                  </a:cxn>
                  <a:cxn ang="0">
                    <a:pos x="0" y="8"/>
                  </a:cxn>
                  <a:cxn ang="0">
                    <a:pos x="0" y="4"/>
                  </a:cxn>
                  <a:cxn ang="0">
                    <a:pos x="1" y="3"/>
                  </a:cxn>
                  <a:cxn ang="0">
                    <a:pos x="3" y="0"/>
                  </a:cxn>
                  <a:cxn ang="0">
                    <a:pos x="6" y="0"/>
                  </a:cxn>
                  <a:cxn ang="0">
                    <a:pos x="6" y="0"/>
                  </a:cxn>
                </a:cxnLst>
                <a:rect l="0" t="0" r="r" b="b"/>
                <a:pathLst>
                  <a:path w="16" h="16">
                    <a:moveTo>
                      <a:pt x="6" y="0"/>
                    </a:moveTo>
                    <a:lnTo>
                      <a:pt x="6" y="0"/>
                    </a:lnTo>
                    <a:lnTo>
                      <a:pt x="9" y="0"/>
                    </a:lnTo>
                    <a:lnTo>
                      <a:pt x="13" y="1"/>
                    </a:lnTo>
                    <a:lnTo>
                      <a:pt x="16" y="4"/>
                    </a:lnTo>
                    <a:lnTo>
                      <a:pt x="16" y="8"/>
                    </a:lnTo>
                    <a:lnTo>
                      <a:pt x="16" y="8"/>
                    </a:lnTo>
                    <a:lnTo>
                      <a:pt x="16" y="11"/>
                    </a:lnTo>
                    <a:lnTo>
                      <a:pt x="14" y="13"/>
                    </a:lnTo>
                    <a:lnTo>
                      <a:pt x="11" y="16"/>
                    </a:lnTo>
                    <a:lnTo>
                      <a:pt x="8" y="16"/>
                    </a:lnTo>
                    <a:lnTo>
                      <a:pt x="8" y="16"/>
                    </a:lnTo>
                    <a:lnTo>
                      <a:pt x="4" y="16"/>
                    </a:lnTo>
                    <a:lnTo>
                      <a:pt x="3" y="14"/>
                    </a:lnTo>
                    <a:lnTo>
                      <a:pt x="0" y="11"/>
                    </a:lnTo>
                    <a:lnTo>
                      <a:pt x="0" y="8"/>
                    </a:lnTo>
                    <a:lnTo>
                      <a:pt x="0" y="8"/>
                    </a:lnTo>
                    <a:lnTo>
                      <a:pt x="0" y="4"/>
                    </a:lnTo>
                    <a:lnTo>
                      <a:pt x="1" y="3"/>
                    </a:lnTo>
                    <a:lnTo>
                      <a:pt x="3" y="0"/>
                    </a:lnTo>
                    <a:lnTo>
                      <a:pt x="6" y="0"/>
                    </a:lnTo>
                    <a:lnTo>
                      <a:pt x="6"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4" name="Freeform 3551"/>
              <p:cNvSpPr/>
              <p:nvPr/>
            </p:nvSpPr>
            <p:spPr bwMode="auto">
              <a:xfrm>
                <a:off x="4508499" y="3889375"/>
                <a:ext cx="14288" cy="12700"/>
              </a:xfrm>
              <a:custGeom>
                <a:avLst/>
                <a:gdLst/>
                <a:ahLst/>
                <a:cxnLst>
                  <a:cxn ang="0">
                    <a:pos x="8" y="0"/>
                  </a:cxn>
                  <a:cxn ang="0">
                    <a:pos x="8" y="0"/>
                  </a:cxn>
                  <a:cxn ang="0">
                    <a:pos x="11" y="0"/>
                  </a:cxn>
                  <a:cxn ang="0">
                    <a:pos x="14" y="2"/>
                  </a:cxn>
                  <a:cxn ang="0">
                    <a:pos x="16" y="5"/>
                  </a:cxn>
                  <a:cxn ang="0">
                    <a:pos x="18" y="8"/>
                  </a:cxn>
                  <a:cxn ang="0">
                    <a:pos x="18" y="8"/>
                  </a:cxn>
                  <a:cxn ang="0">
                    <a:pos x="18" y="11"/>
                  </a:cxn>
                  <a:cxn ang="0">
                    <a:pos x="16" y="15"/>
                  </a:cxn>
                  <a:cxn ang="0">
                    <a:pos x="13" y="16"/>
                  </a:cxn>
                  <a:cxn ang="0">
                    <a:pos x="9" y="18"/>
                  </a:cxn>
                  <a:cxn ang="0">
                    <a:pos x="9" y="18"/>
                  </a:cxn>
                  <a:cxn ang="0">
                    <a:pos x="6" y="16"/>
                  </a:cxn>
                  <a:cxn ang="0">
                    <a:pos x="3" y="15"/>
                  </a:cxn>
                  <a:cxn ang="0">
                    <a:pos x="1" y="13"/>
                  </a:cxn>
                  <a:cxn ang="0">
                    <a:pos x="0" y="10"/>
                  </a:cxn>
                  <a:cxn ang="0">
                    <a:pos x="0" y="10"/>
                  </a:cxn>
                  <a:cxn ang="0">
                    <a:pos x="1" y="7"/>
                  </a:cxn>
                  <a:cxn ang="0">
                    <a:pos x="3" y="3"/>
                  </a:cxn>
                  <a:cxn ang="0">
                    <a:pos x="5" y="2"/>
                  </a:cxn>
                  <a:cxn ang="0">
                    <a:pos x="8" y="0"/>
                  </a:cxn>
                  <a:cxn ang="0">
                    <a:pos x="8" y="0"/>
                  </a:cxn>
                </a:cxnLst>
                <a:rect l="0" t="0" r="r" b="b"/>
                <a:pathLst>
                  <a:path w="18" h="18">
                    <a:moveTo>
                      <a:pt x="8" y="0"/>
                    </a:moveTo>
                    <a:lnTo>
                      <a:pt x="8" y="0"/>
                    </a:lnTo>
                    <a:lnTo>
                      <a:pt x="11" y="0"/>
                    </a:lnTo>
                    <a:lnTo>
                      <a:pt x="14" y="2"/>
                    </a:lnTo>
                    <a:lnTo>
                      <a:pt x="16" y="5"/>
                    </a:lnTo>
                    <a:lnTo>
                      <a:pt x="18" y="8"/>
                    </a:lnTo>
                    <a:lnTo>
                      <a:pt x="18" y="8"/>
                    </a:lnTo>
                    <a:lnTo>
                      <a:pt x="18" y="11"/>
                    </a:lnTo>
                    <a:lnTo>
                      <a:pt x="16" y="15"/>
                    </a:lnTo>
                    <a:lnTo>
                      <a:pt x="13" y="16"/>
                    </a:lnTo>
                    <a:lnTo>
                      <a:pt x="9" y="18"/>
                    </a:lnTo>
                    <a:lnTo>
                      <a:pt x="9" y="18"/>
                    </a:lnTo>
                    <a:lnTo>
                      <a:pt x="6" y="16"/>
                    </a:lnTo>
                    <a:lnTo>
                      <a:pt x="3" y="15"/>
                    </a:lnTo>
                    <a:lnTo>
                      <a:pt x="1" y="13"/>
                    </a:lnTo>
                    <a:lnTo>
                      <a:pt x="0" y="10"/>
                    </a:lnTo>
                    <a:lnTo>
                      <a:pt x="0" y="10"/>
                    </a:lnTo>
                    <a:lnTo>
                      <a:pt x="1" y="7"/>
                    </a:lnTo>
                    <a:lnTo>
                      <a:pt x="3" y="3"/>
                    </a:lnTo>
                    <a:lnTo>
                      <a:pt x="5" y="2"/>
                    </a:lnTo>
                    <a:lnTo>
                      <a:pt x="8" y="0"/>
                    </a:lnTo>
                    <a:lnTo>
                      <a:pt x="8"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5" name="Freeform 3552"/>
              <p:cNvSpPr/>
              <p:nvPr/>
            </p:nvSpPr>
            <p:spPr bwMode="auto">
              <a:xfrm>
                <a:off x="4529137" y="3895725"/>
                <a:ext cx="12700" cy="14288"/>
              </a:xfrm>
              <a:custGeom>
                <a:avLst/>
                <a:gdLst/>
                <a:ahLst/>
                <a:cxnLst>
                  <a:cxn ang="0">
                    <a:pos x="6" y="0"/>
                  </a:cxn>
                  <a:cxn ang="0">
                    <a:pos x="6" y="0"/>
                  </a:cxn>
                  <a:cxn ang="0">
                    <a:pos x="10" y="0"/>
                  </a:cxn>
                  <a:cxn ang="0">
                    <a:pos x="13" y="1"/>
                  </a:cxn>
                  <a:cxn ang="0">
                    <a:pos x="14" y="5"/>
                  </a:cxn>
                  <a:cxn ang="0">
                    <a:pos x="16" y="8"/>
                  </a:cxn>
                  <a:cxn ang="0">
                    <a:pos x="16" y="8"/>
                  </a:cxn>
                  <a:cxn ang="0">
                    <a:pos x="16" y="11"/>
                  </a:cxn>
                  <a:cxn ang="0">
                    <a:pos x="14" y="15"/>
                  </a:cxn>
                  <a:cxn ang="0">
                    <a:pos x="11" y="16"/>
                  </a:cxn>
                  <a:cxn ang="0">
                    <a:pos x="8" y="18"/>
                  </a:cxn>
                  <a:cxn ang="0">
                    <a:pos x="8" y="18"/>
                  </a:cxn>
                  <a:cxn ang="0">
                    <a:pos x="5" y="16"/>
                  </a:cxn>
                  <a:cxn ang="0">
                    <a:pos x="1" y="15"/>
                  </a:cxn>
                  <a:cxn ang="0">
                    <a:pos x="0" y="13"/>
                  </a:cxn>
                  <a:cxn ang="0">
                    <a:pos x="0" y="10"/>
                  </a:cxn>
                  <a:cxn ang="0">
                    <a:pos x="0" y="10"/>
                  </a:cxn>
                  <a:cxn ang="0">
                    <a:pos x="0" y="6"/>
                  </a:cxn>
                  <a:cxn ang="0">
                    <a:pos x="1" y="3"/>
                  </a:cxn>
                  <a:cxn ang="0">
                    <a:pos x="3" y="1"/>
                  </a:cxn>
                  <a:cxn ang="0">
                    <a:pos x="6" y="0"/>
                  </a:cxn>
                  <a:cxn ang="0">
                    <a:pos x="6" y="0"/>
                  </a:cxn>
                </a:cxnLst>
                <a:rect l="0" t="0" r="r" b="b"/>
                <a:pathLst>
                  <a:path w="16" h="18">
                    <a:moveTo>
                      <a:pt x="6" y="0"/>
                    </a:moveTo>
                    <a:lnTo>
                      <a:pt x="6" y="0"/>
                    </a:lnTo>
                    <a:lnTo>
                      <a:pt x="10" y="0"/>
                    </a:lnTo>
                    <a:lnTo>
                      <a:pt x="13" y="1"/>
                    </a:lnTo>
                    <a:lnTo>
                      <a:pt x="14" y="5"/>
                    </a:lnTo>
                    <a:lnTo>
                      <a:pt x="16" y="8"/>
                    </a:lnTo>
                    <a:lnTo>
                      <a:pt x="16" y="8"/>
                    </a:lnTo>
                    <a:lnTo>
                      <a:pt x="16" y="11"/>
                    </a:lnTo>
                    <a:lnTo>
                      <a:pt x="14" y="15"/>
                    </a:lnTo>
                    <a:lnTo>
                      <a:pt x="11" y="16"/>
                    </a:lnTo>
                    <a:lnTo>
                      <a:pt x="8" y="18"/>
                    </a:lnTo>
                    <a:lnTo>
                      <a:pt x="8" y="18"/>
                    </a:lnTo>
                    <a:lnTo>
                      <a:pt x="5" y="16"/>
                    </a:lnTo>
                    <a:lnTo>
                      <a:pt x="1" y="15"/>
                    </a:lnTo>
                    <a:lnTo>
                      <a:pt x="0" y="13"/>
                    </a:lnTo>
                    <a:lnTo>
                      <a:pt x="0" y="10"/>
                    </a:lnTo>
                    <a:lnTo>
                      <a:pt x="0" y="10"/>
                    </a:lnTo>
                    <a:lnTo>
                      <a:pt x="0" y="6"/>
                    </a:lnTo>
                    <a:lnTo>
                      <a:pt x="1" y="3"/>
                    </a:lnTo>
                    <a:lnTo>
                      <a:pt x="3" y="1"/>
                    </a:lnTo>
                    <a:lnTo>
                      <a:pt x="6" y="0"/>
                    </a:lnTo>
                    <a:lnTo>
                      <a:pt x="6"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6" name="Freeform 3553"/>
              <p:cNvSpPr/>
              <p:nvPr/>
            </p:nvSpPr>
            <p:spPr bwMode="auto">
              <a:xfrm>
                <a:off x="4760912" y="3559175"/>
                <a:ext cx="20638" cy="17463"/>
              </a:xfrm>
              <a:custGeom>
                <a:avLst/>
                <a:gdLst/>
                <a:ahLst/>
                <a:cxnLst>
                  <a:cxn ang="0">
                    <a:pos x="0" y="11"/>
                  </a:cxn>
                  <a:cxn ang="0">
                    <a:pos x="0" y="11"/>
                  </a:cxn>
                  <a:cxn ang="0">
                    <a:pos x="2" y="16"/>
                  </a:cxn>
                  <a:cxn ang="0">
                    <a:pos x="3" y="19"/>
                  </a:cxn>
                  <a:cxn ang="0">
                    <a:pos x="8" y="23"/>
                  </a:cxn>
                  <a:cxn ang="0">
                    <a:pos x="11" y="23"/>
                  </a:cxn>
                  <a:cxn ang="0">
                    <a:pos x="11" y="23"/>
                  </a:cxn>
                  <a:cxn ang="0">
                    <a:pos x="16" y="23"/>
                  </a:cxn>
                  <a:cxn ang="0">
                    <a:pos x="21" y="19"/>
                  </a:cxn>
                  <a:cxn ang="0">
                    <a:pos x="23" y="16"/>
                  </a:cxn>
                  <a:cxn ang="0">
                    <a:pos x="24" y="11"/>
                  </a:cxn>
                  <a:cxn ang="0">
                    <a:pos x="24" y="11"/>
                  </a:cxn>
                  <a:cxn ang="0">
                    <a:pos x="23" y="6"/>
                  </a:cxn>
                  <a:cxn ang="0">
                    <a:pos x="21" y="3"/>
                  </a:cxn>
                  <a:cxn ang="0">
                    <a:pos x="16" y="0"/>
                  </a:cxn>
                  <a:cxn ang="0">
                    <a:pos x="11" y="0"/>
                  </a:cxn>
                  <a:cxn ang="0">
                    <a:pos x="11" y="0"/>
                  </a:cxn>
                  <a:cxn ang="0">
                    <a:pos x="8" y="0"/>
                  </a:cxn>
                  <a:cxn ang="0">
                    <a:pos x="3" y="3"/>
                  </a:cxn>
                  <a:cxn ang="0">
                    <a:pos x="2" y="6"/>
                  </a:cxn>
                  <a:cxn ang="0">
                    <a:pos x="0" y="11"/>
                  </a:cxn>
                </a:cxnLst>
                <a:rect l="0" t="0" r="r" b="b"/>
                <a:pathLst>
                  <a:path w="24" h="23">
                    <a:moveTo>
                      <a:pt x="0" y="11"/>
                    </a:moveTo>
                    <a:lnTo>
                      <a:pt x="0" y="11"/>
                    </a:lnTo>
                    <a:lnTo>
                      <a:pt x="2" y="16"/>
                    </a:lnTo>
                    <a:lnTo>
                      <a:pt x="3" y="19"/>
                    </a:lnTo>
                    <a:lnTo>
                      <a:pt x="8" y="23"/>
                    </a:lnTo>
                    <a:lnTo>
                      <a:pt x="11" y="23"/>
                    </a:lnTo>
                    <a:lnTo>
                      <a:pt x="11" y="23"/>
                    </a:lnTo>
                    <a:lnTo>
                      <a:pt x="16" y="23"/>
                    </a:lnTo>
                    <a:lnTo>
                      <a:pt x="21" y="19"/>
                    </a:lnTo>
                    <a:lnTo>
                      <a:pt x="23" y="16"/>
                    </a:lnTo>
                    <a:lnTo>
                      <a:pt x="24" y="11"/>
                    </a:lnTo>
                    <a:lnTo>
                      <a:pt x="24" y="11"/>
                    </a:lnTo>
                    <a:lnTo>
                      <a:pt x="23" y="6"/>
                    </a:lnTo>
                    <a:lnTo>
                      <a:pt x="21" y="3"/>
                    </a:lnTo>
                    <a:lnTo>
                      <a:pt x="16" y="0"/>
                    </a:lnTo>
                    <a:lnTo>
                      <a:pt x="11" y="0"/>
                    </a:lnTo>
                    <a:lnTo>
                      <a:pt x="11" y="0"/>
                    </a:lnTo>
                    <a:lnTo>
                      <a:pt x="8" y="0"/>
                    </a:lnTo>
                    <a:lnTo>
                      <a:pt x="3" y="3"/>
                    </a:lnTo>
                    <a:lnTo>
                      <a:pt x="2" y="6"/>
                    </a:lnTo>
                    <a:lnTo>
                      <a:pt x="0" y="11"/>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7" name="Freeform 3554"/>
              <p:cNvSpPr/>
              <p:nvPr/>
            </p:nvSpPr>
            <p:spPr bwMode="auto">
              <a:xfrm>
                <a:off x="4760912" y="3559175"/>
                <a:ext cx="20638" cy="17463"/>
              </a:xfrm>
              <a:custGeom>
                <a:avLst/>
                <a:gdLst/>
                <a:ahLst/>
                <a:cxnLst>
                  <a:cxn ang="0">
                    <a:pos x="0" y="11"/>
                  </a:cxn>
                  <a:cxn ang="0">
                    <a:pos x="0" y="11"/>
                  </a:cxn>
                  <a:cxn ang="0">
                    <a:pos x="2" y="16"/>
                  </a:cxn>
                  <a:cxn ang="0">
                    <a:pos x="3" y="19"/>
                  </a:cxn>
                  <a:cxn ang="0">
                    <a:pos x="8" y="23"/>
                  </a:cxn>
                  <a:cxn ang="0">
                    <a:pos x="11" y="23"/>
                  </a:cxn>
                  <a:cxn ang="0">
                    <a:pos x="11" y="23"/>
                  </a:cxn>
                  <a:cxn ang="0">
                    <a:pos x="16" y="23"/>
                  </a:cxn>
                  <a:cxn ang="0">
                    <a:pos x="21" y="19"/>
                  </a:cxn>
                  <a:cxn ang="0">
                    <a:pos x="23" y="16"/>
                  </a:cxn>
                  <a:cxn ang="0">
                    <a:pos x="24" y="11"/>
                  </a:cxn>
                  <a:cxn ang="0">
                    <a:pos x="24" y="11"/>
                  </a:cxn>
                  <a:cxn ang="0">
                    <a:pos x="23" y="6"/>
                  </a:cxn>
                  <a:cxn ang="0">
                    <a:pos x="21" y="3"/>
                  </a:cxn>
                  <a:cxn ang="0">
                    <a:pos x="16" y="0"/>
                  </a:cxn>
                  <a:cxn ang="0">
                    <a:pos x="11" y="0"/>
                  </a:cxn>
                  <a:cxn ang="0">
                    <a:pos x="11" y="0"/>
                  </a:cxn>
                  <a:cxn ang="0">
                    <a:pos x="8" y="0"/>
                  </a:cxn>
                  <a:cxn ang="0">
                    <a:pos x="3" y="3"/>
                  </a:cxn>
                  <a:cxn ang="0">
                    <a:pos x="2" y="6"/>
                  </a:cxn>
                  <a:cxn ang="0">
                    <a:pos x="0" y="11"/>
                  </a:cxn>
                </a:cxnLst>
                <a:rect l="0" t="0" r="r" b="b"/>
                <a:pathLst>
                  <a:path w="24" h="23">
                    <a:moveTo>
                      <a:pt x="0" y="11"/>
                    </a:moveTo>
                    <a:lnTo>
                      <a:pt x="0" y="11"/>
                    </a:lnTo>
                    <a:lnTo>
                      <a:pt x="2" y="16"/>
                    </a:lnTo>
                    <a:lnTo>
                      <a:pt x="3" y="19"/>
                    </a:lnTo>
                    <a:lnTo>
                      <a:pt x="8" y="23"/>
                    </a:lnTo>
                    <a:lnTo>
                      <a:pt x="11" y="23"/>
                    </a:lnTo>
                    <a:lnTo>
                      <a:pt x="11" y="23"/>
                    </a:lnTo>
                    <a:lnTo>
                      <a:pt x="16" y="23"/>
                    </a:lnTo>
                    <a:lnTo>
                      <a:pt x="21" y="19"/>
                    </a:lnTo>
                    <a:lnTo>
                      <a:pt x="23" y="16"/>
                    </a:lnTo>
                    <a:lnTo>
                      <a:pt x="24" y="11"/>
                    </a:lnTo>
                    <a:lnTo>
                      <a:pt x="24" y="11"/>
                    </a:lnTo>
                    <a:lnTo>
                      <a:pt x="23" y="6"/>
                    </a:lnTo>
                    <a:lnTo>
                      <a:pt x="21" y="3"/>
                    </a:lnTo>
                    <a:lnTo>
                      <a:pt x="16" y="0"/>
                    </a:lnTo>
                    <a:lnTo>
                      <a:pt x="11" y="0"/>
                    </a:lnTo>
                    <a:lnTo>
                      <a:pt x="11" y="0"/>
                    </a:lnTo>
                    <a:lnTo>
                      <a:pt x="8" y="0"/>
                    </a:lnTo>
                    <a:lnTo>
                      <a:pt x="3" y="3"/>
                    </a:lnTo>
                    <a:lnTo>
                      <a:pt x="2" y="6"/>
                    </a:lnTo>
                    <a:lnTo>
                      <a:pt x="0" y="11"/>
                    </a:lnTo>
                  </a:path>
                </a:pathLst>
              </a:custGeom>
              <a:noFill/>
              <a:ln w="9525">
                <a:noFill/>
                <a:round/>
              </a:ln>
            </p:spPr>
            <p:txBody>
              <a:bodyPr vert="horz" wrap="square" lIns="91440" tIns="45720" rIns="91440" bIns="45720" numCol="1" anchor="t" anchorCtr="0" compatLnSpc="1"/>
              <a:lstStyle/>
              <a:p>
                <a:endParaRPr lang="en-US"/>
              </a:p>
            </p:txBody>
          </p:sp>
          <p:sp>
            <p:nvSpPr>
              <p:cNvPr id="128" name="Freeform 3555"/>
              <p:cNvSpPr/>
              <p:nvPr/>
            </p:nvSpPr>
            <p:spPr bwMode="auto">
              <a:xfrm>
                <a:off x="4808537" y="3600450"/>
                <a:ext cx="19050" cy="19050"/>
              </a:xfrm>
              <a:custGeom>
                <a:avLst/>
                <a:gdLst/>
                <a:ahLst/>
                <a:cxnLst>
                  <a:cxn ang="0">
                    <a:pos x="0" y="13"/>
                  </a:cxn>
                  <a:cxn ang="0">
                    <a:pos x="0" y="13"/>
                  </a:cxn>
                  <a:cxn ang="0">
                    <a:pos x="1" y="16"/>
                  </a:cxn>
                  <a:cxn ang="0">
                    <a:pos x="3" y="21"/>
                  </a:cxn>
                  <a:cxn ang="0">
                    <a:pos x="8" y="23"/>
                  </a:cxn>
                  <a:cxn ang="0">
                    <a:pos x="13" y="24"/>
                  </a:cxn>
                  <a:cxn ang="0">
                    <a:pos x="13" y="24"/>
                  </a:cxn>
                  <a:cxn ang="0">
                    <a:pos x="16" y="23"/>
                  </a:cxn>
                  <a:cxn ang="0">
                    <a:pos x="21" y="21"/>
                  </a:cxn>
                  <a:cxn ang="0">
                    <a:pos x="22" y="16"/>
                  </a:cxn>
                  <a:cxn ang="0">
                    <a:pos x="24" y="13"/>
                  </a:cxn>
                  <a:cxn ang="0">
                    <a:pos x="24" y="13"/>
                  </a:cxn>
                  <a:cxn ang="0">
                    <a:pos x="22" y="8"/>
                  </a:cxn>
                  <a:cxn ang="0">
                    <a:pos x="21" y="3"/>
                  </a:cxn>
                  <a:cxn ang="0">
                    <a:pos x="16" y="2"/>
                  </a:cxn>
                  <a:cxn ang="0">
                    <a:pos x="13" y="0"/>
                  </a:cxn>
                  <a:cxn ang="0">
                    <a:pos x="13" y="0"/>
                  </a:cxn>
                  <a:cxn ang="0">
                    <a:pos x="8" y="2"/>
                  </a:cxn>
                  <a:cxn ang="0">
                    <a:pos x="3" y="3"/>
                  </a:cxn>
                  <a:cxn ang="0">
                    <a:pos x="1" y="8"/>
                  </a:cxn>
                  <a:cxn ang="0">
                    <a:pos x="0" y="13"/>
                  </a:cxn>
                </a:cxnLst>
                <a:rect l="0" t="0" r="r" b="b"/>
                <a:pathLst>
                  <a:path w="24" h="24">
                    <a:moveTo>
                      <a:pt x="0" y="13"/>
                    </a:moveTo>
                    <a:lnTo>
                      <a:pt x="0" y="13"/>
                    </a:lnTo>
                    <a:lnTo>
                      <a:pt x="1" y="16"/>
                    </a:lnTo>
                    <a:lnTo>
                      <a:pt x="3" y="21"/>
                    </a:lnTo>
                    <a:lnTo>
                      <a:pt x="8" y="23"/>
                    </a:lnTo>
                    <a:lnTo>
                      <a:pt x="13" y="24"/>
                    </a:lnTo>
                    <a:lnTo>
                      <a:pt x="13" y="24"/>
                    </a:lnTo>
                    <a:lnTo>
                      <a:pt x="16" y="23"/>
                    </a:lnTo>
                    <a:lnTo>
                      <a:pt x="21" y="21"/>
                    </a:lnTo>
                    <a:lnTo>
                      <a:pt x="22" y="16"/>
                    </a:lnTo>
                    <a:lnTo>
                      <a:pt x="24" y="13"/>
                    </a:lnTo>
                    <a:lnTo>
                      <a:pt x="24" y="13"/>
                    </a:lnTo>
                    <a:lnTo>
                      <a:pt x="22" y="8"/>
                    </a:lnTo>
                    <a:lnTo>
                      <a:pt x="21" y="3"/>
                    </a:lnTo>
                    <a:lnTo>
                      <a:pt x="16" y="2"/>
                    </a:lnTo>
                    <a:lnTo>
                      <a:pt x="13" y="0"/>
                    </a:lnTo>
                    <a:lnTo>
                      <a:pt x="13" y="0"/>
                    </a:lnTo>
                    <a:lnTo>
                      <a:pt x="8" y="2"/>
                    </a:lnTo>
                    <a:lnTo>
                      <a:pt x="3" y="3"/>
                    </a:lnTo>
                    <a:lnTo>
                      <a:pt x="1" y="8"/>
                    </a:lnTo>
                    <a:lnTo>
                      <a:pt x="0" y="1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29" name="Freeform 3556"/>
              <p:cNvSpPr/>
              <p:nvPr/>
            </p:nvSpPr>
            <p:spPr bwMode="auto">
              <a:xfrm>
                <a:off x="4808537" y="3600450"/>
                <a:ext cx="19050" cy="19050"/>
              </a:xfrm>
              <a:custGeom>
                <a:avLst/>
                <a:gdLst/>
                <a:ahLst/>
                <a:cxnLst>
                  <a:cxn ang="0">
                    <a:pos x="0" y="13"/>
                  </a:cxn>
                  <a:cxn ang="0">
                    <a:pos x="0" y="13"/>
                  </a:cxn>
                  <a:cxn ang="0">
                    <a:pos x="1" y="16"/>
                  </a:cxn>
                  <a:cxn ang="0">
                    <a:pos x="3" y="21"/>
                  </a:cxn>
                  <a:cxn ang="0">
                    <a:pos x="8" y="23"/>
                  </a:cxn>
                  <a:cxn ang="0">
                    <a:pos x="13" y="24"/>
                  </a:cxn>
                  <a:cxn ang="0">
                    <a:pos x="13" y="24"/>
                  </a:cxn>
                  <a:cxn ang="0">
                    <a:pos x="16" y="23"/>
                  </a:cxn>
                  <a:cxn ang="0">
                    <a:pos x="21" y="21"/>
                  </a:cxn>
                  <a:cxn ang="0">
                    <a:pos x="22" y="16"/>
                  </a:cxn>
                  <a:cxn ang="0">
                    <a:pos x="24" y="13"/>
                  </a:cxn>
                  <a:cxn ang="0">
                    <a:pos x="24" y="13"/>
                  </a:cxn>
                  <a:cxn ang="0">
                    <a:pos x="22" y="8"/>
                  </a:cxn>
                  <a:cxn ang="0">
                    <a:pos x="21" y="3"/>
                  </a:cxn>
                  <a:cxn ang="0">
                    <a:pos x="16" y="2"/>
                  </a:cxn>
                  <a:cxn ang="0">
                    <a:pos x="13" y="0"/>
                  </a:cxn>
                  <a:cxn ang="0">
                    <a:pos x="13" y="0"/>
                  </a:cxn>
                  <a:cxn ang="0">
                    <a:pos x="8" y="2"/>
                  </a:cxn>
                  <a:cxn ang="0">
                    <a:pos x="3" y="3"/>
                  </a:cxn>
                  <a:cxn ang="0">
                    <a:pos x="1" y="8"/>
                  </a:cxn>
                  <a:cxn ang="0">
                    <a:pos x="0" y="13"/>
                  </a:cxn>
                </a:cxnLst>
                <a:rect l="0" t="0" r="r" b="b"/>
                <a:pathLst>
                  <a:path w="24" h="24">
                    <a:moveTo>
                      <a:pt x="0" y="13"/>
                    </a:moveTo>
                    <a:lnTo>
                      <a:pt x="0" y="13"/>
                    </a:lnTo>
                    <a:lnTo>
                      <a:pt x="1" y="16"/>
                    </a:lnTo>
                    <a:lnTo>
                      <a:pt x="3" y="21"/>
                    </a:lnTo>
                    <a:lnTo>
                      <a:pt x="8" y="23"/>
                    </a:lnTo>
                    <a:lnTo>
                      <a:pt x="13" y="24"/>
                    </a:lnTo>
                    <a:lnTo>
                      <a:pt x="13" y="24"/>
                    </a:lnTo>
                    <a:lnTo>
                      <a:pt x="16" y="23"/>
                    </a:lnTo>
                    <a:lnTo>
                      <a:pt x="21" y="21"/>
                    </a:lnTo>
                    <a:lnTo>
                      <a:pt x="22" y="16"/>
                    </a:lnTo>
                    <a:lnTo>
                      <a:pt x="24" y="13"/>
                    </a:lnTo>
                    <a:lnTo>
                      <a:pt x="24" y="13"/>
                    </a:lnTo>
                    <a:lnTo>
                      <a:pt x="22" y="8"/>
                    </a:lnTo>
                    <a:lnTo>
                      <a:pt x="21" y="3"/>
                    </a:lnTo>
                    <a:lnTo>
                      <a:pt x="16" y="2"/>
                    </a:lnTo>
                    <a:lnTo>
                      <a:pt x="13" y="0"/>
                    </a:lnTo>
                    <a:lnTo>
                      <a:pt x="13" y="0"/>
                    </a:lnTo>
                    <a:lnTo>
                      <a:pt x="8" y="2"/>
                    </a:lnTo>
                    <a:lnTo>
                      <a:pt x="3" y="3"/>
                    </a:lnTo>
                    <a:lnTo>
                      <a:pt x="1" y="8"/>
                    </a:lnTo>
                    <a:lnTo>
                      <a:pt x="0" y="13"/>
                    </a:lnTo>
                  </a:path>
                </a:pathLst>
              </a:custGeom>
              <a:noFill/>
              <a:ln w="9525">
                <a:noFill/>
                <a:round/>
              </a:ln>
            </p:spPr>
            <p:txBody>
              <a:bodyPr vert="horz" wrap="square" lIns="91440" tIns="45720" rIns="91440" bIns="45720" numCol="1" anchor="t" anchorCtr="0" compatLnSpc="1"/>
              <a:lstStyle/>
              <a:p>
                <a:endParaRPr lang="en-US"/>
              </a:p>
            </p:txBody>
          </p:sp>
          <p:sp>
            <p:nvSpPr>
              <p:cNvPr id="130" name="Freeform 3557"/>
              <p:cNvSpPr/>
              <p:nvPr/>
            </p:nvSpPr>
            <p:spPr bwMode="auto">
              <a:xfrm>
                <a:off x="4741862" y="3554412"/>
                <a:ext cx="12700" cy="14288"/>
              </a:xfrm>
              <a:custGeom>
                <a:avLst/>
                <a:gdLst/>
                <a:ahLst/>
                <a:cxnLst>
                  <a:cxn ang="0">
                    <a:pos x="0" y="8"/>
                  </a:cxn>
                  <a:cxn ang="0">
                    <a:pos x="0" y="8"/>
                  </a:cxn>
                  <a:cxn ang="0">
                    <a:pos x="0" y="11"/>
                  </a:cxn>
                  <a:cxn ang="0">
                    <a:pos x="2" y="15"/>
                  </a:cxn>
                  <a:cxn ang="0">
                    <a:pos x="5" y="16"/>
                  </a:cxn>
                  <a:cxn ang="0">
                    <a:pos x="9" y="16"/>
                  </a:cxn>
                  <a:cxn ang="0">
                    <a:pos x="9" y="16"/>
                  </a:cxn>
                  <a:cxn ang="0">
                    <a:pos x="12" y="16"/>
                  </a:cxn>
                  <a:cxn ang="0">
                    <a:pos x="14" y="15"/>
                  </a:cxn>
                  <a:cxn ang="0">
                    <a:pos x="17" y="11"/>
                  </a:cxn>
                  <a:cxn ang="0">
                    <a:pos x="17" y="8"/>
                  </a:cxn>
                  <a:cxn ang="0">
                    <a:pos x="17" y="8"/>
                  </a:cxn>
                  <a:cxn ang="0">
                    <a:pos x="17" y="5"/>
                  </a:cxn>
                  <a:cxn ang="0">
                    <a:pos x="14" y="2"/>
                  </a:cxn>
                  <a:cxn ang="0">
                    <a:pos x="12" y="0"/>
                  </a:cxn>
                  <a:cxn ang="0">
                    <a:pos x="9" y="0"/>
                  </a:cxn>
                  <a:cxn ang="0">
                    <a:pos x="9" y="0"/>
                  </a:cxn>
                  <a:cxn ang="0">
                    <a:pos x="5" y="0"/>
                  </a:cxn>
                  <a:cxn ang="0">
                    <a:pos x="2" y="2"/>
                  </a:cxn>
                  <a:cxn ang="0">
                    <a:pos x="0" y="5"/>
                  </a:cxn>
                  <a:cxn ang="0">
                    <a:pos x="0" y="8"/>
                  </a:cxn>
                </a:cxnLst>
                <a:rect l="0" t="0" r="r" b="b"/>
                <a:pathLst>
                  <a:path w="17" h="16">
                    <a:moveTo>
                      <a:pt x="0" y="8"/>
                    </a:moveTo>
                    <a:lnTo>
                      <a:pt x="0" y="8"/>
                    </a:lnTo>
                    <a:lnTo>
                      <a:pt x="0" y="11"/>
                    </a:lnTo>
                    <a:lnTo>
                      <a:pt x="2" y="15"/>
                    </a:lnTo>
                    <a:lnTo>
                      <a:pt x="5" y="16"/>
                    </a:lnTo>
                    <a:lnTo>
                      <a:pt x="9" y="16"/>
                    </a:lnTo>
                    <a:lnTo>
                      <a:pt x="9" y="16"/>
                    </a:lnTo>
                    <a:lnTo>
                      <a:pt x="12" y="16"/>
                    </a:lnTo>
                    <a:lnTo>
                      <a:pt x="14" y="15"/>
                    </a:lnTo>
                    <a:lnTo>
                      <a:pt x="17" y="11"/>
                    </a:lnTo>
                    <a:lnTo>
                      <a:pt x="17" y="8"/>
                    </a:lnTo>
                    <a:lnTo>
                      <a:pt x="17" y="8"/>
                    </a:lnTo>
                    <a:lnTo>
                      <a:pt x="17" y="5"/>
                    </a:lnTo>
                    <a:lnTo>
                      <a:pt x="14" y="2"/>
                    </a:lnTo>
                    <a:lnTo>
                      <a:pt x="12" y="0"/>
                    </a:lnTo>
                    <a:lnTo>
                      <a:pt x="9" y="0"/>
                    </a:lnTo>
                    <a:lnTo>
                      <a:pt x="9" y="0"/>
                    </a:lnTo>
                    <a:lnTo>
                      <a:pt x="5" y="0"/>
                    </a:lnTo>
                    <a:lnTo>
                      <a:pt x="2" y="2"/>
                    </a:lnTo>
                    <a:lnTo>
                      <a:pt x="0" y="5"/>
                    </a:lnTo>
                    <a:lnTo>
                      <a:pt x="0"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31" name="Freeform 3558"/>
              <p:cNvSpPr/>
              <p:nvPr/>
            </p:nvSpPr>
            <p:spPr bwMode="auto">
              <a:xfrm>
                <a:off x="4741862" y="3554412"/>
                <a:ext cx="12700" cy="14288"/>
              </a:xfrm>
              <a:custGeom>
                <a:avLst/>
                <a:gdLst/>
                <a:ahLst/>
                <a:cxnLst>
                  <a:cxn ang="0">
                    <a:pos x="0" y="8"/>
                  </a:cxn>
                  <a:cxn ang="0">
                    <a:pos x="0" y="8"/>
                  </a:cxn>
                  <a:cxn ang="0">
                    <a:pos x="0" y="11"/>
                  </a:cxn>
                  <a:cxn ang="0">
                    <a:pos x="2" y="15"/>
                  </a:cxn>
                  <a:cxn ang="0">
                    <a:pos x="5" y="16"/>
                  </a:cxn>
                  <a:cxn ang="0">
                    <a:pos x="9" y="16"/>
                  </a:cxn>
                  <a:cxn ang="0">
                    <a:pos x="9" y="16"/>
                  </a:cxn>
                  <a:cxn ang="0">
                    <a:pos x="12" y="16"/>
                  </a:cxn>
                  <a:cxn ang="0">
                    <a:pos x="14" y="15"/>
                  </a:cxn>
                  <a:cxn ang="0">
                    <a:pos x="17" y="11"/>
                  </a:cxn>
                  <a:cxn ang="0">
                    <a:pos x="17" y="8"/>
                  </a:cxn>
                  <a:cxn ang="0">
                    <a:pos x="17" y="8"/>
                  </a:cxn>
                  <a:cxn ang="0">
                    <a:pos x="17" y="5"/>
                  </a:cxn>
                  <a:cxn ang="0">
                    <a:pos x="14" y="2"/>
                  </a:cxn>
                  <a:cxn ang="0">
                    <a:pos x="12" y="0"/>
                  </a:cxn>
                  <a:cxn ang="0">
                    <a:pos x="9" y="0"/>
                  </a:cxn>
                  <a:cxn ang="0">
                    <a:pos x="9" y="0"/>
                  </a:cxn>
                  <a:cxn ang="0">
                    <a:pos x="5" y="0"/>
                  </a:cxn>
                  <a:cxn ang="0">
                    <a:pos x="2" y="2"/>
                  </a:cxn>
                  <a:cxn ang="0">
                    <a:pos x="0" y="5"/>
                  </a:cxn>
                  <a:cxn ang="0">
                    <a:pos x="0" y="8"/>
                  </a:cxn>
                </a:cxnLst>
                <a:rect l="0" t="0" r="r" b="b"/>
                <a:pathLst>
                  <a:path w="17" h="16">
                    <a:moveTo>
                      <a:pt x="0" y="8"/>
                    </a:moveTo>
                    <a:lnTo>
                      <a:pt x="0" y="8"/>
                    </a:lnTo>
                    <a:lnTo>
                      <a:pt x="0" y="11"/>
                    </a:lnTo>
                    <a:lnTo>
                      <a:pt x="2" y="15"/>
                    </a:lnTo>
                    <a:lnTo>
                      <a:pt x="5" y="16"/>
                    </a:lnTo>
                    <a:lnTo>
                      <a:pt x="9" y="16"/>
                    </a:lnTo>
                    <a:lnTo>
                      <a:pt x="9" y="16"/>
                    </a:lnTo>
                    <a:lnTo>
                      <a:pt x="12" y="16"/>
                    </a:lnTo>
                    <a:lnTo>
                      <a:pt x="14" y="15"/>
                    </a:lnTo>
                    <a:lnTo>
                      <a:pt x="17" y="11"/>
                    </a:lnTo>
                    <a:lnTo>
                      <a:pt x="17" y="8"/>
                    </a:lnTo>
                    <a:lnTo>
                      <a:pt x="17" y="8"/>
                    </a:lnTo>
                    <a:lnTo>
                      <a:pt x="17" y="5"/>
                    </a:lnTo>
                    <a:lnTo>
                      <a:pt x="14" y="2"/>
                    </a:lnTo>
                    <a:lnTo>
                      <a:pt x="12" y="0"/>
                    </a:lnTo>
                    <a:lnTo>
                      <a:pt x="9" y="0"/>
                    </a:lnTo>
                    <a:lnTo>
                      <a:pt x="9" y="0"/>
                    </a:lnTo>
                    <a:lnTo>
                      <a:pt x="5" y="0"/>
                    </a:lnTo>
                    <a:lnTo>
                      <a:pt x="2" y="2"/>
                    </a:lnTo>
                    <a:lnTo>
                      <a:pt x="0" y="5"/>
                    </a:lnTo>
                    <a:lnTo>
                      <a:pt x="0" y="8"/>
                    </a:lnTo>
                  </a:path>
                </a:pathLst>
              </a:custGeom>
              <a:noFill/>
              <a:ln w="9525">
                <a:noFill/>
                <a:round/>
              </a:ln>
            </p:spPr>
            <p:txBody>
              <a:bodyPr vert="horz" wrap="square" lIns="91440" tIns="45720" rIns="91440" bIns="45720" numCol="1" anchor="t" anchorCtr="0" compatLnSpc="1"/>
              <a:lstStyle/>
              <a:p>
                <a:endParaRPr lang="en-US"/>
              </a:p>
            </p:txBody>
          </p:sp>
          <p:sp>
            <p:nvSpPr>
              <p:cNvPr id="132" name="Freeform 3559"/>
              <p:cNvSpPr/>
              <p:nvPr/>
            </p:nvSpPr>
            <p:spPr bwMode="auto">
              <a:xfrm>
                <a:off x="4783137" y="3568700"/>
                <a:ext cx="14288" cy="14288"/>
              </a:xfrm>
              <a:custGeom>
                <a:avLst/>
                <a:gdLst/>
                <a:ahLst/>
                <a:cxnLst>
                  <a:cxn ang="0">
                    <a:pos x="0" y="8"/>
                  </a:cxn>
                  <a:cxn ang="0">
                    <a:pos x="0" y="8"/>
                  </a:cxn>
                  <a:cxn ang="0">
                    <a:pos x="0" y="11"/>
                  </a:cxn>
                  <a:cxn ang="0">
                    <a:pos x="3" y="14"/>
                  </a:cxn>
                  <a:cxn ang="0">
                    <a:pos x="4" y="16"/>
                  </a:cxn>
                  <a:cxn ang="0">
                    <a:pos x="8" y="16"/>
                  </a:cxn>
                  <a:cxn ang="0">
                    <a:pos x="8" y="16"/>
                  </a:cxn>
                  <a:cxn ang="0">
                    <a:pos x="11" y="16"/>
                  </a:cxn>
                  <a:cxn ang="0">
                    <a:pos x="14" y="14"/>
                  </a:cxn>
                  <a:cxn ang="0">
                    <a:pos x="16" y="11"/>
                  </a:cxn>
                  <a:cxn ang="0">
                    <a:pos x="18" y="8"/>
                  </a:cxn>
                  <a:cxn ang="0">
                    <a:pos x="18" y="8"/>
                  </a:cxn>
                  <a:cxn ang="0">
                    <a:pos x="16" y="5"/>
                  </a:cxn>
                  <a:cxn ang="0">
                    <a:pos x="14" y="1"/>
                  </a:cxn>
                  <a:cxn ang="0">
                    <a:pos x="11" y="0"/>
                  </a:cxn>
                  <a:cxn ang="0">
                    <a:pos x="8" y="0"/>
                  </a:cxn>
                  <a:cxn ang="0">
                    <a:pos x="8" y="0"/>
                  </a:cxn>
                  <a:cxn ang="0">
                    <a:pos x="4" y="0"/>
                  </a:cxn>
                  <a:cxn ang="0">
                    <a:pos x="3" y="1"/>
                  </a:cxn>
                  <a:cxn ang="0">
                    <a:pos x="0" y="5"/>
                  </a:cxn>
                  <a:cxn ang="0">
                    <a:pos x="0" y="8"/>
                  </a:cxn>
                </a:cxnLst>
                <a:rect l="0" t="0" r="r" b="b"/>
                <a:pathLst>
                  <a:path w="18" h="16">
                    <a:moveTo>
                      <a:pt x="0" y="8"/>
                    </a:moveTo>
                    <a:lnTo>
                      <a:pt x="0" y="8"/>
                    </a:lnTo>
                    <a:lnTo>
                      <a:pt x="0" y="11"/>
                    </a:lnTo>
                    <a:lnTo>
                      <a:pt x="3" y="14"/>
                    </a:lnTo>
                    <a:lnTo>
                      <a:pt x="4" y="16"/>
                    </a:lnTo>
                    <a:lnTo>
                      <a:pt x="8" y="16"/>
                    </a:lnTo>
                    <a:lnTo>
                      <a:pt x="8" y="16"/>
                    </a:lnTo>
                    <a:lnTo>
                      <a:pt x="11" y="16"/>
                    </a:lnTo>
                    <a:lnTo>
                      <a:pt x="14" y="14"/>
                    </a:lnTo>
                    <a:lnTo>
                      <a:pt x="16" y="11"/>
                    </a:lnTo>
                    <a:lnTo>
                      <a:pt x="18" y="8"/>
                    </a:lnTo>
                    <a:lnTo>
                      <a:pt x="18" y="8"/>
                    </a:lnTo>
                    <a:lnTo>
                      <a:pt x="16" y="5"/>
                    </a:lnTo>
                    <a:lnTo>
                      <a:pt x="14" y="1"/>
                    </a:lnTo>
                    <a:lnTo>
                      <a:pt x="11" y="0"/>
                    </a:lnTo>
                    <a:lnTo>
                      <a:pt x="8" y="0"/>
                    </a:lnTo>
                    <a:lnTo>
                      <a:pt x="8" y="0"/>
                    </a:lnTo>
                    <a:lnTo>
                      <a:pt x="4" y="0"/>
                    </a:lnTo>
                    <a:lnTo>
                      <a:pt x="3" y="1"/>
                    </a:lnTo>
                    <a:lnTo>
                      <a:pt x="0" y="5"/>
                    </a:lnTo>
                    <a:lnTo>
                      <a:pt x="0"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33" name="Freeform 3560"/>
              <p:cNvSpPr/>
              <p:nvPr/>
            </p:nvSpPr>
            <p:spPr bwMode="auto">
              <a:xfrm>
                <a:off x="4783137" y="3568700"/>
                <a:ext cx="14288" cy="14288"/>
              </a:xfrm>
              <a:custGeom>
                <a:avLst/>
                <a:gdLst/>
                <a:ahLst/>
                <a:cxnLst>
                  <a:cxn ang="0">
                    <a:pos x="0" y="8"/>
                  </a:cxn>
                  <a:cxn ang="0">
                    <a:pos x="0" y="8"/>
                  </a:cxn>
                  <a:cxn ang="0">
                    <a:pos x="0" y="11"/>
                  </a:cxn>
                  <a:cxn ang="0">
                    <a:pos x="3" y="14"/>
                  </a:cxn>
                  <a:cxn ang="0">
                    <a:pos x="4" y="16"/>
                  </a:cxn>
                  <a:cxn ang="0">
                    <a:pos x="8" y="16"/>
                  </a:cxn>
                  <a:cxn ang="0">
                    <a:pos x="8" y="16"/>
                  </a:cxn>
                  <a:cxn ang="0">
                    <a:pos x="11" y="16"/>
                  </a:cxn>
                  <a:cxn ang="0">
                    <a:pos x="14" y="14"/>
                  </a:cxn>
                  <a:cxn ang="0">
                    <a:pos x="16" y="11"/>
                  </a:cxn>
                  <a:cxn ang="0">
                    <a:pos x="18" y="8"/>
                  </a:cxn>
                  <a:cxn ang="0">
                    <a:pos x="18" y="8"/>
                  </a:cxn>
                  <a:cxn ang="0">
                    <a:pos x="16" y="5"/>
                  </a:cxn>
                  <a:cxn ang="0">
                    <a:pos x="14" y="1"/>
                  </a:cxn>
                  <a:cxn ang="0">
                    <a:pos x="11" y="0"/>
                  </a:cxn>
                  <a:cxn ang="0">
                    <a:pos x="8" y="0"/>
                  </a:cxn>
                  <a:cxn ang="0">
                    <a:pos x="8" y="0"/>
                  </a:cxn>
                  <a:cxn ang="0">
                    <a:pos x="4" y="0"/>
                  </a:cxn>
                  <a:cxn ang="0">
                    <a:pos x="3" y="1"/>
                  </a:cxn>
                  <a:cxn ang="0">
                    <a:pos x="0" y="5"/>
                  </a:cxn>
                  <a:cxn ang="0">
                    <a:pos x="0" y="8"/>
                  </a:cxn>
                </a:cxnLst>
                <a:rect l="0" t="0" r="r" b="b"/>
                <a:pathLst>
                  <a:path w="18" h="16">
                    <a:moveTo>
                      <a:pt x="0" y="8"/>
                    </a:moveTo>
                    <a:lnTo>
                      <a:pt x="0" y="8"/>
                    </a:lnTo>
                    <a:lnTo>
                      <a:pt x="0" y="11"/>
                    </a:lnTo>
                    <a:lnTo>
                      <a:pt x="3" y="14"/>
                    </a:lnTo>
                    <a:lnTo>
                      <a:pt x="4" y="16"/>
                    </a:lnTo>
                    <a:lnTo>
                      <a:pt x="8" y="16"/>
                    </a:lnTo>
                    <a:lnTo>
                      <a:pt x="8" y="16"/>
                    </a:lnTo>
                    <a:lnTo>
                      <a:pt x="11" y="16"/>
                    </a:lnTo>
                    <a:lnTo>
                      <a:pt x="14" y="14"/>
                    </a:lnTo>
                    <a:lnTo>
                      <a:pt x="16" y="11"/>
                    </a:lnTo>
                    <a:lnTo>
                      <a:pt x="18" y="8"/>
                    </a:lnTo>
                    <a:lnTo>
                      <a:pt x="18" y="8"/>
                    </a:lnTo>
                    <a:lnTo>
                      <a:pt x="16" y="5"/>
                    </a:lnTo>
                    <a:lnTo>
                      <a:pt x="14" y="1"/>
                    </a:lnTo>
                    <a:lnTo>
                      <a:pt x="11" y="0"/>
                    </a:lnTo>
                    <a:lnTo>
                      <a:pt x="8" y="0"/>
                    </a:lnTo>
                    <a:lnTo>
                      <a:pt x="8" y="0"/>
                    </a:lnTo>
                    <a:lnTo>
                      <a:pt x="4" y="0"/>
                    </a:lnTo>
                    <a:lnTo>
                      <a:pt x="3" y="1"/>
                    </a:lnTo>
                    <a:lnTo>
                      <a:pt x="0" y="5"/>
                    </a:lnTo>
                    <a:lnTo>
                      <a:pt x="0" y="8"/>
                    </a:lnTo>
                  </a:path>
                </a:pathLst>
              </a:custGeom>
              <a:noFill/>
              <a:ln w="9525">
                <a:noFill/>
                <a:round/>
              </a:ln>
            </p:spPr>
            <p:txBody>
              <a:bodyPr vert="horz" wrap="square" lIns="91440" tIns="45720" rIns="91440" bIns="45720" numCol="1" anchor="t" anchorCtr="0" compatLnSpc="1"/>
              <a:lstStyle/>
              <a:p>
                <a:endParaRPr lang="en-US"/>
              </a:p>
            </p:txBody>
          </p:sp>
          <p:sp>
            <p:nvSpPr>
              <p:cNvPr id="134" name="Freeform 3561"/>
              <p:cNvSpPr/>
              <p:nvPr/>
            </p:nvSpPr>
            <p:spPr bwMode="auto">
              <a:xfrm>
                <a:off x="4792662" y="3587750"/>
                <a:ext cx="14288" cy="14288"/>
              </a:xfrm>
              <a:custGeom>
                <a:avLst/>
                <a:gdLst/>
                <a:ahLst/>
                <a:cxnLst>
                  <a:cxn ang="0">
                    <a:pos x="0" y="8"/>
                  </a:cxn>
                  <a:cxn ang="0">
                    <a:pos x="0" y="8"/>
                  </a:cxn>
                  <a:cxn ang="0">
                    <a:pos x="2" y="11"/>
                  </a:cxn>
                  <a:cxn ang="0">
                    <a:pos x="3" y="14"/>
                  </a:cxn>
                  <a:cxn ang="0">
                    <a:pos x="5" y="16"/>
                  </a:cxn>
                  <a:cxn ang="0">
                    <a:pos x="10" y="18"/>
                  </a:cxn>
                  <a:cxn ang="0">
                    <a:pos x="10" y="18"/>
                  </a:cxn>
                  <a:cxn ang="0">
                    <a:pos x="13" y="16"/>
                  </a:cxn>
                  <a:cxn ang="0">
                    <a:pos x="15" y="14"/>
                  </a:cxn>
                  <a:cxn ang="0">
                    <a:pos x="16" y="11"/>
                  </a:cxn>
                  <a:cxn ang="0">
                    <a:pos x="18" y="8"/>
                  </a:cxn>
                  <a:cxn ang="0">
                    <a:pos x="18" y="8"/>
                  </a:cxn>
                  <a:cxn ang="0">
                    <a:pos x="16" y="5"/>
                  </a:cxn>
                  <a:cxn ang="0">
                    <a:pos x="15" y="3"/>
                  </a:cxn>
                  <a:cxn ang="0">
                    <a:pos x="13" y="1"/>
                  </a:cxn>
                  <a:cxn ang="0">
                    <a:pos x="10" y="0"/>
                  </a:cxn>
                  <a:cxn ang="0">
                    <a:pos x="10" y="0"/>
                  </a:cxn>
                  <a:cxn ang="0">
                    <a:pos x="5" y="1"/>
                  </a:cxn>
                  <a:cxn ang="0">
                    <a:pos x="3" y="3"/>
                  </a:cxn>
                  <a:cxn ang="0">
                    <a:pos x="2" y="5"/>
                  </a:cxn>
                  <a:cxn ang="0">
                    <a:pos x="0" y="8"/>
                  </a:cxn>
                </a:cxnLst>
                <a:rect l="0" t="0" r="r" b="b"/>
                <a:pathLst>
                  <a:path w="18" h="18">
                    <a:moveTo>
                      <a:pt x="0" y="8"/>
                    </a:moveTo>
                    <a:lnTo>
                      <a:pt x="0" y="8"/>
                    </a:lnTo>
                    <a:lnTo>
                      <a:pt x="2" y="11"/>
                    </a:lnTo>
                    <a:lnTo>
                      <a:pt x="3" y="14"/>
                    </a:lnTo>
                    <a:lnTo>
                      <a:pt x="5" y="16"/>
                    </a:lnTo>
                    <a:lnTo>
                      <a:pt x="10" y="18"/>
                    </a:lnTo>
                    <a:lnTo>
                      <a:pt x="10" y="18"/>
                    </a:lnTo>
                    <a:lnTo>
                      <a:pt x="13" y="16"/>
                    </a:lnTo>
                    <a:lnTo>
                      <a:pt x="15" y="14"/>
                    </a:lnTo>
                    <a:lnTo>
                      <a:pt x="16" y="11"/>
                    </a:lnTo>
                    <a:lnTo>
                      <a:pt x="18" y="8"/>
                    </a:lnTo>
                    <a:lnTo>
                      <a:pt x="18" y="8"/>
                    </a:lnTo>
                    <a:lnTo>
                      <a:pt x="16" y="5"/>
                    </a:lnTo>
                    <a:lnTo>
                      <a:pt x="15" y="3"/>
                    </a:lnTo>
                    <a:lnTo>
                      <a:pt x="13" y="1"/>
                    </a:lnTo>
                    <a:lnTo>
                      <a:pt x="10" y="0"/>
                    </a:lnTo>
                    <a:lnTo>
                      <a:pt x="10" y="0"/>
                    </a:lnTo>
                    <a:lnTo>
                      <a:pt x="5" y="1"/>
                    </a:lnTo>
                    <a:lnTo>
                      <a:pt x="3" y="3"/>
                    </a:lnTo>
                    <a:lnTo>
                      <a:pt x="2" y="5"/>
                    </a:lnTo>
                    <a:lnTo>
                      <a:pt x="0"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35" name="Freeform 3562"/>
              <p:cNvSpPr/>
              <p:nvPr/>
            </p:nvSpPr>
            <p:spPr bwMode="auto">
              <a:xfrm>
                <a:off x="4792662" y="3587750"/>
                <a:ext cx="14288" cy="14288"/>
              </a:xfrm>
              <a:custGeom>
                <a:avLst/>
                <a:gdLst/>
                <a:ahLst/>
                <a:cxnLst>
                  <a:cxn ang="0">
                    <a:pos x="0" y="8"/>
                  </a:cxn>
                  <a:cxn ang="0">
                    <a:pos x="0" y="8"/>
                  </a:cxn>
                  <a:cxn ang="0">
                    <a:pos x="2" y="11"/>
                  </a:cxn>
                  <a:cxn ang="0">
                    <a:pos x="3" y="14"/>
                  </a:cxn>
                  <a:cxn ang="0">
                    <a:pos x="5" y="16"/>
                  </a:cxn>
                  <a:cxn ang="0">
                    <a:pos x="10" y="18"/>
                  </a:cxn>
                  <a:cxn ang="0">
                    <a:pos x="10" y="18"/>
                  </a:cxn>
                  <a:cxn ang="0">
                    <a:pos x="13" y="16"/>
                  </a:cxn>
                  <a:cxn ang="0">
                    <a:pos x="15" y="14"/>
                  </a:cxn>
                  <a:cxn ang="0">
                    <a:pos x="16" y="11"/>
                  </a:cxn>
                  <a:cxn ang="0">
                    <a:pos x="18" y="8"/>
                  </a:cxn>
                  <a:cxn ang="0">
                    <a:pos x="18" y="8"/>
                  </a:cxn>
                  <a:cxn ang="0">
                    <a:pos x="16" y="5"/>
                  </a:cxn>
                  <a:cxn ang="0">
                    <a:pos x="15" y="3"/>
                  </a:cxn>
                  <a:cxn ang="0">
                    <a:pos x="13" y="1"/>
                  </a:cxn>
                  <a:cxn ang="0">
                    <a:pos x="10" y="0"/>
                  </a:cxn>
                  <a:cxn ang="0">
                    <a:pos x="10" y="0"/>
                  </a:cxn>
                  <a:cxn ang="0">
                    <a:pos x="5" y="1"/>
                  </a:cxn>
                  <a:cxn ang="0">
                    <a:pos x="3" y="3"/>
                  </a:cxn>
                  <a:cxn ang="0">
                    <a:pos x="2" y="5"/>
                  </a:cxn>
                  <a:cxn ang="0">
                    <a:pos x="0" y="8"/>
                  </a:cxn>
                </a:cxnLst>
                <a:rect l="0" t="0" r="r" b="b"/>
                <a:pathLst>
                  <a:path w="18" h="18">
                    <a:moveTo>
                      <a:pt x="0" y="8"/>
                    </a:moveTo>
                    <a:lnTo>
                      <a:pt x="0" y="8"/>
                    </a:lnTo>
                    <a:lnTo>
                      <a:pt x="2" y="11"/>
                    </a:lnTo>
                    <a:lnTo>
                      <a:pt x="3" y="14"/>
                    </a:lnTo>
                    <a:lnTo>
                      <a:pt x="5" y="16"/>
                    </a:lnTo>
                    <a:lnTo>
                      <a:pt x="10" y="18"/>
                    </a:lnTo>
                    <a:lnTo>
                      <a:pt x="10" y="18"/>
                    </a:lnTo>
                    <a:lnTo>
                      <a:pt x="13" y="16"/>
                    </a:lnTo>
                    <a:lnTo>
                      <a:pt x="15" y="14"/>
                    </a:lnTo>
                    <a:lnTo>
                      <a:pt x="16" y="11"/>
                    </a:lnTo>
                    <a:lnTo>
                      <a:pt x="18" y="8"/>
                    </a:lnTo>
                    <a:lnTo>
                      <a:pt x="18" y="8"/>
                    </a:lnTo>
                    <a:lnTo>
                      <a:pt x="16" y="5"/>
                    </a:lnTo>
                    <a:lnTo>
                      <a:pt x="15" y="3"/>
                    </a:lnTo>
                    <a:lnTo>
                      <a:pt x="13" y="1"/>
                    </a:lnTo>
                    <a:lnTo>
                      <a:pt x="10" y="0"/>
                    </a:lnTo>
                    <a:lnTo>
                      <a:pt x="10" y="0"/>
                    </a:lnTo>
                    <a:lnTo>
                      <a:pt x="5" y="1"/>
                    </a:lnTo>
                    <a:lnTo>
                      <a:pt x="3" y="3"/>
                    </a:lnTo>
                    <a:lnTo>
                      <a:pt x="2" y="5"/>
                    </a:lnTo>
                    <a:lnTo>
                      <a:pt x="0" y="8"/>
                    </a:lnTo>
                  </a:path>
                </a:pathLst>
              </a:custGeom>
              <a:noFill/>
              <a:ln w="9525">
                <a:noFill/>
                <a:round/>
              </a:ln>
            </p:spPr>
            <p:txBody>
              <a:bodyPr vert="horz" wrap="square" lIns="91440" tIns="45720" rIns="91440" bIns="45720" numCol="1" anchor="t" anchorCtr="0" compatLnSpc="1"/>
              <a:lstStyle/>
              <a:p>
                <a:endParaRPr lang="en-US"/>
              </a:p>
            </p:txBody>
          </p:sp>
          <p:sp>
            <p:nvSpPr>
              <p:cNvPr id="136" name="Freeform 3563"/>
              <p:cNvSpPr/>
              <p:nvPr/>
            </p:nvSpPr>
            <p:spPr bwMode="auto">
              <a:xfrm>
                <a:off x="4845049" y="3638550"/>
                <a:ext cx="19050" cy="19050"/>
              </a:xfrm>
              <a:custGeom>
                <a:avLst/>
                <a:gdLst/>
                <a:ahLst/>
                <a:cxnLst>
                  <a:cxn ang="0">
                    <a:pos x="2" y="5"/>
                  </a:cxn>
                  <a:cxn ang="0">
                    <a:pos x="2" y="5"/>
                  </a:cxn>
                  <a:cxn ang="0">
                    <a:pos x="0" y="10"/>
                  </a:cxn>
                  <a:cxn ang="0">
                    <a:pos x="0" y="13"/>
                  </a:cxn>
                  <a:cxn ang="0">
                    <a:pos x="2" y="18"/>
                  </a:cxn>
                  <a:cxn ang="0">
                    <a:pos x="7" y="21"/>
                  </a:cxn>
                  <a:cxn ang="0">
                    <a:pos x="7" y="21"/>
                  </a:cxn>
                  <a:cxn ang="0">
                    <a:pos x="10" y="23"/>
                  </a:cxn>
                  <a:cxn ang="0">
                    <a:pos x="15" y="23"/>
                  </a:cxn>
                  <a:cxn ang="0">
                    <a:pos x="20" y="21"/>
                  </a:cxn>
                  <a:cxn ang="0">
                    <a:pos x="23" y="18"/>
                  </a:cxn>
                  <a:cxn ang="0">
                    <a:pos x="23" y="18"/>
                  </a:cxn>
                  <a:cxn ang="0">
                    <a:pos x="25" y="13"/>
                  </a:cxn>
                  <a:cxn ang="0">
                    <a:pos x="25" y="10"/>
                  </a:cxn>
                  <a:cxn ang="0">
                    <a:pos x="23" y="5"/>
                  </a:cxn>
                  <a:cxn ang="0">
                    <a:pos x="20" y="1"/>
                  </a:cxn>
                  <a:cxn ang="0">
                    <a:pos x="20" y="1"/>
                  </a:cxn>
                  <a:cxn ang="0">
                    <a:pos x="15" y="0"/>
                  </a:cxn>
                  <a:cxn ang="0">
                    <a:pos x="10" y="0"/>
                  </a:cxn>
                  <a:cxn ang="0">
                    <a:pos x="7" y="1"/>
                  </a:cxn>
                  <a:cxn ang="0">
                    <a:pos x="2" y="5"/>
                  </a:cxn>
                </a:cxnLst>
                <a:rect l="0" t="0" r="r" b="b"/>
                <a:pathLst>
                  <a:path w="25" h="23">
                    <a:moveTo>
                      <a:pt x="2" y="5"/>
                    </a:moveTo>
                    <a:lnTo>
                      <a:pt x="2" y="5"/>
                    </a:lnTo>
                    <a:lnTo>
                      <a:pt x="0" y="10"/>
                    </a:lnTo>
                    <a:lnTo>
                      <a:pt x="0" y="13"/>
                    </a:lnTo>
                    <a:lnTo>
                      <a:pt x="2" y="18"/>
                    </a:lnTo>
                    <a:lnTo>
                      <a:pt x="7" y="21"/>
                    </a:lnTo>
                    <a:lnTo>
                      <a:pt x="7" y="21"/>
                    </a:lnTo>
                    <a:lnTo>
                      <a:pt x="10" y="23"/>
                    </a:lnTo>
                    <a:lnTo>
                      <a:pt x="15" y="23"/>
                    </a:lnTo>
                    <a:lnTo>
                      <a:pt x="20" y="21"/>
                    </a:lnTo>
                    <a:lnTo>
                      <a:pt x="23" y="18"/>
                    </a:lnTo>
                    <a:lnTo>
                      <a:pt x="23" y="18"/>
                    </a:lnTo>
                    <a:lnTo>
                      <a:pt x="25" y="13"/>
                    </a:lnTo>
                    <a:lnTo>
                      <a:pt x="25" y="10"/>
                    </a:lnTo>
                    <a:lnTo>
                      <a:pt x="23" y="5"/>
                    </a:lnTo>
                    <a:lnTo>
                      <a:pt x="20" y="1"/>
                    </a:lnTo>
                    <a:lnTo>
                      <a:pt x="20" y="1"/>
                    </a:lnTo>
                    <a:lnTo>
                      <a:pt x="15" y="0"/>
                    </a:lnTo>
                    <a:lnTo>
                      <a:pt x="10" y="0"/>
                    </a:lnTo>
                    <a:lnTo>
                      <a:pt x="7" y="1"/>
                    </a:lnTo>
                    <a:lnTo>
                      <a:pt x="2" y="5"/>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37" name="Freeform 3564"/>
              <p:cNvSpPr/>
              <p:nvPr/>
            </p:nvSpPr>
            <p:spPr bwMode="auto">
              <a:xfrm>
                <a:off x="4845049" y="3638550"/>
                <a:ext cx="19050" cy="19050"/>
              </a:xfrm>
              <a:custGeom>
                <a:avLst/>
                <a:gdLst/>
                <a:ahLst/>
                <a:cxnLst>
                  <a:cxn ang="0">
                    <a:pos x="2" y="5"/>
                  </a:cxn>
                  <a:cxn ang="0">
                    <a:pos x="2" y="5"/>
                  </a:cxn>
                  <a:cxn ang="0">
                    <a:pos x="0" y="10"/>
                  </a:cxn>
                  <a:cxn ang="0">
                    <a:pos x="0" y="13"/>
                  </a:cxn>
                  <a:cxn ang="0">
                    <a:pos x="2" y="18"/>
                  </a:cxn>
                  <a:cxn ang="0">
                    <a:pos x="7" y="21"/>
                  </a:cxn>
                  <a:cxn ang="0">
                    <a:pos x="7" y="21"/>
                  </a:cxn>
                  <a:cxn ang="0">
                    <a:pos x="10" y="23"/>
                  </a:cxn>
                  <a:cxn ang="0">
                    <a:pos x="15" y="23"/>
                  </a:cxn>
                  <a:cxn ang="0">
                    <a:pos x="20" y="21"/>
                  </a:cxn>
                  <a:cxn ang="0">
                    <a:pos x="23" y="18"/>
                  </a:cxn>
                  <a:cxn ang="0">
                    <a:pos x="23" y="18"/>
                  </a:cxn>
                  <a:cxn ang="0">
                    <a:pos x="25" y="13"/>
                  </a:cxn>
                  <a:cxn ang="0">
                    <a:pos x="25" y="10"/>
                  </a:cxn>
                  <a:cxn ang="0">
                    <a:pos x="23" y="5"/>
                  </a:cxn>
                  <a:cxn ang="0">
                    <a:pos x="20" y="1"/>
                  </a:cxn>
                  <a:cxn ang="0">
                    <a:pos x="20" y="1"/>
                  </a:cxn>
                  <a:cxn ang="0">
                    <a:pos x="15" y="0"/>
                  </a:cxn>
                  <a:cxn ang="0">
                    <a:pos x="10" y="0"/>
                  </a:cxn>
                  <a:cxn ang="0">
                    <a:pos x="7" y="1"/>
                  </a:cxn>
                  <a:cxn ang="0">
                    <a:pos x="2" y="5"/>
                  </a:cxn>
                </a:cxnLst>
                <a:rect l="0" t="0" r="r" b="b"/>
                <a:pathLst>
                  <a:path w="25" h="23">
                    <a:moveTo>
                      <a:pt x="2" y="5"/>
                    </a:moveTo>
                    <a:lnTo>
                      <a:pt x="2" y="5"/>
                    </a:lnTo>
                    <a:lnTo>
                      <a:pt x="0" y="10"/>
                    </a:lnTo>
                    <a:lnTo>
                      <a:pt x="0" y="13"/>
                    </a:lnTo>
                    <a:lnTo>
                      <a:pt x="2" y="18"/>
                    </a:lnTo>
                    <a:lnTo>
                      <a:pt x="7" y="21"/>
                    </a:lnTo>
                    <a:lnTo>
                      <a:pt x="7" y="21"/>
                    </a:lnTo>
                    <a:lnTo>
                      <a:pt x="10" y="23"/>
                    </a:lnTo>
                    <a:lnTo>
                      <a:pt x="15" y="23"/>
                    </a:lnTo>
                    <a:lnTo>
                      <a:pt x="20" y="21"/>
                    </a:lnTo>
                    <a:lnTo>
                      <a:pt x="23" y="18"/>
                    </a:lnTo>
                    <a:lnTo>
                      <a:pt x="23" y="18"/>
                    </a:lnTo>
                    <a:lnTo>
                      <a:pt x="25" y="13"/>
                    </a:lnTo>
                    <a:lnTo>
                      <a:pt x="25" y="10"/>
                    </a:lnTo>
                    <a:lnTo>
                      <a:pt x="23" y="5"/>
                    </a:lnTo>
                    <a:lnTo>
                      <a:pt x="20" y="1"/>
                    </a:lnTo>
                    <a:lnTo>
                      <a:pt x="20" y="1"/>
                    </a:lnTo>
                    <a:lnTo>
                      <a:pt x="15" y="0"/>
                    </a:lnTo>
                    <a:lnTo>
                      <a:pt x="10" y="0"/>
                    </a:lnTo>
                    <a:lnTo>
                      <a:pt x="7" y="1"/>
                    </a:lnTo>
                    <a:lnTo>
                      <a:pt x="2" y="5"/>
                    </a:lnTo>
                  </a:path>
                </a:pathLst>
              </a:custGeom>
              <a:noFill/>
              <a:ln w="9525">
                <a:noFill/>
                <a:round/>
              </a:ln>
            </p:spPr>
            <p:txBody>
              <a:bodyPr vert="horz" wrap="square" lIns="91440" tIns="45720" rIns="91440" bIns="45720" numCol="1" anchor="t" anchorCtr="0" compatLnSpc="1"/>
              <a:lstStyle/>
              <a:p>
                <a:endParaRPr lang="en-US"/>
              </a:p>
            </p:txBody>
          </p:sp>
          <p:sp>
            <p:nvSpPr>
              <p:cNvPr id="138" name="Freeform 3565"/>
              <p:cNvSpPr/>
              <p:nvPr/>
            </p:nvSpPr>
            <p:spPr bwMode="auto">
              <a:xfrm>
                <a:off x="4860924" y="3700462"/>
                <a:ext cx="19050" cy="17463"/>
              </a:xfrm>
              <a:custGeom>
                <a:avLst/>
                <a:gdLst/>
                <a:ahLst/>
                <a:cxnLst>
                  <a:cxn ang="0">
                    <a:pos x="2" y="5"/>
                  </a:cxn>
                  <a:cxn ang="0">
                    <a:pos x="2" y="5"/>
                  </a:cxn>
                  <a:cxn ang="0">
                    <a:pos x="0" y="10"/>
                  </a:cxn>
                  <a:cxn ang="0">
                    <a:pos x="0" y="15"/>
                  </a:cxn>
                  <a:cxn ang="0">
                    <a:pos x="2" y="18"/>
                  </a:cxn>
                  <a:cxn ang="0">
                    <a:pos x="5" y="21"/>
                  </a:cxn>
                  <a:cxn ang="0">
                    <a:pos x="5" y="21"/>
                  </a:cxn>
                  <a:cxn ang="0">
                    <a:pos x="8" y="23"/>
                  </a:cxn>
                  <a:cxn ang="0">
                    <a:pos x="13" y="23"/>
                  </a:cxn>
                  <a:cxn ang="0">
                    <a:pos x="18" y="21"/>
                  </a:cxn>
                  <a:cxn ang="0">
                    <a:pos x="22" y="18"/>
                  </a:cxn>
                  <a:cxn ang="0">
                    <a:pos x="22" y="18"/>
                  </a:cxn>
                  <a:cxn ang="0">
                    <a:pos x="23" y="13"/>
                  </a:cxn>
                  <a:cxn ang="0">
                    <a:pos x="23" y="10"/>
                  </a:cxn>
                  <a:cxn ang="0">
                    <a:pos x="22" y="5"/>
                  </a:cxn>
                  <a:cxn ang="0">
                    <a:pos x="18" y="2"/>
                  </a:cxn>
                  <a:cxn ang="0">
                    <a:pos x="18" y="2"/>
                  </a:cxn>
                  <a:cxn ang="0">
                    <a:pos x="13" y="0"/>
                  </a:cxn>
                  <a:cxn ang="0">
                    <a:pos x="8" y="0"/>
                  </a:cxn>
                  <a:cxn ang="0">
                    <a:pos x="5" y="2"/>
                  </a:cxn>
                  <a:cxn ang="0">
                    <a:pos x="2" y="5"/>
                  </a:cxn>
                </a:cxnLst>
                <a:rect l="0" t="0" r="r" b="b"/>
                <a:pathLst>
                  <a:path w="23" h="23">
                    <a:moveTo>
                      <a:pt x="2" y="5"/>
                    </a:moveTo>
                    <a:lnTo>
                      <a:pt x="2" y="5"/>
                    </a:lnTo>
                    <a:lnTo>
                      <a:pt x="0" y="10"/>
                    </a:lnTo>
                    <a:lnTo>
                      <a:pt x="0" y="15"/>
                    </a:lnTo>
                    <a:lnTo>
                      <a:pt x="2" y="18"/>
                    </a:lnTo>
                    <a:lnTo>
                      <a:pt x="5" y="21"/>
                    </a:lnTo>
                    <a:lnTo>
                      <a:pt x="5" y="21"/>
                    </a:lnTo>
                    <a:lnTo>
                      <a:pt x="8" y="23"/>
                    </a:lnTo>
                    <a:lnTo>
                      <a:pt x="13" y="23"/>
                    </a:lnTo>
                    <a:lnTo>
                      <a:pt x="18" y="21"/>
                    </a:lnTo>
                    <a:lnTo>
                      <a:pt x="22" y="18"/>
                    </a:lnTo>
                    <a:lnTo>
                      <a:pt x="22" y="18"/>
                    </a:lnTo>
                    <a:lnTo>
                      <a:pt x="23" y="13"/>
                    </a:lnTo>
                    <a:lnTo>
                      <a:pt x="23" y="10"/>
                    </a:lnTo>
                    <a:lnTo>
                      <a:pt x="22" y="5"/>
                    </a:lnTo>
                    <a:lnTo>
                      <a:pt x="18" y="2"/>
                    </a:lnTo>
                    <a:lnTo>
                      <a:pt x="18" y="2"/>
                    </a:lnTo>
                    <a:lnTo>
                      <a:pt x="13" y="0"/>
                    </a:lnTo>
                    <a:lnTo>
                      <a:pt x="8" y="0"/>
                    </a:lnTo>
                    <a:lnTo>
                      <a:pt x="5" y="2"/>
                    </a:lnTo>
                    <a:lnTo>
                      <a:pt x="2" y="5"/>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39" name="Freeform 3566"/>
              <p:cNvSpPr/>
              <p:nvPr/>
            </p:nvSpPr>
            <p:spPr bwMode="auto">
              <a:xfrm>
                <a:off x="4860924" y="3700462"/>
                <a:ext cx="19050" cy="17463"/>
              </a:xfrm>
              <a:custGeom>
                <a:avLst/>
                <a:gdLst/>
                <a:ahLst/>
                <a:cxnLst>
                  <a:cxn ang="0">
                    <a:pos x="2" y="5"/>
                  </a:cxn>
                  <a:cxn ang="0">
                    <a:pos x="2" y="5"/>
                  </a:cxn>
                  <a:cxn ang="0">
                    <a:pos x="0" y="10"/>
                  </a:cxn>
                  <a:cxn ang="0">
                    <a:pos x="0" y="15"/>
                  </a:cxn>
                  <a:cxn ang="0">
                    <a:pos x="2" y="18"/>
                  </a:cxn>
                  <a:cxn ang="0">
                    <a:pos x="5" y="21"/>
                  </a:cxn>
                  <a:cxn ang="0">
                    <a:pos x="5" y="21"/>
                  </a:cxn>
                  <a:cxn ang="0">
                    <a:pos x="8" y="23"/>
                  </a:cxn>
                  <a:cxn ang="0">
                    <a:pos x="13" y="23"/>
                  </a:cxn>
                  <a:cxn ang="0">
                    <a:pos x="18" y="21"/>
                  </a:cxn>
                  <a:cxn ang="0">
                    <a:pos x="22" y="18"/>
                  </a:cxn>
                  <a:cxn ang="0">
                    <a:pos x="22" y="18"/>
                  </a:cxn>
                  <a:cxn ang="0">
                    <a:pos x="23" y="13"/>
                  </a:cxn>
                  <a:cxn ang="0">
                    <a:pos x="23" y="10"/>
                  </a:cxn>
                  <a:cxn ang="0">
                    <a:pos x="22" y="5"/>
                  </a:cxn>
                  <a:cxn ang="0">
                    <a:pos x="18" y="2"/>
                  </a:cxn>
                  <a:cxn ang="0">
                    <a:pos x="18" y="2"/>
                  </a:cxn>
                  <a:cxn ang="0">
                    <a:pos x="13" y="0"/>
                  </a:cxn>
                  <a:cxn ang="0">
                    <a:pos x="8" y="0"/>
                  </a:cxn>
                  <a:cxn ang="0">
                    <a:pos x="5" y="2"/>
                  </a:cxn>
                  <a:cxn ang="0">
                    <a:pos x="2" y="5"/>
                  </a:cxn>
                </a:cxnLst>
                <a:rect l="0" t="0" r="r" b="b"/>
                <a:pathLst>
                  <a:path w="23" h="23">
                    <a:moveTo>
                      <a:pt x="2" y="5"/>
                    </a:moveTo>
                    <a:lnTo>
                      <a:pt x="2" y="5"/>
                    </a:lnTo>
                    <a:lnTo>
                      <a:pt x="0" y="10"/>
                    </a:lnTo>
                    <a:lnTo>
                      <a:pt x="0" y="15"/>
                    </a:lnTo>
                    <a:lnTo>
                      <a:pt x="2" y="18"/>
                    </a:lnTo>
                    <a:lnTo>
                      <a:pt x="5" y="21"/>
                    </a:lnTo>
                    <a:lnTo>
                      <a:pt x="5" y="21"/>
                    </a:lnTo>
                    <a:lnTo>
                      <a:pt x="8" y="23"/>
                    </a:lnTo>
                    <a:lnTo>
                      <a:pt x="13" y="23"/>
                    </a:lnTo>
                    <a:lnTo>
                      <a:pt x="18" y="21"/>
                    </a:lnTo>
                    <a:lnTo>
                      <a:pt x="22" y="18"/>
                    </a:lnTo>
                    <a:lnTo>
                      <a:pt x="22" y="18"/>
                    </a:lnTo>
                    <a:lnTo>
                      <a:pt x="23" y="13"/>
                    </a:lnTo>
                    <a:lnTo>
                      <a:pt x="23" y="10"/>
                    </a:lnTo>
                    <a:lnTo>
                      <a:pt x="22" y="5"/>
                    </a:lnTo>
                    <a:lnTo>
                      <a:pt x="18" y="2"/>
                    </a:lnTo>
                    <a:lnTo>
                      <a:pt x="18" y="2"/>
                    </a:lnTo>
                    <a:lnTo>
                      <a:pt x="13" y="0"/>
                    </a:lnTo>
                    <a:lnTo>
                      <a:pt x="8" y="0"/>
                    </a:lnTo>
                    <a:lnTo>
                      <a:pt x="5" y="2"/>
                    </a:lnTo>
                    <a:lnTo>
                      <a:pt x="2" y="5"/>
                    </a:lnTo>
                  </a:path>
                </a:pathLst>
              </a:custGeom>
              <a:noFill/>
              <a:ln w="9525">
                <a:noFill/>
                <a:round/>
              </a:ln>
            </p:spPr>
            <p:txBody>
              <a:bodyPr vert="horz" wrap="square" lIns="91440" tIns="45720" rIns="91440" bIns="45720" numCol="1" anchor="t" anchorCtr="0" compatLnSpc="1"/>
              <a:lstStyle/>
              <a:p>
                <a:endParaRPr lang="en-US"/>
              </a:p>
            </p:txBody>
          </p:sp>
          <p:sp>
            <p:nvSpPr>
              <p:cNvPr id="140" name="Freeform 3567"/>
              <p:cNvSpPr/>
              <p:nvPr/>
            </p:nvSpPr>
            <p:spPr bwMode="auto">
              <a:xfrm>
                <a:off x="4830762" y="3624262"/>
                <a:ext cx="14288" cy="12700"/>
              </a:xfrm>
              <a:custGeom>
                <a:avLst/>
                <a:gdLst/>
                <a:ahLst/>
                <a:cxnLst>
                  <a:cxn ang="0">
                    <a:pos x="2" y="3"/>
                  </a:cxn>
                  <a:cxn ang="0">
                    <a:pos x="2" y="3"/>
                  </a:cxn>
                  <a:cxn ang="0">
                    <a:pos x="0" y="7"/>
                  </a:cxn>
                  <a:cxn ang="0">
                    <a:pos x="0" y="10"/>
                  </a:cxn>
                  <a:cxn ang="0">
                    <a:pos x="2" y="13"/>
                  </a:cxn>
                  <a:cxn ang="0">
                    <a:pos x="5" y="15"/>
                  </a:cxn>
                  <a:cxn ang="0">
                    <a:pos x="5" y="15"/>
                  </a:cxn>
                  <a:cxn ang="0">
                    <a:pos x="8" y="17"/>
                  </a:cxn>
                  <a:cxn ang="0">
                    <a:pos x="11" y="17"/>
                  </a:cxn>
                  <a:cxn ang="0">
                    <a:pos x="13" y="15"/>
                  </a:cxn>
                  <a:cxn ang="0">
                    <a:pos x="16" y="13"/>
                  </a:cxn>
                  <a:cxn ang="0">
                    <a:pos x="16" y="13"/>
                  </a:cxn>
                  <a:cxn ang="0">
                    <a:pos x="18" y="10"/>
                  </a:cxn>
                  <a:cxn ang="0">
                    <a:pos x="18" y="7"/>
                  </a:cxn>
                  <a:cxn ang="0">
                    <a:pos x="16" y="3"/>
                  </a:cxn>
                  <a:cxn ang="0">
                    <a:pos x="13" y="2"/>
                  </a:cxn>
                  <a:cxn ang="0">
                    <a:pos x="13" y="2"/>
                  </a:cxn>
                  <a:cxn ang="0">
                    <a:pos x="11" y="0"/>
                  </a:cxn>
                  <a:cxn ang="0">
                    <a:pos x="8" y="0"/>
                  </a:cxn>
                  <a:cxn ang="0">
                    <a:pos x="5" y="2"/>
                  </a:cxn>
                  <a:cxn ang="0">
                    <a:pos x="2" y="3"/>
                  </a:cxn>
                </a:cxnLst>
                <a:rect l="0" t="0" r="r" b="b"/>
                <a:pathLst>
                  <a:path w="18" h="17">
                    <a:moveTo>
                      <a:pt x="2" y="3"/>
                    </a:moveTo>
                    <a:lnTo>
                      <a:pt x="2" y="3"/>
                    </a:lnTo>
                    <a:lnTo>
                      <a:pt x="0" y="7"/>
                    </a:lnTo>
                    <a:lnTo>
                      <a:pt x="0" y="10"/>
                    </a:lnTo>
                    <a:lnTo>
                      <a:pt x="2" y="13"/>
                    </a:lnTo>
                    <a:lnTo>
                      <a:pt x="5" y="15"/>
                    </a:lnTo>
                    <a:lnTo>
                      <a:pt x="5" y="15"/>
                    </a:lnTo>
                    <a:lnTo>
                      <a:pt x="8" y="17"/>
                    </a:lnTo>
                    <a:lnTo>
                      <a:pt x="11" y="17"/>
                    </a:lnTo>
                    <a:lnTo>
                      <a:pt x="13" y="15"/>
                    </a:lnTo>
                    <a:lnTo>
                      <a:pt x="16" y="13"/>
                    </a:lnTo>
                    <a:lnTo>
                      <a:pt x="16" y="13"/>
                    </a:lnTo>
                    <a:lnTo>
                      <a:pt x="18" y="10"/>
                    </a:lnTo>
                    <a:lnTo>
                      <a:pt x="18" y="7"/>
                    </a:lnTo>
                    <a:lnTo>
                      <a:pt x="16" y="3"/>
                    </a:lnTo>
                    <a:lnTo>
                      <a:pt x="13" y="2"/>
                    </a:lnTo>
                    <a:lnTo>
                      <a:pt x="13" y="2"/>
                    </a:lnTo>
                    <a:lnTo>
                      <a:pt x="11" y="0"/>
                    </a:lnTo>
                    <a:lnTo>
                      <a:pt x="8" y="0"/>
                    </a:lnTo>
                    <a:lnTo>
                      <a:pt x="5" y="2"/>
                    </a:lnTo>
                    <a:lnTo>
                      <a:pt x="2"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41" name="Freeform 3568"/>
              <p:cNvSpPr/>
              <p:nvPr/>
            </p:nvSpPr>
            <p:spPr bwMode="auto">
              <a:xfrm>
                <a:off x="4830762" y="3624262"/>
                <a:ext cx="14288" cy="12700"/>
              </a:xfrm>
              <a:custGeom>
                <a:avLst/>
                <a:gdLst/>
                <a:ahLst/>
                <a:cxnLst>
                  <a:cxn ang="0">
                    <a:pos x="2" y="3"/>
                  </a:cxn>
                  <a:cxn ang="0">
                    <a:pos x="2" y="3"/>
                  </a:cxn>
                  <a:cxn ang="0">
                    <a:pos x="0" y="7"/>
                  </a:cxn>
                  <a:cxn ang="0">
                    <a:pos x="0" y="10"/>
                  </a:cxn>
                  <a:cxn ang="0">
                    <a:pos x="2" y="13"/>
                  </a:cxn>
                  <a:cxn ang="0">
                    <a:pos x="5" y="15"/>
                  </a:cxn>
                  <a:cxn ang="0">
                    <a:pos x="5" y="15"/>
                  </a:cxn>
                  <a:cxn ang="0">
                    <a:pos x="8" y="17"/>
                  </a:cxn>
                  <a:cxn ang="0">
                    <a:pos x="11" y="17"/>
                  </a:cxn>
                  <a:cxn ang="0">
                    <a:pos x="13" y="15"/>
                  </a:cxn>
                  <a:cxn ang="0">
                    <a:pos x="16" y="13"/>
                  </a:cxn>
                  <a:cxn ang="0">
                    <a:pos x="16" y="13"/>
                  </a:cxn>
                  <a:cxn ang="0">
                    <a:pos x="18" y="10"/>
                  </a:cxn>
                  <a:cxn ang="0">
                    <a:pos x="18" y="7"/>
                  </a:cxn>
                  <a:cxn ang="0">
                    <a:pos x="16" y="3"/>
                  </a:cxn>
                  <a:cxn ang="0">
                    <a:pos x="13" y="2"/>
                  </a:cxn>
                  <a:cxn ang="0">
                    <a:pos x="13" y="2"/>
                  </a:cxn>
                  <a:cxn ang="0">
                    <a:pos x="11" y="0"/>
                  </a:cxn>
                  <a:cxn ang="0">
                    <a:pos x="8" y="0"/>
                  </a:cxn>
                  <a:cxn ang="0">
                    <a:pos x="5" y="2"/>
                  </a:cxn>
                  <a:cxn ang="0">
                    <a:pos x="2" y="3"/>
                  </a:cxn>
                </a:cxnLst>
                <a:rect l="0" t="0" r="r" b="b"/>
                <a:pathLst>
                  <a:path w="18" h="17">
                    <a:moveTo>
                      <a:pt x="2" y="3"/>
                    </a:moveTo>
                    <a:lnTo>
                      <a:pt x="2" y="3"/>
                    </a:lnTo>
                    <a:lnTo>
                      <a:pt x="0" y="7"/>
                    </a:lnTo>
                    <a:lnTo>
                      <a:pt x="0" y="10"/>
                    </a:lnTo>
                    <a:lnTo>
                      <a:pt x="2" y="13"/>
                    </a:lnTo>
                    <a:lnTo>
                      <a:pt x="5" y="15"/>
                    </a:lnTo>
                    <a:lnTo>
                      <a:pt x="5" y="15"/>
                    </a:lnTo>
                    <a:lnTo>
                      <a:pt x="8" y="17"/>
                    </a:lnTo>
                    <a:lnTo>
                      <a:pt x="11" y="17"/>
                    </a:lnTo>
                    <a:lnTo>
                      <a:pt x="13" y="15"/>
                    </a:lnTo>
                    <a:lnTo>
                      <a:pt x="16" y="13"/>
                    </a:lnTo>
                    <a:lnTo>
                      <a:pt x="16" y="13"/>
                    </a:lnTo>
                    <a:lnTo>
                      <a:pt x="18" y="10"/>
                    </a:lnTo>
                    <a:lnTo>
                      <a:pt x="18" y="7"/>
                    </a:lnTo>
                    <a:lnTo>
                      <a:pt x="16" y="3"/>
                    </a:lnTo>
                    <a:lnTo>
                      <a:pt x="13" y="2"/>
                    </a:lnTo>
                    <a:lnTo>
                      <a:pt x="13" y="2"/>
                    </a:lnTo>
                    <a:lnTo>
                      <a:pt x="11" y="0"/>
                    </a:lnTo>
                    <a:lnTo>
                      <a:pt x="8" y="0"/>
                    </a:lnTo>
                    <a:lnTo>
                      <a:pt x="5" y="2"/>
                    </a:lnTo>
                    <a:lnTo>
                      <a:pt x="2" y="3"/>
                    </a:lnTo>
                  </a:path>
                </a:pathLst>
              </a:custGeom>
              <a:noFill/>
              <a:ln w="9525">
                <a:noFill/>
                <a:round/>
              </a:ln>
            </p:spPr>
            <p:txBody>
              <a:bodyPr vert="horz" wrap="square" lIns="91440" tIns="45720" rIns="91440" bIns="45720" numCol="1" anchor="t" anchorCtr="0" compatLnSpc="1"/>
              <a:lstStyle/>
              <a:p>
                <a:endParaRPr lang="en-US"/>
              </a:p>
            </p:txBody>
          </p:sp>
          <p:sp>
            <p:nvSpPr>
              <p:cNvPr id="142" name="Freeform 3569"/>
              <p:cNvSpPr/>
              <p:nvPr/>
            </p:nvSpPr>
            <p:spPr bwMode="auto">
              <a:xfrm>
                <a:off x="4859337" y="3659187"/>
                <a:ext cx="12700" cy="12700"/>
              </a:xfrm>
              <a:custGeom>
                <a:avLst/>
                <a:gdLst/>
                <a:ahLst/>
                <a:cxnLst>
                  <a:cxn ang="0">
                    <a:pos x="0" y="3"/>
                  </a:cxn>
                  <a:cxn ang="0">
                    <a:pos x="0" y="3"/>
                  </a:cxn>
                  <a:cxn ang="0">
                    <a:pos x="0" y="7"/>
                  </a:cxn>
                  <a:cxn ang="0">
                    <a:pos x="0" y="10"/>
                  </a:cxn>
                  <a:cxn ang="0">
                    <a:pos x="0" y="13"/>
                  </a:cxn>
                  <a:cxn ang="0">
                    <a:pos x="3" y="15"/>
                  </a:cxn>
                  <a:cxn ang="0">
                    <a:pos x="3" y="15"/>
                  </a:cxn>
                  <a:cxn ang="0">
                    <a:pos x="6" y="16"/>
                  </a:cxn>
                  <a:cxn ang="0">
                    <a:pos x="9" y="16"/>
                  </a:cxn>
                  <a:cxn ang="0">
                    <a:pos x="13" y="15"/>
                  </a:cxn>
                  <a:cxn ang="0">
                    <a:pos x="14" y="13"/>
                  </a:cxn>
                  <a:cxn ang="0">
                    <a:pos x="14" y="13"/>
                  </a:cxn>
                  <a:cxn ang="0">
                    <a:pos x="16" y="10"/>
                  </a:cxn>
                  <a:cxn ang="0">
                    <a:pos x="16" y="7"/>
                  </a:cxn>
                  <a:cxn ang="0">
                    <a:pos x="14" y="3"/>
                  </a:cxn>
                  <a:cxn ang="0">
                    <a:pos x="13" y="2"/>
                  </a:cxn>
                  <a:cxn ang="0">
                    <a:pos x="13" y="2"/>
                  </a:cxn>
                  <a:cxn ang="0">
                    <a:pos x="9" y="0"/>
                  </a:cxn>
                  <a:cxn ang="0">
                    <a:pos x="6" y="0"/>
                  </a:cxn>
                  <a:cxn ang="0">
                    <a:pos x="3" y="2"/>
                  </a:cxn>
                  <a:cxn ang="0">
                    <a:pos x="0" y="3"/>
                  </a:cxn>
                </a:cxnLst>
                <a:rect l="0" t="0" r="r" b="b"/>
                <a:pathLst>
                  <a:path w="16" h="16">
                    <a:moveTo>
                      <a:pt x="0" y="3"/>
                    </a:moveTo>
                    <a:lnTo>
                      <a:pt x="0" y="3"/>
                    </a:lnTo>
                    <a:lnTo>
                      <a:pt x="0" y="7"/>
                    </a:lnTo>
                    <a:lnTo>
                      <a:pt x="0" y="10"/>
                    </a:lnTo>
                    <a:lnTo>
                      <a:pt x="0" y="13"/>
                    </a:lnTo>
                    <a:lnTo>
                      <a:pt x="3" y="15"/>
                    </a:lnTo>
                    <a:lnTo>
                      <a:pt x="3" y="15"/>
                    </a:lnTo>
                    <a:lnTo>
                      <a:pt x="6" y="16"/>
                    </a:lnTo>
                    <a:lnTo>
                      <a:pt x="9" y="16"/>
                    </a:lnTo>
                    <a:lnTo>
                      <a:pt x="13" y="15"/>
                    </a:lnTo>
                    <a:lnTo>
                      <a:pt x="14" y="13"/>
                    </a:lnTo>
                    <a:lnTo>
                      <a:pt x="14" y="13"/>
                    </a:lnTo>
                    <a:lnTo>
                      <a:pt x="16" y="10"/>
                    </a:lnTo>
                    <a:lnTo>
                      <a:pt x="16" y="7"/>
                    </a:lnTo>
                    <a:lnTo>
                      <a:pt x="14" y="3"/>
                    </a:lnTo>
                    <a:lnTo>
                      <a:pt x="13" y="2"/>
                    </a:lnTo>
                    <a:lnTo>
                      <a:pt x="13" y="2"/>
                    </a:lnTo>
                    <a:lnTo>
                      <a:pt x="9" y="0"/>
                    </a:lnTo>
                    <a:lnTo>
                      <a:pt x="6" y="0"/>
                    </a:lnTo>
                    <a:lnTo>
                      <a:pt x="3" y="2"/>
                    </a:lnTo>
                    <a:lnTo>
                      <a:pt x="0"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43" name="Freeform 3570"/>
              <p:cNvSpPr/>
              <p:nvPr/>
            </p:nvSpPr>
            <p:spPr bwMode="auto">
              <a:xfrm>
                <a:off x="4859337" y="3659187"/>
                <a:ext cx="12700" cy="12700"/>
              </a:xfrm>
              <a:custGeom>
                <a:avLst/>
                <a:gdLst/>
                <a:ahLst/>
                <a:cxnLst>
                  <a:cxn ang="0">
                    <a:pos x="0" y="3"/>
                  </a:cxn>
                  <a:cxn ang="0">
                    <a:pos x="0" y="3"/>
                  </a:cxn>
                  <a:cxn ang="0">
                    <a:pos x="0" y="7"/>
                  </a:cxn>
                  <a:cxn ang="0">
                    <a:pos x="0" y="10"/>
                  </a:cxn>
                  <a:cxn ang="0">
                    <a:pos x="0" y="13"/>
                  </a:cxn>
                  <a:cxn ang="0">
                    <a:pos x="3" y="15"/>
                  </a:cxn>
                  <a:cxn ang="0">
                    <a:pos x="3" y="15"/>
                  </a:cxn>
                  <a:cxn ang="0">
                    <a:pos x="6" y="16"/>
                  </a:cxn>
                  <a:cxn ang="0">
                    <a:pos x="9" y="16"/>
                  </a:cxn>
                  <a:cxn ang="0">
                    <a:pos x="13" y="15"/>
                  </a:cxn>
                  <a:cxn ang="0">
                    <a:pos x="14" y="13"/>
                  </a:cxn>
                  <a:cxn ang="0">
                    <a:pos x="14" y="13"/>
                  </a:cxn>
                  <a:cxn ang="0">
                    <a:pos x="16" y="10"/>
                  </a:cxn>
                  <a:cxn ang="0">
                    <a:pos x="16" y="7"/>
                  </a:cxn>
                  <a:cxn ang="0">
                    <a:pos x="14" y="3"/>
                  </a:cxn>
                  <a:cxn ang="0">
                    <a:pos x="13" y="2"/>
                  </a:cxn>
                  <a:cxn ang="0">
                    <a:pos x="13" y="2"/>
                  </a:cxn>
                  <a:cxn ang="0">
                    <a:pos x="9" y="0"/>
                  </a:cxn>
                  <a:cxn ang="0">
                    <a:pos x="6" y="0"/>
                  </a:cxn>
                  <a:cxn ang="0">
                    <a:pos x="3" y="2"/>
                  </a:cxn>
                  <a:cxn ang="0">
                    <a:pos x="0" y="3"/>
                  </a:cxn>
                </a:cxnLst>
                <a:rect l="0" t="0" r="r" b="b"/>
                <a:pathLst>
                  <a:path w="16" h="16">
                    <a:moveTo>
                      <a:pt x="0" y="3"/>
                    </a:moveTo>
                    <a:lnTo>
                      <a:pt x="0" y="3"/>
                    </a:lnTo>
                    <a:lnTo>
                      <a:pt x="0" y="7"/>
                    </a:lnTo>
                    <a:lnTo>
                      <a:pt x="0" y="10"/>
                    </a:lnTo>
                    <a:lnTo>
                      <a:pt x="0" y="13"/>
                    </a:lnTo>
                    <a:lnTo>
                      <a:pt x="3" y="15"/>
                    </a:lnTo>
                    <a:lnTo>
                      <a:pt x="3" y="15"/>
                    </a:lnTo>
                    <a:lnTo>
                      <a:pt x="6" y="16"/>
                    </a:lnTo>
                    <a:lnTo>
                      <a:pt x="9" y="16"/>
                    </a:lnTo>
                    <a:lnTo>
                      <a:pt x="13" y="15"/>
                    </a:lnTo>
                    <a:lnTo>
                      <a:pt x="14" y="13"/>
                    </a:lnTo>
                    <a:lnTo>
                      <a:pt x="14" y="13"/>
                    </a:lnTo>
                    <a:lnTo>
                      <a:pt x="16" y="10"/>
                    </a:lnTo>
                    <a:lnTo>
                      <a:pt x="16" y="7"/>
                    </a:lnTo>
                    <a:lnTo>
                      <a:pt x="14" y="3"/>
                    </a:lnTo>
                    <a:lnTo>
                      <a:pt x="13" y="2"/>
                    </a:lnTo>
                    <a:lnTo>
                      <a:pt x="13" y="2"/>
                    </a:lnTo>
                    <a:lnTo>
                      <a:pt x="9" y="0"/>
                    </a:lnTo>
                    <a:lnTo>
                      <a:pt x="6" y="0"/>
                    </a:lnTo>
                    <a:lnTo>
                      <a:pt x="3" y="2"/>
                    </a:lnTo>
                    <a:lnTo>
                      <a:pt x="0" y="3"/>
                    </a:lnTo>
                  </a:path>
                </a:pathLst>
              </a:custGeom>
              <a:noFill/>
              <a:ln w="9525">
                <a:noFill/>
                <a:round/>
              </a:ln>
            </p:spPr>
            <p:txBody>
              <a:bodyPr vert="horz" wrap="square" lIns="91440" tIns="45720" rIns="91440" bIns="45720" numCol="1" anchor="t" anchorCtr="0" compatLnSpc="1"/>
              <a:lstStyle/>
              <a:p>
                <a:endParaRPr lang="en-US"/>
              </a:p>
            </p:txBody>
          </p:sp>
          <p:sp>
            <p:nvSpPr>
              <p:cNvPr id="144" name="Freeform 3571"/>
              <p:cNvSpPr/>
              <p:nvPr/>
            </p:nvSpPr>
            <p:spPr bwMode="auto">
              <a:xfrm>
                <a:off x="4857749" y="3679825"/>
                <a:ext cx="12700" cy="12700"/>
              </a:xfrm>
              <a:custGeom>
                <a:avLst/>
                <a:gdLst/>
                <a:ahLst/>
                <a:cxnLst>
                  <a:cxn ang="0">
                    <a:pos x="0" y="4"/>
                  </a:cxn>
                  <a:cxn ang="0">
                    <a:pos x="0" y="4"/>
                  </a:cxn>
                  <a:cxn ang="0">
                    <a:pos x="0" y="7"/>
                  </a:cxn>
                  <a:cxn ang="0">
                    <a:pos x="0" y="10"/>
                  </a:cxn>
                  <a:cxn ang="0">
                    <a:pos x="0" y="13"/>
                  </a:cxn>
                  <a:cxn ang="0">
                    <a:pos x="4" y="17"/>
                  </a:cxn>
                  <a:cxn ang="0">
                    <a:pos x="4" y="17"/>
                  </a:cxn>
                  <a:cxn ang="0">
                    <a:pos x="7" y="17"/>
                  </a:cxn>
                  <a:cxn ang="0">
                    <a:pos x="10" y="17"/>
                  </a:cxn>
                  <a:cxn ang="0">
                    <a:pos x="13" y="17"/>
                  </a:cxn>
                  <a:cxn ang="0">
                    <a:pos x="15" y="13"/>
                  </a:cxn>
                  <a:cxn ang="0">
                    <a:pos x="15" y="13"/>
                  </a:cxn>
                  <a:cxn ang="0">
                    <a:pos x="17" y="10"/>
                  </a:cxn>
                  <a:cxn ang="0">
                    <a:pos x="17" y="7"/>
                  </a:cxn>
                  <a:cxn ang="0">
                    <a:pos x="15" y="4"/>
                  </a:cxn>
                  <a:cxn ang="0">
                    <a:pos x="13" y="2"/>
                  </a:cxn>
                  <a:cxn ang="0">
                    <a:pos x="13" y="2"/>
                  </a:cxn>
                  <a:cxn ang="0">
                    <a:pos x="10" y="0"/>
                  </a:cxn>
                  <a:cxn ang="0">
                    <a:pos x="7" y="0"/>
                  </a:cxn>
                  <a:cxn ang="0">
                    <a:pos x="4" y="2"/>
                  </a:cxn>
                  <a:cxn ang="0">
                    <a:pos x="0" y="4"/>
                  </a:cxn>
                </a:cxnLst>
                <a:rect l="0" t="0" r="r" b="b"/>
                <a:pathLst>
                  <a:path w="17" h="17">
                    <a:moveTo>
                      <a:pt x="0" y="4"/>
                    </a:moveTo>
                    <a:lnTo>
                      <a:pt x="0" y="4"/>
                    </a:lnTo>
                    <a:lnTo>
                      <a:pt x="0" y="7"/>
                    </a:lnTo>
                    <a:lnTo>
                      <a:pt x="0" y="10"/>
                    </a:lnTo>
                    <a:lnTo>
                      <a:pt x="0" y="13"/>
                    </a:lnTo>
                    <a:lnTo>
                      <a:pt x="4" y="17"/>
                    </a:lnTo>
                    <a:lnTo>
                      <a:pt x="4" y="17"/>
                    </a:lnTo>
                    <a:lnTo>
                      <a:pt x="7" y="17"/>
                    </a:lnTo>
                    <a:lnTo>
                      <a:pt x="10" y="17"/>
                    </a:lnTo>
                    <a:lnTo>
                      <a:pt x="13" y="17"/>
                    </a:lnTo>
                    <a:lnTo>
                      <a:pt x="15" y="13"/>
                    </a:lnTo>
                    <a:lnTo>
                      <a:pt x="15" y="13"/>
                    </a:lnTo>
                    <a:lnTo>
                      <a:pt x="17" y="10"/>
                    </a:lnTo>
                    <a:lnTo>
                      <a:pt x="17" y="7"/>
                    </a:lnTo>
                    <a:lnTo>
                      <a:pt x="15" y="4"/>
                    </a:lnTo>
                    <a:lnTo>
                      <a:pt x="13" y="2"/>
                    </a:lnTo>
                    <a:lnTo>
                      <a:pt x="13" y="2"/>
                    </a:lnTo>
                    <a:lnTo>
                      <a:pt x="10" y="0"/>
                    </a:lnTo>
                    <a:lnTo>
                      <a:pt x="7" y="0"/>
                    </a:lnTo>
                    <a:lnTo>
                      <a:pt x="4" y="2"/>
                    </a:lnTo>
                    <a:lnTo>
                      <a:pt x="0" y="4"/>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45" name="Freeform 3572"/>
              <p:cNvSpPr/>
              <p:nvPr/>
            </p:nvSpPr>
            <p:spPr bwMode="auto">
              <a:xfrm>
                <a:off x="4857749" y="3679825"/>
                <a:ext cx="12700" cy="12700"/>
              </a:xfrm>
              <a:custGeom>
                <a:avLst/>
                <a:gdLst/>
                <a:ahLst/>
                <a:cxnLst>
                  <a:cxn ang="0">
                    <a:pos x="0" y="4"/>
                  </a:cxn>
                  <a:cxn ang="0">
                    <a:pos x="0" y="4"/>
                  </a:cxn>
                  <a:cxn ang="0">
                    <a:pos x="0" y="7"/>
                  </a:cxn>
                  <a:cxn ang="0">
                    <a:pos x="0" y="10"/>
                  </a:cxn>
                  <a:cxn ang="0">
                    <a:pos x="0" y="13"/>
                  </a:cxn>
                  <a:cxn ang="0">
                    <a:pos x="4" y="17"/>
                  </a:cxn>
                  <a:cxn ang="0">
                    <a:pos x="4" y="17"/>
                  </a:cxn>
                  <a:cxn ang="0">
                    <a:pos x="7" y="17"/>
                  </a:cxn>
                  <a:cxn ang="0">
                    <a:pos x="10" y="17"/>
                  </a:cxn>
                  <a:cxn ang="0">
                    <a:pos x="13" y="17"/>
                  </a:cxn>
                  <a:cxn ang="0">
                    <a:pos x="15" y="13"/>
                  </a:cxn>
                  <a:cxn ang="0">
                    <a:pos x="15" y="13"/>
                  </a:cxn>
                  <a:cxn ang="0">
                    <a:pos x="17" y="10"/>
                  </a:cxn>
                  <a:cxn ang="0">
                    <a:pos x="17" y="7"/>
                  </a:cxn>
                  <a:cxn ang="0">
                    <a:pos x="15" y="4"/>
                  </a:cxn>
                  <a:cxn ang="0">
                    <a:pos x="13" y="2"/>
                  </a:cxn>
                  <a:cxn ang="0">
                    <a:pos x="13" y="2"/>
                  </a:cxn>
                  <a:cxn ang="0">
                    <a:pos x="10" y="0"/>
                  </a:cxn>
                  <a:cxn ang="0">
                    <a:pos x="7" y="0"/>
                  </a:cxn>
                  <a:cxn ang="0">
                    <a:pos x="4" y="2"/>
                  </a:cxn>
                  <a:cxn ang="0">
                    <a:pos x="0" y="4"/>
                  </a:cxn>
                </a:cxnLst>
                <a:rect l="0" t="0" r="r" b="b"/>
                <a:pathLst>
                  <a:path w="17" h="17">
                    <a:moveTo>
                      <a:pt x="0" y="4"/>
                    </a:moveTo>
                    <a:lnTo>
                      <a:pt x="0" y="4"/>
                    </a:lnTo>
                    <a:lnTo>
                      <a:pt x="0" y="7"/>
                    </a:lnTo>
                    <a:lnTo>
                      <a:pt x="0" y="10"/>
                    </a:lnTo>
                    <a:lnTo>
                      <a:pt x="0" y="13"/>
                    </a:lnTo>
                    <a:lnTo>
                      <a:pt x="4" y="17"/>
                    </a:lnTo>
                    <a:lnTo>
                      <a:pt x="4" y="17"/>
                    </a:lnTo>
                    <a:lnTo>
                      <a:pt x="7" y="17"/>
                    </a:lnTo>
                    <a:lnTo>
                      <a:pt x="10" y="17"/>
                    </a:lnTo>
                    <a:lnTo>
                      <a:pt x="13" y="17"/>
                    </a:lnTo>
                    <a:lnTo>
                      <a:pt x="15" y="13"/>
                    </a:lnTo>
                    <a:lnTo>
                      <a:pt x="15" y="13"/>
                    </a:lnTo>
                    <a:lnTo>
                      <a:pt x="17" y="10"/>
                    </a:lnTo>
                    <a:lnTo>
                      <a:pt x="17" y="7"/>
                    </a:lnTo>
                    <a:lnTo>
                      <a:pt x="15" y="4"/>
                    </a:lnTo>
                    <a:lnTo>
                      <a:pt x="13" y="2"/>
                    </a:lnTo>
                    <a:lnTo>
                      <a:pt x="13" y="2"/>
                    </a:lnTo>
                    <a:lnTo>
                      <a:pt x="10" y="0"/>
                    </a:lnTo>
                    <a:lnTo>
                      <a:pt x="7" y="0"/>
                    </a:lnTo>
                    <a:lnTo>
                      <a:pt x="4" y="2"/>
                    </a:lnTo>
                    <a:lnTo>
                      <a:pt x="0" y="4"/>
                    </a:lnTo>
                  </a:path>
                </a:pathLst>
              </a:custGeom>
              <a:noFill/>
              <a:ln w="9525">
                <a:noFill/>
                <a:round/>
              </a:ln>
            </p:spPr>
            <p:txBody>
              <a:bodyPr vert="horz" wrap="square" lIns="91440" tIns="45720" rIns="91440" bIns="45720" numCol="1" anchor="t" anchorCtr="0" compatLnSpc="1"/>
              <a:lstStyle/>
              <a:p>
                <a:endParaRPr lang="en-US"/>
              </a:p>
            </p:txBody>
          </p:sp>
          <p:sp>
            <p:nvSpPr>
              <p:cNvPr id="146" name="Freeform 3573"/>
              <p:cNvSpPr/>
              <p:nvPr/>
            </p:nvSpPr>
            <p:spPr bwMode="auto">
              <a:xfrm>
                <a:off x="4659312" y="3533775"/>
                <a:ext cx="19050" cy="19050"/>
              </a:xfrm>
              <a:custGeom>
                <a:avLst/>
                <a:gdLst/>
                <a:ahLst/>
                <a:cxnLst>
                  <a:cxn ang="0">
                    <a:pos x="2" y="18"/>
                  </a:cxn>
                  <a:cxn ang="0">
                    <a:pos x="2" y="18"/>
                  </a:cxn>
                  <a:cxn ang="0">
                    <a:pos x="5" y="21"/>
                  </a:cxn>
                  <a:cxn ang="0">
                    <a:pos x="8" y="23"/>
                  </a:cxn>
                  <a:cxn ang="0">
                    <a:pos x="13" y="25"/>
                  </a:cxn>
                  <a:cxn ang="0">
                    <a:pos x="18" y="23"/>
                  </a:cxn>
                  <a:cxn ang="0">
                    <a:pos x="18" y="23"/>
                  </a:cxn>
                  <a:cxn ang="0">
                    <a:pos x="21" y="20"/>
                  </a:cxn>
                  <a:cxn ang="0">
                    <a:pos x="23" y="15"/>
                  </a:cxn>
                  <a:cxn ang="0">
                    <a:pos x="23" y="12"/>
                  </a:cxn>
                  <a:cxn ang="0">
                    <a:pos x="21" y="7"/>
                  </a:cxn>
                  <a:cxn ang="0">
                    <a:pos x="21" y="7"/>
                  </a:cxn>
                  <a:cxn ang="0">
                    <a:pos x="20" y="3"/>
                  </a:cxn>
                  <a:cxn ang="0">
                    <a:pos x="15" y="0"/>
                  </a:cxn>
                  <a:cxn ang="0">
                    <a:pos x="10" y="0"/>
                  </a:cxn>
                  <a:cxn ang="0">
                    <a:pos x="7" y="2"/>
                  </a:cxn>
                  <a:cxn ang="0">
                    <a:pos x="7" y="2"/>
                  </a:cxn>
                  <a:cxn ang="0">
                    <a:pos x="2" y="5"/>
                  </a:cxn>
                  <a:cxn ang="0">
                    <a:pos x="0" y="8"/>
                  </a:cxn>
                  <a:cxn ang="0">
                    <a:pos x="0" y="13"/>
                  </a:cxn>
                  <a:cxn ang="0">
                    <a:pos x="2" y="18"/>
                  </a:cxn>
                </a:cxnLst>
                <a:rect l="0" t="0" r="r" b="b"/>
                <a:pathLst>
                  <a:path w="23" h="25">
                    <a:moveTo>
                      <a:pt x="2" y="18"/>
                    </a:moveTo>
                    <a:lnTo>
                      <a:pt x="2" y="18"/>
                    </a:lnTo>
                    <a:lnTo>
                      <a:pt x="5" y="21"/>
                    </a:lnTo>
                    <a:lnTo>
                      <a:pt x="8" y="23"/>
                    </a:lnTo>
                    <a:lnTo>
                      <a:pt x="13" y="25"/>
                    </a:lnTo>
                    <a:lnTo>
                      <a:pt x="18" y="23"/>
                    </a:lnTo>
                    <a:lnTo>
                      <a:pt x="18" y="23"/>
                    </a:lnTo>
                    <a:lnTo>
                      <a:pt x="21" y="20"/>
                    </a:lnTo>
                    <a:lnTo>
                      <a:pt x="23" y="15"/>
                    </a:lnTo>
                    <a:lnTo>
                      <a:pt x="23" y="12"/>
                    </a:lnTo>
                    <a:lnTo>
                      <a:pt x="21" y="7"/>
                    </a:lnTo>
                    <a:lnTo>
                      <a:pt x="21" y="7"/>
                    </a:lnTo>
                    <a:lnTo>
                      <a:pt x="20" y="3"/>
                    </a:lnTo>
                    <a:lnTo>
                      <a:pt x="15" y="0"/>
                    </a:lnTo>
                    <a:lnTo>
                      <a:pt x="10" y="0"/>
                    </a:lnTo>
                    <a:lnTo>
                      <a:pt x="7" y="2"/>
                    </a:lnTo>
                    <a:lnTo>
                      <a:pt x="7" y="2"/>
                    </a:lnTo>
                    <a:lnTo>
                      <a:pt x="2" y="5"/>
                    </a:lnTo>
                    <a:lnTo>
                      <a:pt x="0" y="8"/>
                    </a:lnTo>
                    <a:lnTo>
                      <a:pt x="0" y="13"/>
                    </a:lnTo>
                    <a:lnTo>
                      <a:pt x="2" y="1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47" name="Freeform 3574"/>
              <p:cNvSpPr/>
              <p:nvPr/>
            </p:nvSpPr>
            <p:spPr bwMode="auto">
              <a:xfrm>
                <a:off x="4659312" y="3533775"/>
                <a:ext cx="19050" cy="19050"/>
              </a:xfrm>
              <a:custGeom>
                <a:avLst/>
                <a:gdLst/>
                <a:ahLst/>
                <a:cxnLst>
                  <a:cxn ang="0">
                    <a:pos x="2" y="18"/>
                  </a:cxn>
                  <a:cxn ang="0">
                    <a:pos x="2" y="18"/>
                  </a:cxn>
                  <a:cxn ang="0">
                    <a:pos x="5" y="21"/>
                  </a:cxn>
                  <a:cxn ang="0">
                    <a:pos x="8" y="23"/>
                  </a:cxn>
                  <a:cxn ang="0">
                    <a:pos x="13" y="25"/>
                  </a:cxn>
                  <a:cxn ang="0">
                    <a:pos x="18" y="23"/>
                  </a:cxn>
                  <a:cxn ang="0">
                    <a:pos x="18" y="23"/>
                  </a:cxn>
                  <a:cxn ang="0">
                    <a:pos x="21" y="20"/>
                  </a:cxn>
                  <a:cxn ang="0">
                    <a:pos x="23" y="15"/>
                  </a:cxn>
                  <a:cxn ang="0">
                    <a:pos x="23" y="12"/>
                  </a:cxn>
                  <a:cxn ang="0">
                    <a:pos x="21" y="7"/>
                  </a:cxn>
                  <a:cxn ang="0">
                    <a:pos x="21" y="7"/>
                  </a:cxn>
                  <a:cxn ang="0">
                    <a:pos x="20" y="3"/>
                  </a:cxn>
                  <a:cxn ang="0">
                    <a:pos x="15" y="0"/>
                  </a:cxn>
                  <a:cxn ang="0">
                    <a:pos x="10" y="0"/>
                  </a:cxn>
                  <a:cxn ang="0">
                    <a:pos x="7" y="2"/>
                  </a:cxn>
                  <a:cxn ang="0">
                    <a:pos x="7" y="2"/>
                  </a:cxn>
                  <a:cxn ang="0">
                    <a:pos x="2" y="5"/>
                  </a:cxn>
                  <a:cxn ang="0">
                    <a:pos x="0" y="8"/>
                  </a:cxn>
                  <a:cxn ang="0">
                    <a:pos x="0" y="13"/>
                  </a:cxn>
                  <a:cxn ang="0">
                    <a:pos x="2" y="18"/>
                  </a:cxn>
                </a:cxnLst>
                <a:rect l="0" t="0" r="r" b="b"/>
                <a:pathLst>
                  <a:path w="23" h="25">
                    <a:moveTo>
                      <a:pt x="2" y="18"/>
                    </a:moveTo>
                    <a:lnTo>
                      <a:pt x="2" y="18"/>
                    </a:lnTo>
                    <a:lnTo>
                      <a:pt x="5" y="21"/>
                    </a:lnTo>
                    <a:lnTo>
                      <a:pt x="8" y="23"/>
                    </a:lnTo>
                    <a:lnTo>
                      <a:pt x="13" y="25"/>
                    </a:lnTo>
                    <a:lnTo>
                      <a:pt x="18" y="23"/>
                    </a:lnTo>
                    <a:lnTo>
                      <a:pt x="18" y="23"/>
                    </a:lnTo>
                    <a:lnTo>
                      <a:pt x="21" y="20"/>
                    </a:lnTo>
                    <a:lnTo>
                      <a:pt x="23" y="15"/>
                    </a:lnTo>
                    <a:lnTo>
                      <a:pt x="23" y="12"/>
                    </a:lnTo>
                    <a:lnTo>
                      <a:pt x="21" y="7"/>
                    </a:lnTo>
                    <a:lnTo>
                      <a:pt x="21" y="7"/>
                    </a:lnTo>
                    <a:lnTo>
                      <a:pt x="20" y="3"/>
                    </a:lnTo>
                    <a:lnTo>
                      <a:pt x="15" y="0"/>
                    </a:lnTo>
                    <a:lnTo>
                      <a:pt x="10" y="0"/>
                    </a:lnTo>
                    <a:lnTo>
                      <a:pt x="7" y="2"/>
                    </a:lnTo>
                    <a:lnTo>
                      <a:pt x="7" y="2"/>
                    </a:lnTo>
                    <a:lnTo>
                      <a:pt x="2" y="5"/>
                    </a:lnTo>
                    <a:lnTo>
                      <a:pt x="0" y="8"/>
                    </a:lnTo>
                    <a:lnTo>
                      <a:pt x="0" y="13"/>
                    </a:lnTo>
                    <a:lnTo>
                      <a:pt x="2" y="18"/>
                    </a:lnTo>
                  </a:path>
                </a:pathLst>
              </a:custGeom>
              <a:noFill/>
              <a:ln w="9525">
                <a:noFill/>
                <a:round/>
              </a:ln>
            </p:spPr>
            <p:txBody>
              <a:bodyPr vert="horz" wrap="square" lIns="91440" tIns="45720" rIns="91440" bIns="45720" numCol="1" anchor="t" anchorCtr="0" compatLnSpc="1"/>
              <a:lstStyle/>
              <a:p>
                <a:endParaRPr lang="en-US"/>
              </a:p>
            </p:txBody>
          </p:sp>
          <p:sp>
            <p:nvSpPr>
              <p:cNvPr id="148" name="Freeform 3575"/>
              <p:cNvSpPr/>
              <p:nvPr/>
            </p:nvSpPr>
            <p:spPr bwMode="auto">
              <a:xfrm>
                <a:off x="4638674" y="3540125"/>
                <a:ext cx="12700" cy="14288"/>
              </a:xfrm>
              <a:custGeom>
                <a:avLst/>
                <a:gdLst/>
                <a:ahLst/>
                <a:cxnLst>
                  <a:cxn ang="0">
                    <a:pos x="2" y="13"/>
                  </a:cxn>
                  <a:cxn ang="0">
                    <a:pos x="2" y="13"/>
                  </a:cxn>
                  <a:cxn ang="0">
                    <a:pos x="3" y="16"/>
                  </a:cxn>
                  <a:cxn ang="0">
                    <a:pos x="7" y="18"/>
                  </a:cxn>
                  <a:cxn ang="0">
                    <a:pos x="10" y="18"/>
                  </a:cxn>
                  <a:cxn ang="0">
                    <a:pos x="13" y="16"/>
                  </a:cxn>
                  <a:cxn ang="0">
                    <a:pos x="13" y="16"/>
                  </a:cxn>
                  <a:cxn ang="0">
                    <a:pos x="15" y="15"/>
                  </a:cxn>
                  <a:cxn ang="0">
                    <a:pos x="16" y="11"/>
                  </a:cxn>
                  <a:cxn ang="0">
                    <a:pos x="16" y="8"/>
                  </a:cxn>
                  <a:cxn ang="0">
                    <a:pos x="16" y="5"/>
                  </a:cxn>
                  <a:cxn ang="0">
                    <a:pos x="16" y="5"/>
                  </a:cxn>
                  <a:cxn ang="0">
                    <a:pos x="13" y="2"/>
                  </a:cxn>
                  <a:cxn ang="0">
                    <a:pos x="12" y="2"/>
                  </a:cxn>
                  <a:cxn ang="0">
                    <a:pos x="8" y="0"/>
                  </a:cxn>
                  <a:cxn ang="0">
                    <a:pos x="5" y="2"/>
                  </a:cxn>
                  <a:cxn ang="0">
                    <a:pos x="5" y="2"/>
                  </a:cxn>
                  <a:cxn ang="0">
                    <a:pos x="2" y="3"/>
                  </a:cxn>
                  <a:cxn ang="0">
                    <a:pos x="0" y="7"/>
                  </a:cxn>
                  <a:cxn ang="0">
                    <a:pos x="0" y="10"/>
                  </a:cxn>
                  <a:cxn ang="0">
                    <a:pos x="2" y="13"/>
                  </a:cxn>
                </a:cxnLst>
                <a:rect l="0" t="0" r="r" b="b"/>
                <a:pathLst>
                  <a:path w="16" h="18">
                    <a:moveTo>
                      <a:pt x="2" y="13"/>
                    </a:moveTo>
                    <a:lnTo>
                      <a:pt x="2" y="13"/>
                    </a:lnTo>
                    <a:lnTo>
                      <a:pt x="3" y="16"/>
                    </a:lnTo>
                    <a:lnTo>
                      <a:pt x="7" y="18"/>
                    </a:lnTo>
                    <a:lnTo>
                      <a:pt x="10" y="18"/>
                    </a:lnTo>
                    <a:lnTo>
                      <a:pt x="13" y="16"/>
                    </a:lnTo>
                    <a:lnTo>
                      <a:pt x="13" y="16"/>
                    </a:lnTo>
                    <a:lnTo>
                      <a:pt x="15" y="15"/>
                    </a:lnTo>
                    <a:lnTo>
                      <a:pt x="16" y="11"/>
                    </a:lnTo>
                    <a:lnTo>
                      <a:pt x="16" y="8"/>
                    </a:lnTo>
                    <a:lnTo>
                      <a:pt x="16" y="5"/>
                    </a:lnTo>
                    <a:lnTo>
                      <a:pt x="16" y="5"/>
                    </a:lnTo>
                    <a:lnTo>
                      <a:pt x="13" y="2"/>
                    </a:lnTo>
                    <a:lnTo>
                      <a:pt x="12" y="2"/>
                    </a:lnTo>
                    <a:lnTo>
                      <a:pt x="8" y="0"/>
                    </a:lnTo>
                    <a:lnTo>
                      <a:pt x="5" y="2"/>
                    </a:lnTo>
                    <a:lnTo>
                      <a:pt x="5" y="2"/>
                    </a:lnTo>
                    <a:lnTo>
                      <a:pt x="2" y="3"/>
                    </a:lnTo>
                    <a:lnTo>
                      <a:pt x="0" y="7"/>
                    </a:lnTo>
                    <a:lnTo>
                      <a:pt x="0" y="10"/>
                    </a:lnTo>
                    <a:lnTo>
                      <a:pt x="2" y="1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49" name="Freeform 3576"/>
              <p:cNvSpPr/>
              <p:nvPr/>
            </p:nvSpPr>
            <p:spPr bwMode="auto">
              <a:xfrm>
                <a:off x="4638674" y="3540125"/>
                <a:ext cx="12700" cy="14288"/>
              </a:xfrm>
              <a:custGeom>
                <a:avLst/>
                <a:gdLst/>
                <a:ahLst/>
                <a:cxnLst>
                  <a:cxn ang="0">
                    <a:pos x="2" y="13"/>
                  </a:cxn>
                  <a:cxn ang="0">
                    <a:pos x="2" y="13"/>
                  </a:cxn>
                  <a:cxn ang="0">
                    <a:pos x="3" y="16"/>
                  </a:cxn>
                  <a:cxn ang="0">
                    <a:pos x="7" y="18"/>
                  </a:cxn>
                  <a:cxn ang="0">
                    <a:pos x="10" y="18"/>
                  </a:cxn>
                  <a:cxn ang="0">
                    <a:pos x="13" y="16"/>
                  </a:cxn>
                  <a:cxn ang="0">
                    <a:pos x="13" y="16"/>
                  </a:cxn>
                  <a:cxn ang="0">
                    <a:pos x="15" y="15"/>
                  </a:cxn>
                  <a:cxn ang="0">
                    <a:pos x="16" y="11"/>
                  </a:cxn>
                  <a:cxn ang="0">
                    <a:pos x="16" y="8"/>
                  </a:cxn>
                  <a:cxn ang="0">
                    <a:pos x="16" y="5"/>
                  </a:cxn>
                  <a:cxn ang="0">
                    <a:pos x="16" y="5"/>
                  </a:cxn>
                  <a:cxn ang="0">
                    <a:pos x="13" y="2"/>
                  </a:cxn>
                  <a:cxn ang="0">
                    <a:pos x="12" y="2"/>
                  </a:cxn>
                  <a:cxn ang="0">
                    <a:pos x="8" y="0"/>
                  </a:cxn>
                  <a:cxn ang="0">
                    <a:pos x="5" y="2"/>
                  </a:cxn>
                  <a:cxn ang="0">
                    <a:pos x="5" y="2"/>
                  </a:cxn>
                  <a:cxn ang="0">
                    <a:pos x="2" y="3"/>
                  </a:cxn>
                  <a:cxn ang="0">
                    <a:pos x="0" y="7"/>
                  </a:cxn>
                  <a:cxn ang="0">
                    <a:pos x="0" y="10"/>
                  </a:cxn>
                  <a:cxn ang="0">
                    <a:pos x="2" y="13"/>
                  </a:cxn>
                </a:cxnLst>
                <a:rect l="0" t="0" r="r" b="b"/>
                <a:pathLst>
                  <a:path w="16" h="18">
                    <a:moveTo>
                      <a:pt x="2" y="13"/>
                    </a:moveTo>
                    <a:lnTo>
                      <a:pt x="2" y="13"/>
                    </a:lnTo>
                    <a:lnTo>
                      <a:pt x="3" y="16"/>
                    </a:lnTo>
                    <a:lnTo>
                      <a:pt x="7" y="18"/>
                    </a:lnTo>
                    <a:lnTo>
                      <a:pt x="10" y="18"/>
                    </a:lnTo>
                    <a:lnTo>
                      <a:pt x="13" y="16"/>
                    </a:lnTo>
                    <a:lnTo>
                      <a:pt x="13" y="16"/>
                    </a:lnTo>
                    <a:lnTo>
                      <a:pt x="15" y="15"/>
                    </a:lnTo>
                    <a:lnTo>
                      <a:pt x="16" y="11"/>
                    </a:lnTo>
                    <a:lnTo>
                      <a:pt x="16" y="8"/>
                    </a:lnTo>
                    <a:lnTo>
                      <a:pt x="16" y="5"/>
                    </a:lnTo>
                    <a:lnTo>
                      <a:pt x="16" y="5"/>
                    </a:lnTo>
                    <a:lnTo>
                      <a:pt x="13" y="2"/>
                    </a:lnTo>
                    <a:lnTo>
                      <a:pt x="12" y="2"/>
                    </a:lnTo>
                    <a:lnTo>
                      <a:pt x="8" y="0"/>
                    </a:lnTo>
                    <a:lnTo>
                      <a:pt x="5" y="2"/>
                    </a:lnTo>
                    <a:lnTo>
                      <a:pt x="5" y="2"/>
                    </a:lnTo>
                    <a:lnTo>
                      <a:pt x="2" y="3"/>
                    </a:lnTo>
                    <a:lnTo>
                      <a:pt x="0" y="7"/>
                    </a:lnTo>
                    <a:lnTo>
                      <a:pt x="0" y="10"/>
                    </a:lnTo>
                    <a:lnTo>
                      <a:pt x="2" y="13"/>
                    </a:lnTo>
                  </a:path>
                </a:pathLst>
              </a:custGeom>
              <a:noFill/>
              <a:ln w="9525">
                <a:noFill/>
                <a:round/>
              </a:ln>
            </p:spPr>
            <p:txBody>
              <a:bodyPr vert="horz" wrap="square" lIns="91440" tIns="45720" rIns="91440" bIns="45720" numCol="1" anchor="t" anchorCtr="0" compatLnSpc="1"/>
              <a:lstStyle/>
              <a:p>
                <a:endParaRPr lang="en-US"/>
              </a:p>
            </p:txBody>
          </p:sp>
          <p:sp>
            <p:nvSpPr>
              <p:cNvPr id="150" name="Freeform 3577"/>
              <p:cNvSpPr/>
              <p:nvPr/>
            </p:nvSpPr>
            <p:spPr bwMode="auto">
              <a:xfrm>
                <a:off x="4683124" y="3533775"/>
                <a:ext cx="12700" cy="14288"/>
              </a:xfrm>
              <a:custGeom>
                <a:avLst/>
                <a:gdLst/>
                <a:ahLst/>
                <a:cxnLst>
                  <a:cxn ang="0">
                    <a:pos x="0" y="13"/>
                  </a:cxn>
                  <a:cxn ang="0">
                    <a:pos x="0" y="13"/>
                  </a:cxn>
                  <a:cxn ang="0">
                    <a:pos x="3" y="17"/>
                  </a:cxn>
                  <a:cxn ang="0">
                    <a:pos x="4" y="17"/>
                  </a:cxn>
                  <a:cxn ang="0">
                    <a:pos x="8" y="18"/>
                  </a:cxn>
                  <a:cxn ang="0">
                    <a:pos x="11" y="17"/>
                  </a:cxn>
                  <a:cxn ang="0">
                    <a:pos x="11" y="17"/>
                  </a:cxn>
                  <a:cxn ang="0">
                    <a:pos x="14" y="15"/>
                  </a:cxn>
                  <a:cxn ang="0">
                    <a:pos x="16" y="12"/>
                  </a:cxn>
                  <a:cxn ang="0">
                    <a:pos x="16" y="8"/>
                  </a:cxn>
                  <a:cxn ang="0">
                    <a:pos x="14" y="5"/>
                  </a:cxn>
                  <a:cxn ang="0">
                    <a:pos x="14" y="5"/>
                  </a:cxn>
                  <a:cxn ang="0">
                    <a:pos x="13" y="2"/>
                  </a:cxn>
                  <a:cxn ang="0">
                    <a:pos x="9" y="0"/>
                  </a:cxn>
                  <a:cxn ang="0">
                    <a:pos x="6" y="0"/>
                  </a:cxn>
                  <a:cxn ang="0">
                    <a:pos x="3" y="2"/>
                  </a:cxn>
                  <a:cxn ang="0">
                    <a:pos x="3" y="2"/>
                  </a:cxn>
                  <a:cxn ang="0">
                    <a:pos x="1" y="3"/>
                  </a:cxn>
                  <a:cxn ang="0">
                    <a:pos x="0" y="7"/>
                  </a:cxn>
                  <a:cxn ang="0">
                    <a:pos x="0" y="10"/>
                  </a:cxn>
                  <a:cxn ang="0">
                    <a:pos x="0" y="13"/>
                  </a:cxn>
                </a:cxnLst>
                <a:rect l="0" t="0" r="r" b="b"/>
                <a:pathLst>
                  <a:path w="16" h="18">
                    <a:moveTo>
                      <a:pt x="0" y="13"/>
                    </a:moveTo>
                    <a:lnTo>
                      <a:pt x="0" y="13"/>
                    </a:lnTo>
                    <a:lnTo>
                      <a:pt x="3" y="17"/>
                    </a:lnTo>
                    <a:lnTo>
                      <a:pt x="4" y="17"/>
                    </a:lnTo>
                    <a:lnTo>
                      <a:pt x="8" y="18"/>
                    </a:lnTo>
                    <a:lnTo>
                      <a:pt x="11" y="17"/>
                    </a:lnTo>
                    <a:lnTo>
                      <a:pt x="11" y="17"/>
                    </a:lnTo>
                    <a:lnTo>
                      <a:pt x="14" y="15"/>
                    </a:lnTo>
                    <a:lnTo>
                      <a:pt x="16" y="12"/>
                    </a:lnTo>
                    <a:lnTo>
                      <a:pt x="16" y="8"/>
                    </a:lnTo>
                    <a:lnTo>
                      <a:pt x="14" y="5"/>
                    </a:lnTo>
                    <a:lnTo>
                      <a:pt x="14" y="5"/>
                    </a:lnTo>
                    <a:lnTo>
                      <a:pt x="13" y="2"/>
                    </a:lnTo>
                    <a:lnTo>
                      <a:pt x="9" y="0"/>
                    </a:lnTo>
                    <a:lnTo>
                      <a:pt x="6" y="0"/>
                    </a:lnTo>
                    <a:lnTo>
                      <a:pt x="3" y="2"/>
                    </a:lnTo>
                    <a:lnTo>
                      <a:pt x="3" y="2"/>
                    </a:lnTo>
                    <a:lnTo>
                      <a:pt x="1" y="3"/>
                    </a:lnTo>
                    <a:lnTo>
                      <a:pt x="0" y="7"/>
                    </a:lnTo>
                    <a:lnTo>
                      <a:pt x="0" y="10"/>
                    </a:lnTo>
                    <a:lnTo>
                      <a:pt x="0" y="1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1" name="Freeform 3578"/>
              <p:cNvSpPr/>
              <p:nvPr/>
            </p:nvSpPr>
            <p:spPr bwMode="auto">
              <a:xfrm>
                <a:off x="4683124" y="3533775"/>
                <a:ext cx="12700" cy="14288"/>
              </a:xfrm>
              <a:custGeom>
                <a:avLst/>
                <a:gdLst/>
                <a:ahLst/>
                <a:cxnLst>
                  <a:cxn ang="0">
                    <a:pos x="0" y="13"/>
                  </a:cxn>
                  <a:cxn ang="0">
                    <a:pos x="0" y="13"/>
                  </a:cxn>
                  <a:cxn ang="0">
                    <a:pos x="3" y="17"/>
                  </a:cxn>
                  <a:cxn ang="0">
                    <a:pos x="4" y="17"/>
                  </a:cxn>
                  <a:cxn ang="0">
                    <a:pos x="8" y="18"/>
                  </a:cxn>
                  <a:cxn ang="0">
                    <a:pos x="11" y="17"/>
                  </a:cxn>
                  <a:cxn ang="0">
                    <a:pos x="11" y="17"/>
                  </a:cxn>
                  <a:cxn ang="0">
                    <a:pos x="14" y="15"/>
                  </a:cxn>
                  <a:cxn ang="0">
                    <a:pos x="16" y="12"/>
                  </a:cxn>
                  <a:cxn ang="0">
                    <a:pos x="16" y="8"/>
                  </a:cxn>
                  <a:cxn ang="0">
                    <a:pos x="14" y="5"/>
                  </a:cxn>
                  <a:cxn ang="0">
                    <a:pos x="14" y="5"/>
                  </a:cxn>
                  <a:cxn ang="0">
                    <a:pos x="13" y="2"/>
                  </a:cxn>
                  <a:cxn ang="0">
                    <a:pos x="9" y="0"/>
                  </a:cxn>
                  <a:cxn ang="0">
                    <a:pos x="6" y="0"/>
                  </a:cxn>
                  <a:cxn ang="0">
                    <a:pos x="3" y="2"/>
                  </a:cxn>
                  <a:cxn ang="0">
                    <a:pos x="3" y="2"/>
                  </a:cxn>
                  <a:cxn ang="0">
                    <a:pos x="1" y="3"/>
                  </a:cxn>
                  <a:cxn ang="0">
                    <a:pos x="0" y="7"/>
                  </a:cxn>
                  <a:cxn ang="0">
                    <a:pos x="0" y="10"/>
                  </a:cxn>
                  <a:cxn ang="0">
                    <a:pos x="0" y="13"/>
                  </a:cxn>
                </a:cxnLst>
                <a:rect l="0" t="0" r="r" b="b"/>
                <a:pathLst>
                  <a:path w="16" h="18">
                    <a:moveTo>
                      <a:pt x="0" y="13"/>
                    </a:moveTo>
                    <a:lnTo>
                      <a:pt x="0" y="13"/>
                    </a:lnTo>
                    <a:lnTo>
                      <a:pt x="3" y="17"/>
                    </a:lnTo>
                    <a:lnTo>
                      <a:pt x="4" y="17"/>
                    </a:lnTo>
                    <a:lnTo>
                      <a:pt x="8" y="18"/>
                    </a:lnTo>
                    <a:lnTo>
                      <a:pt x="11" y="17"/>
                    </a:lnTo>
                    <a:lnTo>
                      <a:pt x="11" y="17"/>
                    </a:lnTo>
                    <a:lnTo>
                      <a:pt x="14" y="15"/>
                    </a:lnTo>
                    <a:lnTo>
                      <a:pt x="16" y="12"/>
                    </a:lnTo>
                    <a:lnTo>
                      <a:pt x="16" y="8"/>
                    </a:lnTo>
                    <a:lnTo>
                      <a:pt x="14" y="5"/>
                    </a:lnTo>
                    <a:lnTo>
                      <a:pt x="14" y="5"/>
                    </a:lnTo>
                    <a:lnTo>
                      <a:pt x="13" y="2"/>
                    </a:lnTo>
                    <a:lnTo>
                      <a:pt x="9" y="0"/>
                    </a:lnTo>
                    <a:lnTo>
                      <a:pt x="6" y="0"/>
                    </a:lnTo>
                    <a:lnTo>
                      <a:pt x="3" y="2"/>
                    </a:lnTo>
                    <a:lnTo>
                      <a:pt x="3" y="2"/>
                    </a:lnTo>
                    <a:lnTo>
                      <a:pt x="1" y="3"/>
                    </a:lnTo>
                    <a:lnTo>
                      <a:pt x="0" y="7"/>
                    </a:lnTo>
                    <a:lnTo>
                      <a:pt x="0" y="10"/>
                    </a:lnTo>
                    <a:lnTo>
                      <a:pt x="0" y="13"/>
                    </a:lnTo>
                  </a:path>
                </a:pathLst>
              </a:custGeom>
              <a:noFill/>
              <a:ln w="9525">
                <a:noFill/>
                <a:round/>
              </a:ln>
            </p:spPr>
            <p:txBody>
              <a:bodyPr vert="horz" wrap="square" lIns="91440" tIns="45720" rIns="91440" bIns="45720" numCol="1" anchor="t" anchorCtr="0" compatLnSpc="1"/>
              <a:lstStyle/>
              <a:p>
                <a:endParaRPr lang="en-US"/>
              </a:p>
            </p:txBody>
          </p:sp>
          <p:sp>
            <p:nvSpPr>
              <p:cNvPr id="152" name="Freeform 3579"/>
              <p:cNvSpPr/>
              <p:nvPr/>
            </p:nvSpPr>
            <p:spPr bwMode="auto">
              <a:xfrm>
                <a:off x="4698999" y="3544887"/>
                <a:ext cx="14288" cy="14288"/>
              </a:xfrm>
              <a:custGeom>
                <a:avLst/>
                <a:gdLst/>
                <a:ahLst/>
                <a:cxnLst>
                  <a:cxn ang="0">
                    <a:pos x="1" y="13"/>
                  </a:cxn>
                  <a:cxn ang="0">
                    <a:pos x="1" y="13"/>
                  </a:cxn>
                  <a:cxn ang="0">
                    <a:pos x="3" y="16"/>
                  </a:cxn>
                  <a:cxn ang="0">
                    <a:pos x="6" y="18"/>
                  </a:cxn>
                  <a:cxn ang="0">
                    <a:pos x="10" y="18"/>
                  </a:cxn>
                  <a:cxn ang="0">
                    <a:pos x="13" y="16"/>
                  </a:cxn>
                  <a:cxn ang="0">
                    <a:pos x="13" y="16"/>
                  </a:cxn>
                  <a:cxn ang="0">
                    <a:pos x="14" y="15"/>
                  </a:cxn>
                  <a:cxn ang="0">
                    <a:pos x="16" y="11"/>
                  </a:cxn>
                  <a:cxn ang="0">
                    <a:pos x="16" y="8"/>
                  </a:cxn>
                  <a:cxn ang="0">
                    <a:pos x="16" y="5"/>
                  </a:cxn>
                  <a:cxn ang="0">
                    <a:pos x="16" y="5"/>
                  </a:cxn>
                  <a:cxn ang="0">
                    <a:pos x="13" y="2"/>
                  </a:cxn>
                  <a:cxn ang="0">
                    <a:pos x="11" y="2"/>
                  </a:cxn>
                  <a:cxn ang="0">
                    <a:pos x="8" y="0"/>
                  </a:cxn>
                  <a:cxn ang="0">
                    <a:pos x="5" y="2"/>
                  </a:cxn>
                  <a:cxn ang="0">
                    <a:pos x="5" y="2"/>
                  </a:cxn>
                  <a:cxn ang="0">
                    <a:pos x="1" y="3"/>
                  </a:cxn>
                  <a:cxn ang="0">
                    <a:pos x="0" y="6"/>
                  </a:cxn>
                  <a:cxn ang="0">
                    <a:pos x="0" y="10"/>
                  </a:cxn>
                  <a:cxn ang="0">
                    <a:pos x="1" y="13"/>
                  </a:cxn>
                </a:cxnLst>
                <a:rect l="0" t="0" r="r" b="b"/>
                <a:pathLst>
                  <a:path w="16" h="18">
                    <a:moveTo>
                      <a:pt x="1" y="13"/>
                    </a:moveTo>
                    <a:lnTo>
                      <a:pt x="1" y="13"/>
                    </a:lnTo>
                    <a:lnTo>
                      <a:pt x="3" y="16"/>
                    </a:lnTo>
                    <a:lnTo>
                      <a:pt x="6" y="18"/>
                    </a:lnTo>
                    <a:lnTo>
                      <a:pt x="10" y="18"/>
                    </a:lnTo>
                    <a:lnTo>
                      <a:pt x="13" y="16"/>
                    </a:lnTo>
                    <a:lnTo>
                      <a:pt x="13" y="16"/>
                    </a:lnTo>
                    <a:lnTo>
                      <a:pt x="14" y="15"/>
                    </a:lnTo>
                    <a:lnTo>
                      <a:pt x="16" y="11"/>
                    </a:lnTo>
                    <a:lnTo>
                      <a:pt x="16" y="8"/>
                    </a:lnTo>
                    <a:lnTo>
                      <a:pt x="16" y="5"/>
                    </a:lnTo>
                    <a:lnTo>
                      <a:pt x="16" y="5"/>
                    </a:lnTo>
                    <a:lnTo>
                      <a:pt x="13" y="2"/>
                    </a:lnTo>
                    <a:lnTo>
                      <a:pt x="11" y="2"/>
                    </a:lnTo>
                    <a:lnTo>
                      <a:pt x="8" y="0"/>
                    </a:lnTo>
                    <a:lnTo>
                      <a:pt x="5" y="2"/>
                    </a:lnTo>
                    <a:lnTo>
                      <a:pt x="5" y="2"/>
                    </a:lnTo>
                    <a:lnTo>
                      <a:pt x="1" y="3"/>
                    </a:lnTo>
                    <a:lnTo>
                      <a:pt x="0" y="6"/>
                    </a:lnTo>
                    <a:lnTo>
                      <a:pt x="0" y="10"/>
                    </a:lnTo>
                    <a:lnTo>
                      <a:pt x="1" y="1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3" name="Freeform 3580"/>
              <p:cNvSpPr/>
              <p:nvPr/>
            </p:nvSpPr>
            <p:spPr bwMode="auto">
              <a:xfrm>
                <a:off x="4698999" y="3544887"/>
                <a:ext cx="14288" cy="14288"/>
              </a:xfrm>
              <a:custGeom>
                <a:avLst/>
                <a:gdLst/>
                <a:ahLst/>
                <a:cxnLst>
                  <a:cxn ang="0">
                    <a:pos x="1" y="13"/>
                  </a:cxn>
                  <a:cxn ang="0">
                    <a:pos x="1" y="13"/>
                  </a:cxn>
                  <a:cxn ang="0">
                    <a:pos x="3" y="16"/>
                  </a:cxn>
                  <a:cxn ang="0">
                    <a:pos x="6" y="18"/>
                  </a:cxn>
                  <a:cxn ang="0">
                    <a:pos x="10" y="18"/>
                  </a:cxn>
                  <a:cxn ang="0">
                    <a:pos x="13" y="16"/>
                  </a:cxn>
                  <a:cxn ang="0">
                    <a:pos x="13" y="16"/>
                  </a:cxn>
                  <a:cxn ang="0">
                    <a:pos x="14" y="15"/>
                  </a:cxn>
                  <a:cxn ang="0">
                    <a:pos x="16" y="11"/>
                  </a:cxn>
                  <a:cxn ang="0">
                    <a:pos x="16" y="8"/>
                  </a:cxn>
                  <a:cxn ang="0">
                    <a:pos x="16" y="5"/>
                  </a:cxn>
                  <a:cxn ang="0">
                    <a:pos x="16" y="5"/>
                  </a:cxn>
                  <a:cxn ang="0">
                    <a:pos x="13" y="2"/>
                  </a:cxn>
                  <a:cxn ang="0">
                    <a:pos x="11" y="2"/>
                  </a:cxn>
                  <a:cxn ang="0">
                    <a:pos x="8" y="0"/>
                  </a:cxn>
                  <a:cxn ang="0">
                    <a:pos x="5" y="2"/>
                  </a:cxn>
                  <a:cxn ang="0">
                    <a:pos x="5" y="2"/>
                  </a:cxn>
                  <a:cxn ang="0">
                    <a:pos x="1" y="3"/>
                  </a:cxn>
                  <a:cxn ang="0">
                    <a:pos x="0" y="6"/>
                  </a:cxn>
                  <a:cxn ang="0">
                    <a:pos x="0" y="10"/>
                  </a:cxn>
                  <a:cxn ang="0">
                    <a:pos x="1" y="13"/>
                  </a:cxn>
                </a:cxnLst>
                <a:rect l="0" t="0" r="r" b="b"/>
                <a:pathLst>
                  <a:path w="16" h="18">
                    <a:moveTo>
                      <a:pt x="1" y="13"/>
                    </a:moveTo>
                    <a:lnTo>
                      <a:pt x="1" y="13"/>
                    </a:lnTo>
                    <a:lnTo>
                      <a:pt x="3" y="16"/>
                    </a:lnTo>
                    <a:lnTo>
                      <a:pt x="6" y="18"/>
                    </a:lnTo>
                    <a:lnTo>
                      <a:pt x="10" y="18"/>
                    </a:lnTo>
                    <a:lnTo>
                      <a:pt x="13" y="16"/>
                    </a:lnTo>
                    <a:lnTo>
                      <a:pt x="13" y="16"/>
                    </a:lnTo>
                    <a:lnTo>
                      <a:pt x="14" y="15"/>
                    </a:lnTo>
                    <a:lnTo>
                      <a:pt x="16" y="11"/>
                    </a:lnTo>
                    <a:lnTo>
                      <a:pt x="16" y="8"/>
                    </a:lnTo>
                    <a:lnTo>
                      <a:pt x="16" y="5"/>
                    </a:lnTo>
                    <a:lnTo>
                      <a:pt x="16" y="5"/>
                    </a:lnTo>
                    <a:lnTo>
                      <a:pt x="13" y="2"/>
                    </a:lnTo>
                    <a:lnTo>
                      <a:pt x="11" y="2"/>
                    </a:lnTo>
                    <a:lnTo>
                      <a:pt x="8" y="0"/>
                    </a:lnTo>
                    <a:lnTo>
                      <a:pt x="5" y="2"/>
                    </a:lnTo>
                    <a:lnTo>
                      <a:pt x="5" y="2"/>
                    </a:lnTo>
                    <a:lnTo>
                      <a:pt x="1" y="3"/>
                    </a:lnTo>
                    <a:lnTo>
                      <a:pt x="0" y="6"/>
                    </a:lnTo>
                    <a:lnTo>
                      <a:pt x="0" y="10"/>
                    </a:lnTo>
                    <a:lnTo>
                      <a:pt x="1" y="13"/>
                    </a:lnTo>
                  </a:path>
                </a:pathLst>
              </a:custGeom>
              <a:noFill/>
              <a:ln w="9525">
                <a:noFill/>
                <a:round/>
              </a:ln>
            </p:spPr>
            <p:txBody>
              <a:bodyPr vert="horz" wrap="square" lIns="91440" tIns="45720" rIns="91440" bIns="45720" numCol="1" anchor="t" anchorCtr="0" compatLnSpc="1"/>
              <a:lstStyle/>
              <a:p>
                <a:endParaRPr lang="en-US"/>
              </a:p>
            </p:txBody>
          </p:sp>
          <p:sp>
            <p:nvSpPr>
              <p:cNvPr id="154" name="Freeform 3581"/>
              <p:cNvSpPr/>
              <p:nvPr/>
            </p:nvSpPr>
            <p:spPr bwMode="auto">
              <a:xfrm>
                <a:off x="4603749" y="3943350"/>
                <a:ext cx="19050" cy="19050"/>
              </a:xfrm>
              <a:custGeom>
                <a:avLst/>
                <a:gdLst/>
                <a:ahLst/>
                <a:cxnLst>
                  <a:cxn ang="0">
                    <a:pos x="25" y="12"/>
                  </a:cxn>
                  <a:cxn ang="0">
                    <a:pos x="25" y="12"/>
                  </a:cxn>
                  <a:cxn ang="0">
                    <a:pos x="23" y="9"/>
                  </a:cxn>
                  <a:cxn ang="0">
                    <a:pos x="20" y="4"/>
                  </a:cxn>
                  <a:cxn ang="0">
                    <a:pos x="17" y="2"/>
                  </a:cxn>
                  <a:cxn ang="0">
                    <a:pos x="12" y="0"/>
                  </a:cxn>
                  <a:cxn ang="0">
                    <a:pos x="12" y="0"/>
                  </a:cxn>
                  <a:cxn ang="0">
                    <a:pos x="7" y="2"/>
                  </a:cxn>
                  <a:cxn ang="0">
                    <a:pos x="3" y="4"/>
                  </a:cxn>
                  <a:cxn ang="0">
                    <a:pos x="2" y="9"/>
                  </a:cxn>
                  <a:cxn ang="0">
                    <a:pos x="0" y="14"/>
                  </a:cxn>
                  <a:cxn ang="0">
                    <a:pos x="0" y="14"/>
                  </a:cxn>
                  <a:cxn ang="0">
                    <a:pos x="2" y="18"/>
                  </a:cxn>
                  <a:cxn ang="0">
                    <a:pos x="3" y="22"/>
                  </a:cxn>
                  <a:cxn ang="0">
                    <a:pos x="8" y="23"/>
                  </a:cxn>
                  <a:cxn ang="0">
                    <a:pos x="13" y="25"/>
                  </a:cxn>
                  <a:cxn ang="0">
                    <a:pos x="13" y="25"/>
                  </a:cxn>
                  <a:cxn ang="0">
                    <a:pos x="17" y="23"/>
                  </a:cxn>
                  <a:cxn ang="0">
                    <a:pos x="21" y="22"/>
                  </a:cxn>
                  <a:cxn ang="0">
                    <a:pos x="23" y="17"/>
                  </a:cxn>
                  <a:cxn ang="0">
                    <a:pos x="25" y="12"/>
                  </a:cxn>
                  <a:cxn ang="0">
                    <a:pos x="25" y="12"/>
                  </a:cxn>
                </a:cxnLst>
                <a:rect l="0" t="0" r="r" b="b"/>
                <a:pathLst>
                  <a:path w="25" h="25">
                    <a:moveTo>
                      <a:pt x="25" y="12"/>
                    </a:moveTo>
                    <a:lnTo>
                      <a:pt x="25" y="12"/>
                    </a:lnTo>
                    <a:lnTo>
                      <a:pt x="23" y="9"/>
                    </a:lnTo>
                    <a:lnTo>
                      <a:pt x="20" y="4"/>
                    </a:lnTo>
                    <a:lnTo>
                      <a:pt x="17" y="2"/>
                    </a:lnTo>
                    <a:lnTo>
                      <a:pt x="12" y="0"/>
                    </a:lnTo>
                    <a:lnTo>
                      <a:pt x="12" y="0"/>
                    </a:lnTo>
                    <a:lnTo>
                      <a:pt x="7" y="2"/>
                    </a:lnTo>
                    <a:lnTo>
                      <a:pt x="3" y="4"/>
                    </a:lnTo>
                    <a:lnTo>
                      <a:pt x="2" y="9"/>
                    </a:lnTo>
                    <a:lnTo>
                      <a:pt x="0" y="14"/>
                    </a:lnTo>
                    <a:lnTo>
                      <a:pt x="0" y="14"/>
                    </a:lnTo>
                    <a:lnTo>
                      <a:pt x="2" y="18"/>
                    </a:lnTo>
                    <a:lnTo>
                      <a:pt x="3" y="22"/>
                    </a:lnTo>
                    <a:lnTo>
                      <a:pt x="8" y="23"/>
                    </a:lnTo>
                    <a:lnTo>
                      <a:pt x="13" y="25"/>
                    </a:lnTo>
                    <a:lnTo>
                      <a:pt x="13" y="25"/>
                    </a:lnTo>
                    <a:lnTo>
                      <a:pt x="17" y="23"/>
                    </a:lnTo>
                    <a:lnTo>
                      <a:pt x="21" y="22"/>
                    </a:lnTo>
                    <a:lnTo>
                      <a:pt x="23" y="17"/>
                    </a:lnTo>
                    <a:lnTo>
                      <a:pt x="25" y="12"/>
                    </a:lnTo>
                    <a:lnTo>
                      <a:pt x="25" y="1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5" name="Freeform 3582"/>
              <p:cNvSpPr/>
              <p:nvPr/>
            </p:nvSpPr>
            <p:spPr bwMode="auto">
              <a:xfrm>
                <a:off x="4629149" y="3951287"/>
                <a:ext cx="14288" cy="14288"/>
              </a:xfrm>
              <a:custGeom>
                <a:avLst/>
                <a:gdLst/>
                <a:ahLst/>
                <a:cxnLst>
                  <a:cxn ang="0">
                    <a:pos x="16" y="8"/>
                  </a:cxn>
                  <a:cxn ang="0">
                    <a:pos x="16" y="8"/>
                  </a:cxn>
                  <a:cxn ang="0">
                    <a:pos x="16" y="5"/>
                  </a:cxn>
                  <a:cxn ang="0">
                    <a:pos x="14" y="2"/>
                  </a:cxn>
                  <a:cxn ang="0">
                    <a:pos x="11" y="0"/>
                  </a:cxn>
                  <a:cxn ang="0">
                    <a:pos x="8" y="0"/>
                  </a:cxn>
                  <a:cxn ang="0">
                    <a:pos x="8" y="0"/>
                  </a:cxn>
                  <a:cxn ang="0">
                    <a:pos x="5" y="0"/>
                  </a:cxn>
                  <a:cxn ang="0">
                    <a:pos x="1" y="2"/>
                  </a:cxn>
                  <a:cxn ang="0">
                    <a:pos x="0" y="5"/>
                  </a:cxn>
                  <a:cxn ang="0">
                    <a:pos x="0" y="8"/>
                  </a:cxn>
                  <a:cxn ang="0">
                    <a:pos x="0" y="8"/>
                  </a:cxn>
                  <a:cxn ang="0">
                    <a:pos x="0" y="11"/>
                  </a:cxn>
                  <a:cxn ang="0">
                    <a:pos x="3" y="15"/>
                  </a:cxn>
                  <a:cxn ang="0">
                    <a:pos x="5" y="16"/>
                  </a:cxn>
                  <a:cxn ang="0">
                    <a:pos x="8" y="16"/>
                  </a:cxn>
                  <a:cxn ang="0">
                    <a:pos x="8" y="16"/>
                  </a:cxn>
                  <a:cxn ang="0">
                    <a:pos x="11" y="16"/>
                  </a:cxn>
                  <a:cxn ang="0">
                    <a:pos x="14" y="15"/>
                  </a:cxn>
                  <a:cxn ang="0">
                    <a:pos x="16" y="11"/>
                  </a:cxn>
                  <a:cxn ang="0">
                    <a:pos x="16" y="8"/>
                  </a:cxn>
                  <a:cxn ang="0">
                    <a:pos x="16" y="8"/>
                  </a:cxn>
                </a:cxnLst>
                <a:rect l="0" t="0" r="r" b="b"/>
                <a:pathLst>
                  <a:path w="16" h="16">
                    <a:moveTo>
                      <a:pt x="16" y="8"/>
                    </a:moveTo>
                    <a:lnTo>
                      <a:pt x="16" y="8"/>
                    </a:lnTo>
                    <a:lnTo>
                      <a:pt x="16" y="5"/>
                    </a:lnTo>
                    <a:lnTo>
                      <a:pt x="14" y="2"/>
                    </a:lnTo>
                    <a:lnTo>
                      <a:pt x="11" y="0"/>
                    </a:lnTo>
                    <a:lnTo>
                      <a:pt x="8" y="0"/>
                    </a:lnTo>
                    <a:lnTo>
                      <a:pt x="8" y="0"/>
                    </a:lnTo>
                    <a:lnTo>
                      <a:pt x="5" y="0"/>
                    </a:lnTo>
                    <a:lnTo>
                      <a:pt x="1" y="2"/>
                    </a:lnTo>
                    <a:lnTo>
                      <a:pt x="0" y="5"/>
                    </a:lnTo>
                    <a:lnTo>
                      <a:pt x="0" y="8"/>
                    </a:lnTo>
                    <a:lnTo>
                      <a:pt x="0" y="8"/>
                    </a:lnTo>
                    <a:lnTo>
                      <a:pt x="0" y="11"/>
                    </a:lnTo>
                    <a:lnTo>
                      <a:pt x="3" y="15"/>
                    </a:lnTo>
                    <a:lnTo>
                      <a:pt x="5" y="16"/>
                    </a:lnTo>
                    <a:lnTo>
                      <a:pt x="8" y="16"/>
                    </a:lnTo>
                    <a:lnTo>
                      <a:pt x="8" y="16"/>
                    </a:lnTo>
                    <a:lnTo>
                      <a:pt x="11" y="16"/>
                    </a:lnTo>
                    <a:lnTo>
                      <a:pt x="14" y="15"/>
                    </a:lnTo>
                    <a:lnTo>
                      <a:pt x="16" y="11"/>
                    </a:lnTo>
                    <a:lnTo>
                      <a:pt x="16" y="8"/>
                    </a:lnTo>
                    <a:lnTo>
                      <a:pt x="16"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6" name="Freeform 3583"/>
              <p:cNvSpPr/>
              <p:nvPr/>
            </p:nvSpPr>
            <p:spPr bwMode="auto">
              <a:xfrm>
                <a:off x="4587874" y="3938587"/>
                <a:ext cx="12700" cy="12700"/>
              </a:xfrm>
              <a:custGeom>
                <a:avLst/>
                <a:gdLst/>
                <a:ahLst/>
                <a:cxnLst>
                  <a:cxn ang="0">
                    <a:pos x="18" y="8"/>
                  </a:cxn>
                  <a:cxn ang="0">
                    <a:pos x="18" y="8"/>
                  </a:cxn>
                  <a:cxn ang="0">
                    <a:pos x="16" y="4"/>
                  </a:cxn>
                  <a:cxn ang="0">
                    <a:pos x="15" y="1"/>
                  </a:cxn>
                  <a:cxn ang="0">
                    <a:pos x="11" y="0"/>
                  </a:cxn>
                  <a:cxn ang="0">
                    <a:pos x="8" y="0"/>
                  </a:cxn>
                  <a:cxn ang="0">
                    <a:pos x="8" y="0"/>
                  </a:cxn>
                  <a:cxn ang="0">
                    <a:pos x="5" y="0"/>
                  </a:cxn>
                  <a:cxn ang="0">
                    <a:pos x="3" y="1"/>
                  </a:cxn>
                  <a:cxn ang="0">
                    <a:pos x="2" y="4"/>
                  </a:cxn>
                  <a:cxn ang="0">
                    <a:pos x="0" y="8"/>
                  </a:cxn>
                  <a:cxn ang="0">
                    <a:pos x="0" y="8"/>
                  </a:cxn>
                  <a:cxn ang="0">
                    <a:pos x="2" y="11"/>
                  </a:cxn>
                  <a:cxn ang="0">
                    <a:pos x="3" y="14"/>
                  </a:cxn>
                  <a:cxn ang="0">
                    <a:pos x="7" y="16"/>
                  </a:cxn>
                  <a:cxn ang="0">
                    <a:pos x="10" y="16"/>
                  </a:cxn>
                  <a:cxn ang="0">
                    <a:pos x="10" y="16"/>
                  </a:cxn>
                  <a:cxn ang="0">
                    <a:pos x="13" y="16"/>
                  </a:cxn>
                  <a:cxn ang="0">
                    <a:pos x="15" y="14"/>
                  </a:cxn>
                  <a:cxn ang="0">
                    <a:pos x="16" y="11"/>
                  </a:cxn>
                  <a:cxn ang="0">
                    <a:pos x="18" y="8"/>
                  </a:cxn>
                  <a:cxn ang="0">
                    <a:pos x="18" y="8"/>
                  </a:cxn>
                </a:cxnLst>
                <a:rect l="0" t="0" r="r" b="b"/>
                <a:pathLst>
                  <a:path w="18" h="16">
                    <a:moveTo>
                      <a:pt x="18" y="8"/>
                    </a:moveTo>
                    <a:lnTo>
                      <a:pt x="18" y="8"/>
                    </a:lnTo>
                    <a:lnTo>
                      <a:pt x="16" y="4"/>
                    </a:lnTo>
                    <a:lnTo>
                      <a:pt x="15" y="1"/>
                    </a:lnTo>
                    <a:lnTo>
                      <a:pt x="11" y="0"/>
                    </a:lnTo>
                    <a:lnTo>
                      <a:pt x="8" y="0"/>
                    </a:lnTo>
                    <a:lnTo>
                      <a:pt x="8" y="0"/>
                    </a:lnTo>
                    <a:lnTo>
                      <a:pt x="5" y="0"/>
                    </a:lnTo>
                    <a:lnTo>
                      <a:pt x="3" y="1"/>
                    </a:lnTo>
                    <a:lnTo>
                      <a:pt x="2" y="4"/>
                    </a:lnTo>
                    <a:lnTo>
                      <a:pt x="0" y="8"/>
                    </a:lnTo>
                    <a:lnTo>
                      <a:pt x="0" y="8"/>
                    </a:lnTo>
                    <a:lnTo>
                      <a:pt x="2" y="11"/>
                    </a:lnTo>
                    <a:lnTo>
                      <a:pt x="3" y="14"/>
                    </a:lnTo>
                    <a:lnTo>
                      <a:pt x="7" y="16"/>
                    </a:lnTo>
                    <a:lnTo>
                      <a:pt x="10" y="16"/>
                    </a:lnTo>
                    <a:lnTo>
                      <a:pt x="10" y="16"/>
                    </a:lnTo>
                    <a:lnTo>
                      <a:pt x="13" y="16"/>
                    </a:lnTo>
                    <a:lnTo>
                      <a:pt x="15" y="14"/>
                    </a:lnTo>
                    <a:lnTo>
                      <a:pt x="16" y="11"/>
                    </a:lnTo>
                    <a:lnTo>
                      <a:pt x="18" y="8"/>
                    </a:lnTo>
                    <a:lnTo>
                      <a:pt x="18" y="8"/>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7" name="Freeform 3584"/>
              <p:cNvSpPr/>
              <p:nvPr/>
            </p:nvSpPr>
            <p:spPr bwMode="auto">
              <a:xfrm>
                <a:off x="4578349" y="3919537"/>
                <a:ext cx="12700" cy="14288"/>
              </a:xfrm>
              <a:custGeom>
                <a:avLst/>
                <a:gdLst/>
                <a:ahLst/>
                <a:cxnLst>
                  <a:cxn ang="0">
                    <a:pos x="16" y="10"/>
                  </a:cxn>
                  <a:cxn ang="0">
                    <a:pos x="16" y="10"/>
                  </a:cxn>
                  <a:cxn ang="0">
                    <a:pos x="16" y="7"/>
                  </a:cxn>
                  <a:cxn ang="0">
                    <a:pos x="13" y="3"/>
                  </a:cxn>
                  <a:cxn ang="0">
                    <a:pos x="11" y="2"/>
                  </a:cxn>
                  <a:cxn ang="0">
                    <a:pos x="8" y="0"/>
                  </a:cxn>
                  <a:cxn ang="0">
                    <a:pos x="8" y="0"/>
                  </a:cxn>
                  <a:cxn ang="0">
                    <a:pos x="5" y="2"/>
                  </a:cxn>
                  <a:cxn ang="0">
                    <a:pos x="1" y="3"/>
                  </a:cxn>
                  <a:cxn ang="0">
                    <a:pos x="0" y="7"/>
                  </a:cxn>
                  <a:cxn ang="0">
                    <a:pos x="0" y="10"/>
                  </a:cxn>
                  <a:cxn ang="0">
                    <a:pos x="0" y="10"/>
                  </a:cxn>
                  <a:cxn ang="0">
                    <a:pos x="0" y="13"/>
                  </a:cxn>
                  <a:cxn ang="0">
                    <a:pos x="1" y="15"/>
                  </a:cxn>
                  <a:cxn ang="0">
                    <a:pos x="5" y="18"/>
                  </a:cxn>
                  <a:cxn ang="0">
                    <a:pos x="8" y="18"/>
                  </a:cxn>
                  <a:cxn ang="0">
                    <a:pos x="8" y="18"/>
                  </a:cxn>
                  <a:cxn ang="0">
                    <a:pos x="11" y="16"/>
                  </a:cxn>
                  <a:cxn ang="0">
                    <a:pos x="14" y="15"/>
                  </a:cxn>
                  <a:cxn ang="0">
                    <a:pos x="16" y="13"/>
                  </a:cxn>
                  <a:cxn ang="0">
                    <a:pos x="16" y="10"/>
                  </a:cxn>
                  <a:cxn ang="0">
                    <a:pos x="16" y="10"/>
                  </a:cxn>
                </a:cxnLst>
                <a:rect l="0" t="0" r="r" b="b"/>
                <a:pathLst>
                  <a:path w="16" h="18">
                    <a:moveTo>
                      <a:pt x="16" y="10"/>
                    </a:moveTo>
                    <a:lnTo>
                      <a:pt x="16" y="10"/>
                    </a:lnTo>
                    <a:lnTo>
                      <a:pt x="16" y="7"/>
                    </a:lnTo>
                    <a:lnTo>
                      <a:pt x="13" y="3"/>
                    </a:lnTo>
                    <a:lnTo>
                      <a:pt x="11" y="2"/>
                    </a:lnTo>
                    <a:lnTo>
                      <a:pt x="8" y="0"/>
                    </a:lnTo>
                    <a:lnTo>
                      <a:pt x="8" y="0"/>
                    </a:lnTo>
                    <a:lnTo>
                      <a:pt x="5" y="2"/>
                    </a:lnTo>
                    <a:lnTo>
                      <a:pt x="1" y="3"/>
                    </a:lnTo>
                    <a:lnTo>
                      <a:pt x="0" y="7"/>
                    </a:lnTo>
                    <a:lnTo>
                      <a:pt x="0" y="10"/>
                    </a:lnTo>
                    <a:lnTo>
                      <a:pt x="0" y="10"/>
                    </a:lnTo>
                    <a:lnTo>
                      <a:pt x="0" y="13"/>
                    </a:lnTo>
                    <a:lnTo>
                      <a:pt x="1" y="15"/>
                    </a:lnTo>
                    <a:lnTo>
                      <a:pt x="5" y="18"/>
                    </a:lnTo>
                    <a:lnTo>
                      <a:pt x="8" y="18"/>
                    </a:lnTo>
                    <a:lnTo>
                      <a:pt x="8" y="18"/>
                    </a:lnTo>
                    <a:lnTo>
                      <a:pt x="11" y="16"/>
                    </a:lnTo>
                    <a:lnTo>
                      <a:pt x="14" y="15"/>
                    </a:lnTo>
                    <a:lnTo>
                      <a:pt x="16" y="13"/>
                    </a:lnTo>
                    <a:lnTo>
                      <a:pt x="16" y="10"/>
                    </a:lnTo>
                    <a:lnTo>
                      <a:pt x="16" y="1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8" name="Freeform 3585"/>
              <p:cNvSpPr/>
              <p:nvPr/>
            </p:nvSpPr>
            <p:spPr bwMode="auto">
              <a:xfrm>
                <a:off x="4713287" y="3944937"/>
                <a:ext cx="17463" cy="17463"/>
              </a:xfrm>
              <a:custGeom>
                <a:avLst/>
                <a:gdLst/>
                <a:ahLst/>
                <a:cxnLst>
                  <a:cxn ang="0">
                    <a:pos x="21" y="3"/>
                  </a:cxn>
                  <a:cxn ang="0">
                    <a:pos x="21" y="3"/>
                  </a:cxn>
                  <a:cxn ang="0">
                    <a:pos x="18" y="2"/>
                  </a:cxn>
                  <a:cxn ang="0">
                    <a:pos x="13" y="0"/>
                  </a:cxn>
                  <a:cxn ang="0">
                    <a:pos x="8" y="0"/>
                  </a:cxn>
                  <a:cxn ang="0">
                    <a:pos x="5" y="2"/>
                  </a:cxn>
                  <a:cxn ang="0">
                    <a:pos x="5" y="2"/>
                  </a:cxn>
                  <a:cxn ang="0">
                    <a:pos x="2" y="7"/>
                  </a:cxn>
                  <a:cxn ang="0">
                    <a:pos x="0" y="10"/>
                  </a:cxn>
                  <a:cxn ang="0">
                    <a:pos x="0" y="15"/>
                  </a:cxn>
                  <a:cxn ang="0">
                    <a:pos x="3" y="20"/>
                  </a:cxn>
                  <a:cxn ang="0">
                    <a:pos x="3" y="20"/>
                  </a:cxn>
                  <a:cxn ang="0">
                    <a:pos x="7" y="23"/>
                  </a:cxn>
                  <a:cxn ang="0">
                    <a:pos x="11" y="23"/>
                  </a:cxn>
                  <a:cxn ang="0">
                    <a:pos x="15" y="23"/>
                  </a:cxn>
                  <a:cxn ang="0">
                    <a:pos x="20" y="21"/>
                  </a:cxn>
                  <a:cxn ang="0">
                    <a:pos x="20" y="21"/>
                  </a:cxn>
                  <a:cxn ang="0">
                    <a:pos x="23" y="16"/>
                  </a:cxn>
                  <a:cxn ang="0">
                    <a:pos x="23" y="13"/>
                  </a:cxn>
                  <a:cxn ang="0">
                    <a:pos x="23" y="8"/>
                  </a:cxn>
                  <a:cxn ang="0">
                    <a:pos x="21" y="3"/>
                  </a:cxn>
                  <a:cxn ang="0">
                    <a:pos x="21" y="3"/>
                  </a:cxn>
                </a:cxnLst>
                <a:rect l="0" t="0" r="r" b="b"/>
                <a:pathLst>
                  <a:path w="23" h="23">
                    <a:moveTo>
                      <a:pt x="21" y="3"/>
                    </a:moveTo>
                    <a:lnTo>
                      <a:pt x="21" y="3"/>
                    </a:lnTo>
                    <a:lnTo>
                      <a:pt x="18" y="2"/>
                    </a:lnTo>
                    <a:lnTo>
                      <a:pt x="13" y="0"/>
                    </a:lnTo>
                    <a:lnTo>
                      <a:pt x="8" y="0"/>
                    </a:lnTo>
                    <a:lnTo>
                      <a:pt x="5" y="2"/>
                    </a:lnTo>
                    <a:lnTo>
                      <a:pt x="5" y="2"/>
                    </a:lnTo>
                    <a:lnTo>
                      <a:pt x="2" y="7"/>
                    </a:lnTo>
                    <a:lnTo>
                      <a:pt x="0" y="10"/>
                    </a:lnTo>
                    <a:lnTo>
                      <a:pt x="0" y="15"/>
                    </a:lnTo>
                    <a:lnTo>
                      <a:pt x="3" y="20"/>
                    </a:lnTo>
                    <a:lnTo>
                      <a:pt x="3" y="20"/>
                    </a:lnTo>
                    <a:lnTo>
                      <a:pt x="7" y="23"/>
                    </a:lnTo>
                    <a:lnTo>
                      <a:pt x="11" y="23"/>
                    </a:lnTo>
                    <a:lnTo>
                      <a:pt x="15" y="23"/>
                    </a:lnTo>
                    <a:lnTo>
                      <a:pt x="20" y="21"/>
                    </a:lnTo>
                    <a:lnTo>
                      <a:pt x="20" y="21"/>
                    </a:lnTo>
                    <a:lnTo>
                      <a:pt x="23" y="16"/>
                    </a:lnTo>
                    <a:lnTo>
                      <a:pt x="23" y="13"/>
                    </a:lnTo>
                    <a:lnTo>
                      <a:pt x="23" y="8"/>
                    </a:lnTo>
                    <a:lnTo>
                      <a:pt x="21" y="3"/>
                    </a:lnTo>
                    <a:lnTo>
                      <a:pt x="21"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59" name="Freeform 3586"/>
              <p:cNvSpPr/>
              <p:nvPr/>
            </p:nvSpPr>
            <p:spPr bwMode="auto">
              <a:xfrm>
                <a:off x="4737099" y="3937000"/>
                <a:ext cx="12700" cy="14288"/>
              </a:xfrm>
              <a:custGeom>
                <a:avLst/>
                <a:gdLst/>
                <a:ahLst/>
                <a:cxnLst>
                  <a:cxn ang="0">
                    <a:pos x="15" y="4"/>
                  </a:cxn>
                  <a:cxn ang="0">
                    <a:pos x="15" y="4"/>
                  </a:cxn>
                  <a:cxn ang="0">
                    <a:pos x="11" y="2"/>
                  </a:cxn>
                  <a:cxn ang="0">
                    <a:pos x="8" y="0"/>
                  </a:cxn>
                  <a:cxn ang="0">
                    <a:pos x="5" y="2"/>
                  </a:cxn>
                  <a:cxn ang="0">
                    <a:pos x="3" y="2"/>
                  </a:cxn>
                  <a:cxn ang="0">
                    <a:pos x="3" y="2"/>
                  </a:cxn>
                  <a:cxn ang="0">
                    <a:pos x="0" y="5"/>
                  </a:cxn>
                  <a:cxn ang="0">
                    <a:pos x="0" y="8"/>
                  </a:cxn>
                  <a:cxn ang="0">
                    <a:pos x="0" y="12"/>
                  </a:cxn>
                  <a:cxn ang="0">
                    <a:pos x="2" y="15"/>
                  </a:cxn>
                  <a:cxn ang="0">
                    <a:pos x="2" y="15"/>
                  </a:cxn>
                  <a:cxn ang="0">
                    <a:pos x="5" y="17"/>
                  </a:cxn>
                  <a:cxn ang="0">
                    <a:pos x="8" y="18"/>
                  </a:cxn>
                  <a:cxn ang="0">
                    <a:pos x="11" y="18"/>
                  </a:cxn>
                  <a:cxn ang="0">
                    <a:pos x="13" y="17"/>
                  </a:cxn>
                  <a:cxn ang="0">
                    <a:pos x="13" y="17"/>
                  </a:cxn>
                  <a:cxn ang="0">
                    <a:pos x="16" y="13"/>
                  </a:cxn>
                  <a:cxn ang="0">
                    <a:pos x="16" y="10"/>
                  </a:cxn>
                  <a:cxn ang="0">
                    <a:pos x="16" y="7"/>
                  </a:cxn>
                  <a:cxn ang="0">
                    <a:pos x="15" y="4"/>
                  </a:cxn>
                  <a:cxn ang="0">
                    <a:pos x="15" y="4"/>
                  </a:cxn>
                </a:cxnLst>
                <a:rect l="0" t="0" r="r" b="b"/>
                <a:pathLst>
                  <a:path w="16" h="18">
                    <a:moveTo>
                      <a:pt x="15" y="4"/>
                    </a:moveTo>
                    <a:lnTo>
                      <a:pt x="15" y="4"/>
                    </a:lnTo>
                    <a:lnTo>
                      <a:pt x="11" y="2"/>
                    </a:lnTo>
                    <a:lnTo>
                      <a:pt x="8" y="0"/>
                    </a:lnTo>
                    <a:lnTo>
                      <a:pt x="5" y="2"/>
                    </a:lnTo>
                    <a:lnTo>
                      <a:pt x="3" y="2"/>
                    </a:lnTo>
                    <a:lnTo>
                      <a:pt x="3" y="2"/>
                    </a:lnTo>
                    <a:lnTo>
                      <a:pt x="0" y="5"/>
                    </a:lnTo>
                    <a:lnTo>
                      <a:pt x="0" y="8"/>
                    </a:lnTo>
                    <a:lnTo>
                      <a:pt x="0" y="12"/>
                    </a:lnTo>
                    <a:lnTo>
                      <a:pt x="2" y="15"/>
                    </a:lnTo>
                    <a:lnTo>
                      <a:pt x="2" y="15"/>
                    </a:lnTo>
                    <a:lnTo>
                      <a:pt x="5" y="17"/>
                    </a:lnTo>
                    <a:lnTo>
                      <a:pt x="8" y="18"/>
                    </a:lnTo>
                    <a:lnTo>
                      <a:pt x="11" y="18"/>
                    </a:lnTo>
                    <a:lnTo>
                      <a:pt x="13" y="17"/>
                    </a:lnTo>
                    <a:lnTo>
                      <a:pt x="13" y="17"/>
                    </a:lnTo>
                    <a:lnTo>
                      <a:pt x="16" y="13"/>
                    </a:lnTo>
                    <a:lnTo>
                      <a:pt x="16" y="10"/>
                    </a:lnTo>
                    <a:lnTo>
                      <a:pt x="16" y="7"/>
                    </a:lnTo>
                    <a:lnTo>
                      <a:pt x="15" y="4"/>
                    </a:lnTo>
                    <a:lnTo>
                      <a:pt x="15" y="4"/>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0" name="Freeform 3587"/>
              <p:cNvSpPr/>
              <p:nvPr/>
            </p:nvSpPr>
            <p:spPr bwMode="auto">
              <a:xfrm>
                <a:off x="4695824" y="3952875"/>
                <a:ext cx="12700" cy="12700"/>
              </a:xfrm>
              <a:custGeom>
                <a:avLst/>
                <a:gdLst/>
                <a:ahLst/>
                <a:cxnLst>
                  <a:cxn ang="0">
                    <a:pos x="15" y="3"/>
                  </a:cxn>
                  <a:cxn ang="0">
                    <a:pos x="15" y="3"/>
                  </a:cxn>
                  <a:cxn ang="0">
                    <a:pos x="11" y="0"/>
                  </a:cxn>
                  <a:cxn ang="0">
                    <a:pos x="10" y="0"/>
                  </a:cxn>
                  <a:cxn ang="0">
                    <a:pos x="6" y="0"/>
                  </a:cxn>
                  <a:cxn ang="0">
                    <a:pos x="3" y="1"/>
                  </a:cxn>
                  <a:cxn ang="0">
                    <a:pos x="3" y="1"/>
                  </a:cxn>
                  <a:cxn ang="0">
                    <a:pos x="0" y="4"/>
                  </a:cxn>
                  <a:cxn ang="0">
                    <a:pos x="0" y="8"/>
                  </a:cxn>
                  <a:cxn ang="0">
                    <a:pos x="0" y="11"/>
                  </a:cxn>
                  <a:cxn ang="0">
                    <a:pos x="1" y="13"/>
                  </a:cxn>
                  <a:cxn ang="0">
                    <a:pos x="1" y="13"/>
                  </a:cxn>
                  <a:cxn ang="0">
                    <a:pos x="5" y="16"/>
                  </a:cxn>
                  <a:cxn ang="0">
                    <a:pos x="8" y="16"/>
                  </a:cxn>
                  <a:cxn ang="0">
                    <a:pos x="11" y="16"/>
                  </a:cxn>
                  <a:cxn ang="0">
                    <a:pos x="13" y="14"/>
                  </a:cxn>
                  <a:cxn ang="0">
                    <a:pos x="13" y="14"/>
                  </a:cxn>
                  <a:cxn ang="0">
                    <a:pos x="16" y="11"/>
                  </a:cxn>
                  <a:cxn ang="0">
                    <a:pos x="16" y="8"/>
                  </a:cxn>
                  <a:cxn ang="0">
                    <a:pos x="16" y="4"/>
                  </a:cxn>
                  <a:cxn ang="0">
                    <a:pos x="15" y="3"/>
                  </a:cxn>
                  <a:cxn ang="0">
                    <a:pos x="15" y="3"/>
                  </a:cxn>
                </a:cxnLst>
                <a:rect l="0" t="0" r="r" b="b"/>
                <a:pathLst>
                  <a:path w="16" h="16">
                    <a:moveTo>
                      <a:pt x="15" y="3"/>
                    </a:moveTo>
                    <a:lnTo>
                      <a:pt x="15" y="3"/>
                    </a:lnTo>
                    <a:lnTo>
                      <a:pt x="11" y="0"/>
                    </a:lnTo>
                    <a:lnTo>
                      <a:pt x="10" y="0"/>
                    </a:lnTo>
                    <a:lnTo>
                      <a:pt x="6" y="0"/>
                    </a:lnTo>
                    <a:lnTo>
                      <a:pt x="3" y="1"/>
                    </a:lnTo>
                    <a:lnTo>
                      <a:pt x="3" y="1"/>
                    </a:lnTo>
                    <a:lnTo>
                      <a:pt x="0" y="4"/>
                    </a:lnTo>
                    <a:lnTo>
                      <a:pt x="0" y="8"/>
                    </a:lnTo>
                    <a:lnTo>
                      <a:pt x="0" y="11"/>
                    </a:lnTo>
                    <a:lnTo>
                      <a:pt x="1" y="13"/>
                    </a:lnTo>
                    <a:lnTo>
                      <a:pt x="1" y="13"/>
                    </a:lnTo>
                    <a:lnTo>
                      <a:pt x="5" y="16"/>
                    </a:lnTo>
                    <a:lnTo>
                      <a:pt x="8" y="16"/>
                    </a:lnTo>
                    <a:lnTo>
                      <a:pt x="11" y="16"/>
                    </a:lnTo>
                    <a:lnTo>
                      <a:pt x="13" y="14"/>
                    </a:lnTo>
                    <a:lnTo>
                      <a:pt x="13" y="14"/>
                    </a:lnTo>
                    <a:lnTo>
                      <a:pt x="16" y="11"/>
                    </a:lnTo>
                    <a:lnTo>
                      <a:pt x="16" y="8"/>
                    </a:lnTo>
                    <a:lnTo>
                      <a:pt x="16" y="4"/>
                    </a:lnTo>
                    <a:lnTo>
                      <a:pt x="15" y="3"/>
                    </a:lnTo>
                    <a:lnTo>
                      <a:pt x="15"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1" name="Freeform 3588"/>
              <p:cNvSpPr/>
              <p:nvPr/>
            </p:nvSpPr>
            <p:spPr bwMode="auto">
              <a:xfrm>
                <a:off x="4676774" y="3944937"/>
                <a:ext cx="12700" cy="14288"/>
              </a:xfrm>
              <a:custGeom>
                <a:avLst/>
                <a:gdLst/>
                <a:ahLst/>
                <a:cxnLst>
                  <a:cxn ang="0">
                    <a:pos x="15" y="3"/>
                  </a:cxn>
                  <a:cxn ang="0">
                    <a:pos x="15" y="3"/>
                  </a:cxn>
                  <a:cxn ang="0">
                    <a:pos x="13" y="2"/>
                  </a:cxn>
                  <a:cxn ang="0">
                    <a:pos x="10" y="0"/>
                  </a:cxn>
                  <a:cxn ang="0">
                    <a:pos x="7" y="2"/>
                  </a:cxn>
                  <a:cxn ang="0">
                    <a:pos x="4" y="3"/>
                  </a:cxn>
                  <a:cxn ang="0">
                    <a:pos x="4" y="3"/>
                  </a:cxn>
                  <a:cxn ang="0">
                    <a:pos x="2" y="5"/>
                  </a:cxn>
                  <a:cxn ang="0">
                    <a:pos x="0" y="8"/>
                  </a:cxn>
                  <a:cxn ang="0">
                    <a:pos x="0" y="12"/>
                  </a:cxn>
                  <a:cxn ang="0">
                    <a:pos x="2" y="15"/>
                  </a:cxn>
                  <a:cxn ang="0">
                    <a:pos x="2" y="15"/>
                  </a:cxn>
                  <a:cxn ang="0">
                    <a:pos x="5" y="16"/>
                  </a:cxn>
                  <a:cxn ang="0">
                    <a:pos x="9" y="18"/>
                  </a:cxn>
                  <a:cxn ang="0">
                    <a:pos x="12" y="18"/>
                  </a:cxn>
                  <a:cxn ang="0">
                    <a:pos x="15" y="16"/>
                  </a:cxn>
                  <a:cxn ang="0">
                    <a:pos x="15" y="16"/>
                  </a:cxn>
                  <a:cxn ang="0">
                    <a:pos x="17" y="13"/>
                  </a:cxn>
                  <a:cxn ang="0">
                    <a:pos x="17" y="10"/>
                  </a:cxn>
                  <a:cxn ang="0">
                    <a:pos x="17" y="7"/>
                  </a:cxn>
                  <a:cxn ang="0">
                    <a:pos x="15" y="3"/>
                  </a:cxn>
                  <a:cxn ang="0">
                    <a:pos x="15" y="3"/>
                  </a:cxn>
                </a:cxnLst>
                <a:rect l="0" t="0" r="r" b="b"/>
                <a:pathLst>
                  <a:path w="17" h="18">
                    <a:moveTo>
                      <a:pt x="15" y="3"/>
                    </a:moveTo>
                    <a:lnTo>
                      <a:pt x="15" y="3"/>
                    </a:lnTo>
                    <a:lnTo>
                      <a:pt x="13" y="2"/>
                    </a:lnTo>
                    <a:lnTo>
                      <a:pt x="10" y="0"/>
                    </a:lnTo>
                    <a:lnTo>
                      <a:pt x="7" y="2"/>
                    </a:lnTo>
                    <a:lnTo>
                      <a:pt x="4" y="3"/>
                    </a:lnTo>
                    <a:lnTo>
                      <a:pt x="4" y="3"/>
                    </a:lnTo>
                    <a:lnTo>
                      <a:pt x="2" y="5"/>
                    </a:lnTo>
                    <a:lnTo>
                      <a:pt x="0" y="8"/>
                    </a:lnTo>
                    <a:lnTo>
                      <a:pt x="0" y="12"/>
                    </a:lnTo>
                    <a:lnTo>
                      <a:pt x="2" y="15"/>
                    </a:lnTo>
                    <a:lnTo>
                      <a:pt x="2" y="15"/>
                    </a:lnTo>
                    <a:lnTo>
                      <a:pt x="5" y="16"/>
                    </a:lnTo>
                    <a:lnTo>
                      <a:pt x="9" y="18"/>
                    </a:lnTo>
                    <a:lnTo>
                      <a:pt x="12" y="18"/>
                    </a:lnTo>
                    <a:lnTo>
                      <a:pt x="15" y="16"/>
                    </a:lnTo>
                    <a:lnTo>
                      <a:pt x="15" y="16"/>
                    </a:lnTo>
                    <a:lnTo>
                      <a:pt x="17" y="13"/>
                    </a:lnTo>
                    <a:lnTo>
                      <a:pt x="17" y="10"/>
                    </a:lnTo>
                    <a:lnTo>
                      <a:pt x="17" y="7"/>
                    </a:lnTo>
                    <a:lnTo>
                      <a:pt x="15" y="3"/>
                    </a:lnTo>
                    <a:lnTo>
                      <a:pt x="15" y="3"/>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2" name="Freeform 3589"/>
              <p:cNvSpPr/>
              <p:nvPr/>
            </p:nvSpPr>
            <p:spPr bwMode="auto">
              <a:xfrm>
                <a:off x="4860924" y="3756025"/>
                <a:ext cx="19050" cy="20638"/>
              </a:xfrm>
              <a:custGeom>
                <a:avLst/>
                <a:gdLst/>
                <a:ahLst/>
                <a:cxnLst>
                  <a:cxn ang="0">
                    <a:pos x="7" y="2"/>
                  </a:cxn>
                  <a:cxn ang="0">
                    <a:pos x="7" y="2"/>
                  </a:cxn>
                  <a:cxn ang="0">
                    <a:pos x="4" y="5"/>
                  </a:cxn>
                  <a:cxn ang="0">
                    <a:pos x="2" y="8"/>
                  </a:cxn>
                  <a:cxn ang="0">
                    <a:pos x="0" y="13"/>
                  </a:cxn>
                  <a:cxn ang="0">
                    <a:pos x="2" y="18"/>
                  </a:cxn>
                  <a:cxn ang="0">
                    <a:pos x="2" y="18"/>
                  </a:cxn>
                  <a:cxn ang="0">
                    <a:pos x="5" y="21"/>
                  </a:cxn>
                  <a:cxn ang="0">
                    <a:pos x="8" y="23"/>
                  </a:cxn>
                  <a:cxn ang="0">
                    <a:pos x="13" y="24"/>
                  </a:cxn>
                  <a:cxn ang="0">
                    <a:pos x="18" y="23"/>
                  </a:cxn>
                  <a:cxn ang="0">
                    <a:pos x="18" y="23"/>
                  </a:cxn>
                  <a:cxn ang="0">
                    <a:pos x="22" y="20"/>
                  </a:cxn>
                  <a:cxn ang="0">
                    <a:pos x="25" y="15"/>
                  </a:cxn>
                  <a:cxn ang="0">
                    <a:pos x="25" y="11"/>
                  </a:cxn>
                  <a:cxn ang="0">
                    <a:pos x="23" y="6"/>
                  </a:cxn>
                  <a:cxn ang="0">
                    <a:pos x="23" y="6"/>
                  </a:cxn>
                  <a:cxn ang="0">
                    <a:pos x="20" y="3"/>
                  </a:cxn>
                  <a:cxn ang="0">
                    <a:pos x="17" y="0"/>
                  </a:cxn>
                  <a:cxn ang="0">
                    <a:pos x="12" y="0"/>
                  </a:cxn>
                  <a:cxn ang="0">
                    <a:pos x="7" y="2"/>
                  </a:cxn>
                </a:cxnLst>
                <a:rect l="0" t="0" r="r" b="b"/>
                <a:pathLst>
                  <a:path w="25" h="24">
                    <a:moveTo>
                      <a:pt x="7" y="2"/>
                    </a:moveTo>
                    <a:lnTo>
                      <a:pt x="7" y="2"/>
                    </a:lnTo>
                    <a:lnTo>
                      <a:pt x="4" y="5"/>
                    </a:lnTo>
                    <a:lnTo>
                      <a:pt x="2" y="8"/>
                    </a:lnTo>
                    <a:lnTo>
                      <a:pt x="0" y="13"/>
                    </a:lnTo>
                    <a:lnTo>
                      <a:pt x="2" y="18"/>
                    </a:lnTo>
                    <a:lnTo>
                      <a:pt x="2" y="18"/>
                    </a:lnTo>
                    <a:lnTo>
                      <a:pt x="5" y="21"/>
                    </a:lnTo>
                    <a:lnTo>
                      <a:pt x="8" y="23"/>
                    </a:lnTo>
                    <a:lnTo>
                      <a:pt x="13" y="24"/>
                    </a:lnTo>
                    <a:lnTo>
                      <a:pt x="18" y="23"/>
                    </a:lnTo>
                    <a:lnTo>
                      <a:pt x="18" y="23"/>
                    </a:lnTo>
                    <a:lnTo>
                      <a:pt x="22" y="20"/>
                    </a:lnTo>
                    <a:lnTo>
                      <a:pt x="25" y="15"/>
                    </a:lnTo>
                    <a:lnTo>
                      <a:pt x="25" y="11"/>
                    </a:lnTo>
                    <a:lnTo>
                      <a:pt x="23" y="6"/>
                    </a:lnTo>
                    <a:lnTo>
                      <a:pt x="23" y="6"/>
                    </a:lnTo>
                    <a:lnTo>
                      <a:pt x="20" y="3"/>
                    </a:lnTo>
                    <a:lnTo>
                      <a:pt x="17" y="0"/>
                    </a:lnTo>
                    <a:lnTo>
                      <a:pt x="12" y="0"/>
                    </a:lnTo>
                    <a:lnTo>
                      <a:pt x="7"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3" name="Freeform 3590"/>
              <p:cNvSpPr/>
              <p:nvPr/>
            </p:nvSpPr>
            <p:spPr bwMode="auto">
              <a:xfrm>
                <a:off x="4860924" y="3756025"/>
                <a:ext cx="19050" cy="20638"/>
              </a:xfrm>
              <a:custGeom>
                <a:avLst/>
                <a:gdLst/>
                <a:ahLst/>
                <a:cxnLst>
                  <a:cxn ang="0">
                    <a:pos x="7" y="2"/>
                  </a:cxn>
                  <a:cxn ang="0">
                    <a:pos x="7" y="2"/>
                  </a:cxn>
                  <a:cxn ang="0">
                    <a:pos x="4" y="5"/>
                  </a:cxn>
                  <a:cxn ang="0">
                    <a:pos x="2" y="8"/>
                  </a:cxn>
                  <a:cxn ang="0">
                    <a:pos x="0" y="13"/>
                  </a:cxn>
                  <a:cxn ang="0">
                    <a:pos x="2" y="18"/>
                  </a:cxn>
                  <a:cxn ang="0">
                    <a:pos x="2" y="18"/>
                  </a:cxn>
                  <a:cxn ang="0">
                    <a:pos x="5" y="21"/>
                  </a:cxn>
                  <a:cxn ang="0">
                    <a:pos x="8" y="23"/>
                  </a:cxn>
                  <a:cxn ang="0">
                    <a:pos x="13" y="24"/>
                  </a:cxn>
                  <a:cxn ang="0">
                    <a:pos x="18" y="23"/>
                  </a:cxn>
                  <a:cxn ang="0">
                    <a:pos x="18" y="23"/>
                  </a:cxn>
                  <a:cxn ang="0">
                    <a:pos x="22" y="20"/>
                  </a:cxn>
                  <a:cxn ang="0">
                    <a:pos x="25" y="15"/>
                  </a:cxn>
                  <a:cxn ang="0">
                    <a:pos x="25" y="11"/>
                  </a:cxn>
                  <a:cxn ang="0">
                    <a:pos x="23" y="6"/>
                  </a:cxn>
                  <a:cxn ang="0">
                    <a:pos x="23" y="6"/>
                  </a:cxn>
                  <a:cxn ang="0">
                    <a:pos x="20" y="3"/>
                  </a:cxn>
                  <a:cxn ang="0">
                    <a:pos x="17" y="0"/>
                  </a:cxn>
                  <a:cxn ang="0">
                    <a:pos x="12" y="0"/>
                  </a:cxn>
                  <a:cxn ang="0">
                    <a:pos x="7" y="2"/>
                  </a:cxn>
                </a:cxnLst>
                <a:rect l="0" t="0" r="r" b="b"/>
                <a:pathLst>
                  <a:path w="25" h="24">
                    <a:moveTo>
                      <a:pt x="7" y="2"/>
                    </a:moveTo>
                    <a:lnTo>
                      <a:pt x="7" y="2"/>
                    </a:lnTo>
                    <a:lnTo>
                      <a:pt x="4" y="5"/>
                    </a:lnTo>
                    <a:lnTo>
                      <a:pt x="2" y="8"/>
                    </a:lnTo>
                    <a:lnTo>
                      <a:pt x="0" y="13"/>
                    </a:lnTo>
                    <a:lnTo>
                      <a:pt x="2" y="18"/>
                    </a:lnTo>
                    <a:lnTo>
                      <a:pt x="2" y="18"/>
                    </a:lnTo>
                    <a:lnTo>
                      <a:pt x="5" y="21"/>
                    </a:lnTo>
                    <a:lnTo>
                      <a:pt x="8" y="23"/>
                    </a:lnTo>
                    <a:lnTo>
                      <a:pt x="13" y="24"/>
                    </a:lnTo>
                    <a:lnTo>
                      <a:pt x="18" y="23"/>
                    </a:lnTo>
                    <a:lnTo>
                      <a:pt x="18" y="23"/>
                    </a:lnTo>
                    <a:lnTo>
                      <a:pt x="22" y="20"/>
                    </a:lnTo>
                    <a:lnTo>
                      <a:pt x="25" y="15"/>
                    </a:lnTo>
                    <a:lnTo>
                      <a:pt x="25" y="11"/>
                    </a:lnTo>
                    <a:lnTo>
                      <a:pt x="23" y="6"/>
                    </a:lnTo>
                    <a:lnTo>
                      <a:pt x="23" y="6"/>
                    </a:lnTo>
                    <a:lnTo>
                      <a:pt x="20" y="3"/>
                    </a:lnTo>
                    <a:lnTo>
                      <a:pt x="17" y="0"/>
                    </a:lnTo>
                    <a:lnTo>
                      <a:pt x="12" y="0"/>
                    </a:lnTo>
                    <a:lnTo>
                      <a:pt x="7" y="2"/>
                    </a:lnTo>
                  </a:path>
                </a:pathLst>
              </a:custGeom>
              <a:noFill/>
              <a:ln w="9525">
                <a:noFill/>
                <a:round/>
              </a:ln>
            </p:spPr>
            <p:txBody>
              <a:bodyPr vert="horz" wrap="square" lIns="91440" tIns="45720" rIns="91440" bIns="45720" numCol="1" anchor="t" anchorCtr="0" compatLnSpc="1"/>
              <a:lstStyle/>
              <a:p>
                <a:endParaRPr lang="en-US"/>
              </a:p>
            </p:txBody>
          </p:sp>
          <p:sp>
            <p:nvSpPr>
              <p:cNvPr id="164" name="Freeform 3591"/>
              <p:cNvSpPr/>
              <p:nvPr/>
            </p:nvSpPr>
            <p:spPr bwMode="auto">
              <a:xfrm>
                <a:off x="4846637" y="3817937"/>
                <a:ext cx="19050" cy="19050"/>
              </a:xfrm>
              <a:custGeom>
                <a:avLst/>
                <a:gdLst/>
                <a:ahLst/>
                <a:cxnLst>
                  <a:cxn ang="0">
                    <a:pos x="7" y="1"/>
                  </a:cxn>
                  <a:cxn ang="0">
                    <a:pos x="7" y="1"/>
                  </a:cxn>
                  <a:cxn ang="0">
                    <a:pos x="2" y="4"/>
                  </a:cxn>
                  <a:cxn ang="0">
                    <a:pos x="0" y="9"/>
                  </a:cxn>
                  <a:cxn ang="0">
                    <a:pos x="0" y="13"/>
                  </a:cxn>
                  <a:cxn ang="0">
                    <a:pos x="2" y="17"/>
                  </a:cxn>
                  <a:cxn ang="0">
                    <a:pos x="2" y="17"/>
                  </a:cxn>
                  <a:cxn ang="0">
                    <a:pos x="5" y="21"/>
                  </a:cxn>
                  <a:cxn ang="0">
                    <a:pos x="9" y="24"/>
                  </a:cxn>
                  <a:cxn ang="0">
                    <a:pos x="13" y="24"/>
                  </a:cxn>
                  <a:cxn ang="0">
                    <a:pos x="18" y="22"/>
                  </a:cxn>
                  <a:cxn ang="0">
                    <a:pos x="18" y="22"/>
                  </a:cxn>
                  <a:cxn ang="0">
                    <a:pos x="22" y="19"/>
                  </a:cxn>
                  <a:cxn ang="0">
                    <a:pos x="23" y="16"/>
                  </a:cxn>
                  <a:cxn ang="0">
                    <a:pos x="23" y="11"/>
                  </a:cxn>
                  <a:cxn ang="0">
                    <a:pos x="23" y="6"/>
                  </a:cxn>
                  <a:cxn ang="0">
                    <a:pos x="23" y="6"/>
                  </a:cxn>
                  <a:cxn ang="0">
                    <a:pos x="20" y="3"/>
                  </a:cxn>
                  <a:cxn ang="0">
                    <a:pos x="15" y="1"/>
                  </a:cxn>
                  <a:cxn ang="0">
                    <a:pos x="10" y="0"/>
                  </a:cxn>
                  <a:cxn ang="0">
                    <a:pos x="7" y="1"/>
                  </a:cxn>
                </a:cxnLst>
                <a:rect l="0" t="0" r="r" b="b"/>
                <a:pathLst>
                  <a:path w="23" h="24">
                    <a:moveTo>
                      <a:pt x="7" y="1"/>
                    </a:moveTo>
                    <a:lnTo>
                      <a:pt x="7" y="1"/>
                    </a:lnTo>
                    <a:lnTo>
                      <a:pt x="2" y="4"/>
                    </a:lnTo>
                    <a:lnTo>
                      <a:pt x="0" y="9"/>
                    </a:lnTo>
                    <a:lnTo>
                      <a:pt x="0" y="13"/>
                    </a:lnTo>
                    <a:lnTo>
                      <a:pt x="2" y="17"/>
                    </a:lnTo>
                    <a:lnTo>
                      <a:pt x="2" y="17"/>
                    </a:lnTo>
                    <a:lnTo>
                      <a:pt x="5" y="21"/>
                    </a:lnTo>
                    <a:lnTo>
                      <a:pt x="9" y="24"/>
                    </a:lnTo>
                    <a:lnTo>
                      <a:pt x="13" y="24"/>
                    </a:lnTo>
                    <a:lnTo>
                      <a:pt x="18" y="22"/>
                    </a:lnTo>
                    <a:lnTo>
                      <a:pt x="18" y="22"/>
                    </a:lnTo>
                    <a:lnTo>
                      <a:pt x="22" y="19"/>
                    </a:lnTo>
                    <a:lnTo>
                      <a:pt x="23" y="16"/>
                    </a:lnTo>
                    <a:lnTo>
                      <a:pt x="23" y="11"/>
                    </a:lnTo>
                    <a:lnTo>
                      <a:pt x="23" y="6"/>
                    </a:lnTo>
                    <a:lnTo>
                      <a:pt x="23" y="6"/>
                    </a:lnTo>
                    <a:lnTo>
                      <a:pt x="20" y="3"/>
                    </a:lnTo>
                    <a:lnTo>
                      <a:pt x="15" y="1"/>
                    </a:lnTo>
                    <a:lnTo>
                      <a:pt x="10" y="0"/>
                    </a:lnTo>
                    <a:lnTo>
                      <a:pt x="7" y="1"/>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5" name="Freeform 3592"/>
              <p:cNvSpPr/>
              <p:nvPr/>
            </p:nvSpPr>
            <p:spPr bwMode="auto">
              <a:xfrm>
                <a:off x="4846637" y="3817937"/>
                <a:ext cx="19050" cy="19050"/>
              </a:xfrm>
              <a:custGeom>
                <a:avLst/>
                <a:gdLst/>
                <a:ahLst/>
                <a:cxnLst>
                  <a:cxn ang="0">
                    <a:pos x="7" y="1"/>
                  </a:cxn>
                  <a:cxn ang="0">
                    <a:pos x="7" y="1"/>
                  </a:cxn>
                  <a:cxn ang="0">
                    <a:pos x="2" y="4"/>
                  </a:cxn>
                  <a:cxn ang="0">
                    <a:pos x="0" y="9"/>
                  </a:cxn>
                  <a:cxn ang="0">
                    <a:pos x="0" y="13"/>
                  </a:cxn>
                  <a:cxn ang="0">
                    <a:pos x="2" y="17"/>
                  </a:cxn>
                  <a:cxn ang="0">
                    <a:pos x="2" y="17"/>
                  </a:cxn>
                  <a:cxn ang="0">
                    <a:pos x="5" y="21"/>
                  </a:cxn>
                  <a:cxn ang="0">
                    <a:pos x="9" y="24"/>
                  </a:cxn>
                  <a:cxn ang="0">
                    <a:pos x="13" y="24"/>
                  </a:cxn>
                  <a:cxn ang="0">
                    <a:pos x="18" y="22"/>
                  </a:cxn>
                  <a:cxn ang="0">
                    <a:pos x="18" y="22"/>
                  </a:cxn>
                  <a:cxn ang="0">
                    <a:pos x="22" y="19"/>
                  </a:cxn>
                  <a:cxn ang="0">
                    <a:pos x="23" y="16"/>
                  </a:cxn>
                  <a:cxn ang="0">
                    <a:pos x="23" y="11"/>
                  </a:cxn>
                  <a:cxn ang="0">
                    <a:pos x="23" y="6"/>
                  </a:cxn>
                  <a:cxn ang="0">
                    <a:pos x="23" y="6"/>
                  </a:cxn>
                  <a:cxn ang="0">
                    <a:pos x="20" y="3"/>
                  </a:cxn>
                  <a:cxn ang="0">
                    <a:pos x="15" y="1"/>
                  </a:cxn>
                  <a:cxn ang="0">
                    <a:pos x="10" y="0"/>
                  </a:cxn>
                  <a:cxn ang="0">
                    <a:pos x="7" y="1"/>
                  </a:cxn>
                </a:cxnLst>
                <a:rect l="0" t="0" r="r" b="b"/>
                <a:pathLst>
                  <a:path w="23" h="24">
                    <a:moveTo>
                      <a:pt x="7" y="1"/>
                    </a:moveTo>
                    <a:lnTo>
                      <a:pt x="7" y="1"/>
                    </a:lnTo>
                    <a:lnTo>
                      <a:pt x="2" y="4"/>
                    </a:lnTo>
                    <a:lnTo>
                      <a:pt x="0" y="9"/>
                    </a:lnTo>
                    <a:lnTo>
                      <a:pt x="0" y="13"/>
                    </a:lnTo>
                    <a:lnTo>
                      <a:pt x="2" y="17"/>
                    </a:lnTo>
                    <a:lnTo>
                      <a:pt x="2" y="17"/>
                    </a:lnTo>
                    <a:lnTo>
                      <a:pt x="5" y="21"/>
                    </a:lnTo>
                    <a:lnTo>
                      <a:pt x="9" y="24"/>
                    </a:lnTo>
                    <a:lnTo>
                      <a:pt x="13" y="24"/>
                    </a:lnTo>
                    <a:lnTo>
                      <a:pt x="18" y="22"/>
                    </a:lnTo>
                    <a:lnTo>
                      <a:pt x="18" y="22"/>
                    </a:lnTo>
                    <a:lnTo>
                      <a:pt x="22" y="19"/>
                    </a:lnTo>
                    <a:lnTo>
                      <a:pt x="23" y="16"/>
                    </a:lnTo>
                    <a:lnTo>
                      <a:pt x="23" y="11"/>
                    </a:lnTo>
                    <a:lnTo>
                      <a:pt x="23" y="6"/>
                    </a:lnTo>
                    <a:lnTo>
                      <a:pt x="23" y="6"/>
                    </a:lnTo>
                    <a:lnTo>
                      <a:pt x="20" y="3"/>
                    </a:lnTo>
                    <a:lnTo>
                      <a:pt x="15" y="1"/>
                    </a:lnTo>
                    <a:lnTo>
                      <a:pt x="10" y="0"/>
                    </a:lnTo>
                    <a:lnTo>
                      <a:pt x="7" y="1"/>
                    </a:lnTo>
                  </a:path>
                </a:pathLst>
              </a:custGeom>
              <a:noFill/>
              <a:ln w="9525">
                <a:noFill/>
                <a:round/>
              </a:ln>
            </p:spPr>
            <p:txBody>
              <a:bodyPr vert="horz" wrap="square" lIns="91440" tIns="45720" rIns="91440" bIns="45720" numCol="1" anchor="t" anchorCtr="0" compatLnSpc="1"/>
              <a:lstStyle/>
              <a:p>
                <a:endParaRPr lang="en-US"/>
              </a:p>
            </p:txBody>
          </p:sp>
          <p:sp>
            <p:nvSpPr>
              <p:cNvPr id="166" name="Freeform 3593"/>
              <p:cNvSpPr/>
              <p:nvPr/>
            </p:nvSpPr>
            <p:spPr bwMode="auto">
              <a:xfrm>
                <a:off x="4859337" y="3735387"/>
                <a:ext cx="12700" cy="14288"/>
              </a:xfrm>
              <a:custGeom>
                <a:avLst/>
                <a:gdLst/>
                <a:ahLst/>
                <a:cxnLst>
                  <a:cxn ang="0">
                    <a:pos x="5" y="2"/>
                  </a:cxn>
                  <a:cxn ang="0">
                    <a:pos x="5" y="2"/>
                  </a:cxn>
                  <a:cxn ang="0">
                    <a:pos x="2" y="3"/>
                  </a:cxn>
                  <a:cxn ang="0">
                    <a:pos x="2" y="6"/>
                  </a:cxn>
                  <a:cxn ang="0">
                    <a:pos x="0" y="10"/>
                  </a:cxn>
                  <a:cxn ang="0">
                    <a:pos x="2" y="13"/>
                  </a:cxn>
                  <a:cxn ang="0">
                    <a:pos x="2" y="13"/>
                  </a:cxn>
                  <a:cxn ang="0">
                    <a:pos x="3" y="15"/>
                  </a:cxn>
                  <a:cxn ang="0">
                    <a:pos x="7" y="16"/>
                  </a:cxn>
                  <a:cxn ang="0">
                    <a:pos x="10" y="18"/>
                  </a:cxn>
                  <a:cxn ang="0">
                    <a:pos x="13" y="16"/>
                  </a:cxn>
                  <a:cxn ang="0">
                    <a:pos x="13" y="16"/>
                  </a:cxn>
                  <a:cxn ang="0">
                    <a:pos x="16" y="15"/>
                  </a:cxn>
                  <a:cxn ang="0">
                    <a:pos x="18" y="11"/>
                  </a:cxn>
                  <a:cxn ang="0">
                    <a:pos x="18" y="8"/>
                  </a:cxn>
                  <a:cxn ang="0">
                    <a:pos x="16" y="5"/>
                  </a:cxn>
                  <a:cxn ang="0">
                    <a:pos x="16" y="5"/>
                  </a:cxn>
                  <a:cxn ang="0">
                    <a:pos x="15" y="2"/>
                  </a:cxn>
                  <a:cxn ang="0">
                    <a:pos x="11" y="0"/>
                  </a:cxn>
                  <a:cxn ang="0">
                    <a:pos x="8" y="0"/>
                  </a:cxn>
                  <a:cxn ang="0">
                    <a:pos x="5" y="2"/>
                  </a:cxn>
                </a:cxnLst>
                <a:rect l="0" t="0" r="r" b="b"/>
                <a:pathLst>
                  <a:path w="18" h="18">
                    <a:moveTo>
                      <a:pt x="5" y="2"/>
                    </a:moveTo>
                    <a:lnTo>
                      <a:pt x="5" y="2"/>
                    </a:lnTo>
                    <a:lnTo>
                      <a:pt x="2" y="3"/>
                    </a:lnTo>
                    <a:lnTo>
                      <a:pt x="2" y="6"/>
                    </a:lnTo>
                    <a:lnTo>
                      <a:pt x="0" y="10"/>
                    </a:lnTo>
                    <a:lnTo>
                      <a:pt x="2" y="13"/>
                    </a:lnTo>
                    <a:lnTo>
                      <a:pt x="2" y="13"/>
                    </a:lnTo>
                    <a:lnTo>
                      <a:pt x="3" y="15"/>
                    </a:lnTo>
                    <a:lnTo>
                      <a:pt x="7" y="16"/>
                    </a:lnTo>
                    <a:lnTo>
                      <a:pt x="10" y="18"/>
                    </a:lnTo>
                    <a:lnTo>
                      <a:pt x="13" y="16"/>
                    </a:lnTo>
                    <a:lnTo>
                      <a:pt x="13" y="16"/>
                    </a:lnTo>
                    <a:lnTo>
                      <a:pt x="16" y="15"/>
                    </a:lnTo>
                    <a:lnTo>
                      <a:pt x="18" y="11"/>
                    </a:lnTo>
                    <a:lnTo>
                      <a:pt x="18" y="8"/>
                    </a:lnTo>
                    <a:lnTo>
                      <a:pt x="16" y="5"/>
                    </a:lnTo>
                    <a:lnTo>
                      <a:pt x="16" y="5"/>
                    </a:lnTo>
                    <a:lnTo>
                      <a:pt x="15" y="2"/>
                    </a:lnTo>
                    <a:lnTo>
                      <a:pt x="11" y="0"/>
                    </a:lnTo>
                    <a:lnTo>
                      <a:pt x="8" y="0"/>
                    </a:lnTo>
                    <a:lnTo>
                      <a:pt x="5"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7" name="Freeform 3594"/>
              <p:cNvSpPr/>
              <p:nvPr/>
            </p:nvSpPr>
            <p:spPr bwMode="auto">
              <a:xfrm>
                <a:off x="4859337" y="3735387"/>
                <a:ext cx="12700" cy="14288"/>
              </a:xfrm>
              <a:custGeom>
                <a:avLst/>
                <a:gdLst/>
                <a:ahLst/>
                <a:cxnLst>
                  <a:cxn ang="0">
                    <a:pos x="5" y="2"/>
                  </a:cxn>
                  <a:cxn ang="0">
                    <a:pos x="5" y="2"/>
                  </a:cxn>
                  <a:cxn ang="0">
                    <a:pos x="2" y="3"/>
                  </a:cxn>
                  <a:cxn ang="0">
                    <a:pos x="2" y="6"/>
                  </a:cxn>
                  <a:cxn ang="0">
                    <a:pos x="0" y="10"/>
                  </a:cxn>
                  <a:cxn ang="0">
                    <a:pos x="2" y="13"/>
                  </a:cxn>
                  <a:cxn ang="0">
                    <a:pos x="2" y="13"/>
                  </a:cxn>
                  <a:cxn ang="0">
                    <a:pos x="3" y="15"/>
                  </a:cxn>
                  <a:cxn ang="0">
                    <a:pos x="7" y="16"/>
                  </a:cxn>
                  <a:cxn ang="0">
                    <a:pos x="10" y="18"/>
                  </a:cxn>
                  <a:cxn ang="0">
                    <a:pos x="13" y="16"/>
                  </a:cxn>
                  <a:cxn ang="0">
                    <a:pos x="13" y="16"/>
                  </a:cxn>
                  <a:cxn ang="0">
                    <a:pos x="16" y="15"/>
                  </a:cxn>
                  <a:cxn ang="0">
                    <a:pos x="18" y="11"/>
                  </a:cxn>
                  <a:cxn ang="0">
                    <a:pos x="18" y="8"/>
                  </a:cxn>
                  <a:cxn ang="0">
                    <a:pos x="16" y="5"/>
                  </a:cxn>
                  <a:cxn ang="0">
                    <a:pos x="16" y="5"/>
                  </a:cxn>
                  <a:cxn ang="0">
                    <a:pos x="15" y="2"/>
                  </a:cxn>
                  <a:cxn ang="0">
                    <a:pos x="11" y="0"/>
                  </a:cxn>
                  <a:cxn ang="0">
                    <a:pos x="8" y="0"/>
                  </a:cxn>
                  <a:cxn ang="0">
                    <a:pos x="5" y="2"/>
                  </a:cxn>
                </a:cxnLst>
                <a:rect l="0" t="0" r="r" b="b"/>
                <a:pathLst>
                  <a:path w="18" h="18">
                    <a:moveTo>
                      <a:pt x="5" y="2"/>
                    </a:moveTo>
                    <a:lnTo>
                      <a:pt x="5" y="2"/>
                    </a:lnTo>
                    <a:lnTo>
                      <a:pt x="2" y="3"/>
                    </a:lnTo>
                    <a:lnTo>
                      <a:pt x="2" y="6"/>
                    </a:lnTo>
                    <a:lnTo>
                      <a:pt x="0" y="10"/>
                    </a:lnTo>
                    <a:lnTo>
                      <a:pt x="2" y="13"/>
                    </a:lnTo>
                    <a:lnTo>
                      <a:pt x="2" y="13"/>
                    </a:lnTo>
                    <a:lnTo>
                      <a:pt x="3" y="15"/>
                    </a:lnTo>
                    <a:lnTo>
                      <a:pt x="7" y="16"/>
                    </a:lnTo>
                    <a:lnTo>
                      <a:pt x="10" y="18"/>
                    </a:lnTo>
                    <a:lnTo>
                      <a:pt x="13" y="16"/>
                    </a:lnTo>
                    <a:lnTo>
                      <a:pt x="13" y="16"/>
                    </a:lnTo>
                    <a:lnTo>
                      <a:pt x="16" y="15"/>
                    </a:lnTo>
                    <a:lnTo>
                      <a:pt x="18" y="11"/>
                    </a:lnTo>
                    <a:lnTo>
                      <a:pt x="18" y="8"/>
                    </a:lnTo>
                    <a:lnTo>
                      <a:pt x="16" y="5"/>
                    </a:lnTo>
                    <a:lnTo>
                      <a:pt x="16" y="5"/>
                    </a:lnTo>
                    <a:lnTo>
                      <a:pt x="15" y="2"/>
                    </a:lnTo>
                    <a:lnTo>
                      <a:pt x="11" y="0"/>
                    </a:lnTo>
                    <a:lnTo>
                      <a:pt x="8" y="0"/>
                    </a:lnTo>
                    <a:lnTo>
                      <a:pt x="5" y="2"/>
                    </a:lnTo>
                  </a:path>
                </a:pathLst>
              </a:custGeom>
              <a:noFill/>
              <a:ln w="9525">
                <a:noFill/>
                <a:round/>
              </a:ln>
            </p:spPr>
            <p:txBody>
              <a:bodyPr vert="horz" wrap="square" lIns="91440" tIns="45720" rIns="91440" bIns="45720" numCol="1" anchor="t" anchorCtr="0" compatLnSpc="1"/>
              <a:lstStyle/>
              <a:p>
                <a:endParaRPr lang="en-US"/>
              </a:p>
            </p:txBody>
          </p:sp>
          <p:sp>
            <p:nvSpPr>
              <p:cNvPr id="168" name="Freeform 3595"/>
              <p:cNvSpPr/>
              <p:nvPr/>
            </p:nvSpPr>
            <p:spPr bwMode="auto">
              <a:xfrm>
                <a:off x="4865687" y="3779837"/>
                <a:ext cx="14288" cy="12700"/>
              </a:xfrm>
              <a:custGeom>
                <a:avLst/>
                <a:gdLst/>
                <a:ahLst/>
                <a:cxnLst>
                  <a:cxn ang="0">
                    <a:pos x="5" y="2"/>
                  </a:cxn>
                  <a:cxn ang="0">
                    <a:pos x="5" y="2"/>
                  </a:cxn>
                  <a:cxn ang="0">
                    <a:pos x="1" y="4"/>
                  </a:cxn>
                  <a:cxn ang="0">
                    <a:pos x="0" y="7"/>
                  </a:cxn>
                  <a:cxn ang="0">
                    <a:pos x="0" y="10"/>
                  </a:cxn>
                  <a:cxn ang="0">
                    <a:pos x="1" y="13"/>
                  </a:cxn>
                  <a:cxn ang="0">
                    <a:pos x="1" y="13"/>
                  </a:cxn>
                  <a:cxn ang="0">
                    <a:pos x="3" y="15"/>
                  </a:cxn>
                  <a:cxn ang="0">
                    <a:pos x="6" y="17"/>
                  </a:cxn>
                  <a:cxn ang="0">
                    <a:pos x="10" y="17"/>
                  </a:cxn>
                  <a:cxn ang="0">
                    <a:pos x="13" y="17"/>
                  </a:cxn>
                  <a:cxn ang="0">
                    <a:pos x="13" y="17"/>
                  </a:cxn>
                  <a:cxn ang="0">
                    <a:pos x="16" y="13"/>
                  </a:cxn>
                  <a:cxn ang="0">
                    <a:pos x="16" y="12"/>
                  </a:cxn>
                  <a:cxn ang="0">
                    <a:pos x="18" y="8"/>
                  </a:cxn>
                  <a:cxn ang="0">
                    <a:pos x="16" y="5"/>
                  </a:cxn>
                  <a:cxn ang="0">
                    <a:pos x="16" y="5"/>
                  </a:cxn>
                  <a:cxn ang="0">
                    <a:pos x="15" y="2"/>
                  </a:cxn>
                  <a:cxn ang="0">
                    <a:pos x="11" y="0"/>
                  </a:cxn>
                  <a:cxn ang="0">
                    <a:pos x="8" y="0"/>
                  </a:cxn>
                  <a:cxn ang="0">
                    <a:pos x="5" y="2"/>
                  </a:cxn>
                </a:cxnLst>
                <a:rect l="0" t="0" r="r" b="b"/>
                <a:pathLst>
                  <a:path w="18" h="17">
                    <a:moveTo>
                      <a:pt x="5" y="2"/>
                    </a:moveTo>
                    <a:lnTo>
                      <a:pt x="5" y="2"/>
                    </a:lnTo>
                    <a:lnTo>
                      <a:pt x="1" y="4"/>
                    </a:lnTo>
                    <a:lnTo>
                      <a:pt x="0" y="7"/>
                    </a:lnTo>
                    <a:lnTo>
                      <a:pt x="0" y="10"/>
                    </a:lnTo>
                    <a:lnTo>
                      <a:pt x="1" y="13"/>
                    </a:lnTo>
                    <a:lnTo>
                      <a:pt x="1" y="13"/>
                    </a:lnTo>
                    <a:lnTo>
                      <a:pt x="3" y="15"/>
                    </a:lnTo>
                    <a:lnTo>
                      <a:pt x="6" y="17"/>
                    </a:lnTo>
                    <a:lnTo>
                      <a:pt x="10" y="17"/>
                    </a:lnTo>
                    <a:lnTo>
                      <a:pt x="13" y="17"/>
                    </a:lnTo>
                    <a:lnTo>
                      <a:pt x="13" y="17"/>
                    </a:lnTo>
                    <a:lnTo>
                      <a:pt x="16" y="13"/>
                    </a:lnTo>
                    <a:lnTo>
                      <a:pt x="16" y="12"/>
                    </a:lnTo>
                    <a:lnTo>
                      <a:pt x="18" y="8"/>
                    </a:lnTo>
                    <a:lnTo>
                      <a:pt x="16" y="5"/>
                    </a:lnTo>
                    <a:lnTo>
                      <a:pt x="16" y="5"/>
                    </a:lnTo>
                    <a:lnTo>
                      <a:pt x="15" y="2"/>
                    </a:lnTo>
                    <a:lnTo>
                      <a:pt x="11" y="0"/>
                    </a:lnTo>
                    <a:lnTo>
                      <a:pt x="8" y="0"/>
                    </a:lnTo>
                    <a:lnTo>
                      <a:pt x="5"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69" name="Freeform 3596"/>
              <p:cNvSpPr/>
              <p:nvPr/>
            </p:nvSpPr>
            <p:spPr bwMode="auto">
              <a:xfrm>
                <a:off x="4865687" y="3779837"/>
                <a:ext cx="14288" cy="12700"/>
              </a:xfrm>
              <a:custGeom>
                <a:avLst/>
                <a:gdLst/>
                <a:ahLst/>
                <a:cxnLst>
                  <a:cxn ang="0">
                    <a:pos x="5" y="2"/>
                  </a:cxn>
                  <a:cxn ang="0">
                    <a:pos x="5" y="2"/>
                  </a:cxn>
                  <a:cxn ang="0">
                    <a:pos x="1" y="4"/>
                  </a:cxn>
                  <a:cxn ang="0">
                    <a:pos x="0" y="7"/>
                  </a:cxn>
                  <a:cxn ang="0">
                    <a:pos x="0" y="10"/>
                  </a:cxn>
                  <a:cxn ang="0">
                    <a:pos x="1" y="13"/>
                  </a:cxn>
                  <a:cxn ang="0">
                    <a:pos x="1" y="13"/>
                  </a:cxn>
                  <a:cxn ang="0">
                    <a:pos x="3" y="15"/>
                  </a:cxn>
                  <a:cxn ang="0">
                    <a:pos x="6" y="17"/>
                  </a:cxn>
                  <a:cxn ang="0">
                    <a:pos x="10" y="17"/>
                  </a:cxn>
                  <a:cxn ang="0">
                    <a:pos x="13" y="17"/>
                  </a:cxn>
                  <a:cxn ang="0">
                    <a:pos x="13" y="17"/>
                  </a:cxn>
                  <a:cxn ang="0">
                    <a:pos x="16" y="13"/>
                  </a:cxn>
                  <a:cxn ang="0">
                    <a:pos x="16" y="12"/>
                  </a:cxn>
                  <a:cxn ang="0">
                    <a:pos x="18" y="8"/>
                  </a:cxn>
                  <a:cxn ang="0">
                    <a:pos x="16" y="5"/>
                  </a:cxn>
                  <a:cxn ang="0">
                    <a:pos x="16" y="5"/>
                  </a:cxn>
                  <a:cxn ang="0">
                    <a:pos x="15" y="2"/>
                  </a:cxn>
                  <a:cxn ang="0">
                    <a:pos x="11" y="0"/>
                  </a:cxn>
                  <a:cxn ang="0">
                    <a:pos x="8" y="0"/>
                  </a:cxn>
                  <a:cxn ang="0">
                    <a:pos x="5" y="2"/>
                  </a:cxn>
                </a:cxnLst>
                <a:rect l="0" t="0" r="r" b="b"/>
                <a:pathLst>
                  <a:path w="18" h="17">
                    <a:moveTo>
                      <a:pt x="5" y="2"/>
                    </a:moveTo>
                    <a:lnTo>
                      <a:pt x="5" y="2"/>
                    </a:lnTo>
                    <a:lnTo>
                      <a:pt x="1" y="4"/>
                    </a:lnTo>
                    <a:lnTo>
                      <a:pt x="0" y="7"/>
                    </a:lnTo>
                    <a:lnTo>
                      <a:pt x="0" y="10"/>
                    </a:lnTo>
                    <a:lnTo>
                      <a:pt x="1" y="13"/>
                    </a:lnTo>
                    <a:lnTo>
                      <a:pt x="1" y="13"/>
                    </a:lnTo>
                    <a:lnTo>
                      <a:pt x="3" y="15"/>
                    </a:lnTo>
                    <a:lnTo>
                      <a:pt x="6" y="17"/>
                    </a:lnTo>
                    <a:lnTo>
                      <a:pt x="10" y="17"/>
                    </a:lnTo>
                    <a:lnTo>
                      <a:pt x="13" y="17"/>
                    </a:lnTo>
                    <a:lnTo>
                      <a:pt x="13" y="17"/>
                    </a:lnTo>
                    <a:lnTo>
                      <a:pt x="16" y="13"/>
                    </a:lnTo>
                    <a:lnTo>
                      <a:pt x="16" y="12"/>
                    </a:lnTo>
                    <a:lnTo>
                      <a:pt x="18" y="8"/>
                    </a:lnTo>
                    <a:lnTo>
                      <a:pt x="16" y="5"/>
                    </a:lnTo>
                    <a:lnTo>
                      <a:pt x="16" y="5"/>
                    </a:lnTo>
                    <a:lnTo>
                      <a:pt x="15" y="2"/>
                    </a:lnTo>
                    <a:lnTo>
                      <a:pt x="11" y="0"/>
                    </a:lnTo>
                    <a:lnTo>
                      <a:pt x="8" y="0"/>
                    </a:lnTo>
                    <a:lnTo>
                      <a:pt x="5" y="2"/>
                    </a:lnTo>
                  </a:path>
                </a:pathLst>
              </a:custGeom>
              <a:noFill/>
              <a:ln w="9525">
                <a:noFill/>
                <a:round/>
              </a:ln>
            </p:spPr>
            <p:txBody>
              <a:bodyPr vert="horz" wrap="square" lIns="91440" tIns="45720" rIns="91440" bIns="45720" numCol="1" anchor="t" anchorCtr="0" compatLnSpc="1"/>
              <a:lstStyle/>
              <a:p>
                <a:endParaRPr lang="en-US"/>
              </a:p>
            </p:txBody>
          </p:sp>
          <p:sp>
            <p:nvSpPr>
              <p:cNvPr id="170" name="Freeform 3597"/>
              <p:cNvSpPr/>
              <p:nvPr/>
            </p:nvSpPr>
            <p:spPr bwMode="auto">
              <a:xfrm>
                <a:off x="4854574" y="3797300"/>
                <a:ext cx="12700" cy="14288"/>
              </a:xfrm>
              <a:custGeom>
                <a:avLst/>
                <a:gdLst/>
                <a:ahLst/>
                <a:cxnLst>
                  <a:cxn ang="0">
                    <a:pos x="5" y="2"/>
                  </a:cxn>
                  <a:cxn ang="0">
                    <a:pos x="5" y="2"/>
                  </a:cxn>
                  <a:cxn ang="0">
                    <a:pos x="2" y="4"/>
                  </a:cxn>
                  <a:cxn ang="0">
                    <a:pos x="0" y="7"/>
                  </a:cxn>
                  <a:cxn ang="0">
                    <a:pos x="0" y="10"/>
                  </a:cxn>
                  <a:cxn ang="0">
                    <a:pos x="2" y="13"/>
                  </a:cxn>
                  <a:cxn ang="0">
                    <a:pos x="2" y="13"/>
                  </a:cxn>
                  <a:cxn ang="0">
                    <a:pos x="3" y="17"/>
                  </a:cxn>
                  <a:cxn ang="0">
                    <a:pos x="7" y="17"/>
                  </a:cxn>
                  <a:cxn ang="0">
                    <a:pos x="10" y="18"/>
                  </a:cxn>
                  <a:cxn ang="0">
                    <a:pos x="13" y="17"/>
                  </a:cxn>
                  <a:cxn ang="0">
                    <a:pos x="13" y="17"/>
                  </a:cxn>
                  <a:cxn ang="0">
                    <a:pos x="15" y="15"/>
                  </a:cxn>
                  <a:cxn ang="0">
                    <a:pos x="16" y="12"/>
                  </a:cxn>
                  <a:cxn ang="0">
                    <a:pos x="16" y="9"/>
                  </a:cxn>
                  <a:cxn ang="0">
                    <a:pos x="16" y="5"/>
                  </a:cxn>
                  <a:cxn ang="0">
                    <a:pos x="16" y="5"/>
                  </a:cxn>
                  <a:cxn ang="0">
                    <a:pos x="13" y="2"/>
                  </a:cxn>
                  <a:cxn ang="0">
                    <a:pos x="12" y="0"/>
                  </a:cxn>
                  <a:cxn ang="0">
                    <a:pos x="8" y="0"/>
                  </a:cxn>
                  <a:cxn ang="0">
                    <a:pos x="5" y="2"/>
                  </a:cxn>
                </a:cxnLst>
                <a:rect l="0" t="0" r="r" b="b"/>
                <a:pathLst>
                  <a:path w="16" h="18">
                    <a:moveTo>
                      <a:pt x="5" y="2"/>
                    </a:moveTo>
                    <a:lnTo>
                      <a:pt x="5" y="2"/>
                    </a:lnTo>
                    <a:lnTo>
                      <a:pt x="2" y="4"/>
                    </a:lnTo>
                    <a:lnTo>
                      <a:pt x="0" y="7"/>
                    </a:lnTo>
                    <a:lnTo>
                      <a:pt x="0" y="10"/>
                    </a:lnTo>
                    <a:lnTo>
                      <a:pt x="2" y="13"/>
                    </a:lnTo>
                    <a:lnTo>
                      <a:pt x="2" y="13"/>
                    </a:lnTo>
                    <a:lnTo>
                      <a:pt x="3" y="17"/>
                    </a:lnTo>
                    <a:lnTo>
                      <a:pt x="7" y="17"/>
                    </a:lnTo>
                    <a:lnTo>
                      <a:pt x="10" y="18"/>
                    </a:lnTo>
                    <a:lnTo>
                      <a:pt x="13" y="17"/>
                    </a:lnTo>
                    <a:lnTo>
                      <a:pt x="13" y="17"/>
                    </a:lnTo>
                    <a:lnTo>
                      <a:pt x="15" y="15"/>
                    </a:lnTo>
                    <a:lnTo>
                      <a:pt x="16" y="12"/>
                    </a:lnTo>
                    <a:lnTo>
                      <a:pt x="16" y="9"/>
                    </a:lnTo>
                    <a:lnTo>
                      <a:pt x="16" y="5"/>
                    </a:lnTo>
                    <a:lnTo>
                      <a:pt x="16" y="5"/>
                    </a:lnTo>
                    <a:lnTo>
                      <a:pt x="13" y="2"/>
                    </a:lnTo>
                    <a:lnTo>
                      <a:pt x="12" y="0"/>
                    </a:lnTo>
                    <a:lnTo>
                      <a:pt x="8" y="0"/>
                    </a:lnTo>
                    <a:lnTo>
                      <a:pt x="5" y="2"/>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71" name="Freeform 3598"/>
              <p:cNvSpPr/>
              <p:nvPr/>
            </p:nvSpPr>
            <p:spPr bwMode="auto">
              <a:xfrm>
                <a:off x="4854574" y="3797300"/>
                <a:ext cx="12700" cy="14288"/>
              </a:xfrm>
              <a:custGeom>
                <a:avLst/>
                <a:gdLst/>
                <a:ahLst/>
                <a:cxnLst>
                  <a:cxn ang="0">
                    <a:pos x="5" y="2"/>
                  </a:cxn>
                  <a:cxn ang="0">
                    <a:pos x="5" y="2"/>
                  </a:cxn>
                  <a:cxn ang="0">
                    <a:pos x="2" y="4"/>
                  </a:cxn>
                  <a:cxn ang="0">
                    <a:pos x="0" y="7"/>
                  </a:cxn>
                  <a:cxn ang="0">
                    <a:pos x="0" y="10"/>
                  </a:cxn>
                  <a:cxn ang="0">
                    <a:pos x="2" y="13"/>
                  </a:cxn>
                  <a:cxn ang="0">
                    <a:pos x="2" y="13"/>
                  </a:cxn>
                  <a:cxn ang="0">
                    <a:pos x="3" y="17"/>
                  </a:cxn>
                  <a:cxn ang="0">
                    <a:pos x="7" y="17"/>
                  </a:cxn>
                  <a:cxn ang="0">
                    <a:pos x="10" y="18"/>
                  </a:cxn>
                  <a:cxn ang="0">
                    <a:pos x="13" y="17"/>
                  </a:cxn>
                  <a:cxn ang="0">
                    <a:pos x="13" y="17"/>
                  </a:cxn>
                  <a:cxn ang="0">
                    <a:pos x="15" y="15"/>
                  </a:cxn>
                  <a:cxn ang="0">
                    <a:pos x="16" y="12"/>
                  </a:cxn>
                  <a:cxn ang="0">
                    <a:pos x="16" y="9"/>
                  </a:cxn>
                  <a:cxn ang="0">
                    <a:pos x="16" y="5"/>
                  </a:cxn>
                  <a:cxn ang="0">
                    <a:pos x="16" y="5"/>
                  </a:cxn>
                  <a:cxn ang="0">
                    <a:pos x="13" y="2"/>
                  </a:cxn>
                  <a:cxn ang="0">
                    <a:pos x="12" y="0"/>
                  </a:cxn>
                  <a:cxn ang="0">
                    <a:pos x="8" y="0"/>
                  </a:cxn>
                  <a:cxn ang="0">
                    <a:pos x="5" y="2"/>
                  </a:cxn>
                </a:cxnLst>
                <a:rect l="0" t="0" r="r" b="b"/>
                <a:pathLst>
                  <a:path w="16" h="18">
                    <a:moveTo>
                      <a:pt x="5" y="2"/>
                    </a:moveTo>
                    <a:lnTo>
                      <a:pt x="5" y="2"/>
                    </a:lnTo>
                    <a:lnTo>
                      <a:pt x="2" y="4"/>
                    </a:lnTo>
                    <a:lnTo>
                      <a:pt x="0" y="7"/>
                    </a:lnTo>
                    <a:lnTo>
                      <a:pt x="0" y="10"/>
                    </a:lnTo>
                    <a:lnTo>
                      <a:pt x="2" y="13"/>
                    </a:lnTo>
                    <a:lnTo>
                      <a:pt x="2" y="13"/>
                    </a:lnTo>
                    <a:lnTo>
                      <a:pt x="3" y="17"/>
                    </a:lnTo>
                    <a:lnTo>
                      <a:pt x="7" y="17"/>
                    </a:lnTo>
                    <a:lnTo>
                      <a:pt x="10" y="18"/>
                    </a:lnTo>
                    <a:lnTo>
                      <a:pt x="13" y="17"/>
                    </a:lnTo>
                    <a:lnTo>
                      <a:pt x="13" y="17"/>
                    </a:lnTo>
                    <a:lnTo>
                      <a:pt x="15" y="15"/>
                    </a:lnTo>
                    <a:lnTo>
                      <a:pt x="16" y="12"/>
                    </a:lnTo>
                    <a:lnTo>
                      <a:pt x="16" y="9"/>
                    </a:lnTo>
                    <a:lnTo>
                      <a:pt x="16" y="5"/>
                    </a:lnTo>
                    <a:lnTo>
                      <a:pt x="16" y="5"/>
                    </a:lnTo>
                    <a:lnTo>
                      <a:pt x="13" y="2"/>
                    </a:lnTo>
                    <a:lnTo>
                      <a:pt x="12" y="0"/>
                    </a:lnTo>
                    <a:lnTo>
                      <a:pt x="8" y="0"/>
                    </a:lnTo>
                    <a:lnTo>
                      <a:pt x="5" y="2"/>
                    </a:lnTo>
                  </a:path>
                </a:pathLst>
              </a:custGeom>
              <a:noFill/>
              <a:ln w="9525">
                <a:noFill/>
                <a:round/>
              </a:ln>
            </p:spPr>
            <p:txBody>
              <a:bodyPr vert="horz" wrap="square" lIns="91440" tIns="45720" rIns="91440" bIns="45720" numCol="1" anchor="t" anchorCtr="0" compatLnSpc="1"/>
              <a:lstStyle/>
              <a:p>
                <a:endParaRPr lang="en-US"/>
              </a:p>
            </p:txBody>
          </p:sp>
          <p:sp>
            <p:nvSpPr>
              <p:cNvPr id="172" name="Freeform 3599"/>
              <p:cNvSpPr/>
              <p:nvPr/>
            </p:nvSpPr>
            <p:spPr bwMode="auto">
              <a:xfrm>
                <a:off x="4830762" y="3868737"/>
                <a:ext cx="19050" cy="17463"/>
              </a:xfrm>
              <a:custGeom>
                <a:avLst/>
                <a:gdLst/>
                <a:ahLst/>
                <a:cxnLst>
                  <a:cxn ang="0">
                    <a:pos x="13" y="0"/>
                  </a:cxn>
                  <a:cxn ang="0">
                    <a:pos x="13" y="0"/>
                  </a:cxn>
                  <a:cxn ang="0">
                    <a:pos x="8" y="0"/>
                  </a:cxn>
                  <a:cxn ang="0">
                    <a:pos x="5" y="3"/>
                  </a:cxn>
                  <a:cxn ang="0">
                    <a:pos x="2" y="7"/>
                  </a:cxn>
                  <a:cxn ang="0">
                    <a:pos x="0" y="11"/>
                  </a:cxn>
                  <a:cxn ang="0">
                    <a:pos x="0" y="11"/>
                  </a:cxn>
                  <a:cxn ang="0">
                    <a:pos x="2" y="15"/>
                  </a:cxn>
                  <a:cxn ang="0">
                    <a:pos x="4" y="20"/>
                  </a:cxn>
                  <a:cxn ang="0">
                    <a:pos x="7" y="23"/>
                  </a:cxn>
                  <a:cxn ang="0">
                    <a:pos x="12" y="23"/>
                  </a:cxn>
                  <a:cxn ang="0">
                    <a:pos x="12" y="23"/>
                  </a:cxn>
                  <a:cxn ang="0">
                    <a:pos x="17" y="23"/>
                  </a:cxn>
                  <a:cxn ang="0">
                    <a:pos x="20" y="21"/>
                  </a:cxn>
                  <a:cxn ang="0">
                    <a:pos x="23" y="18"/>
                  </a:cxn>
                  <a:cxn ang="0">
                    <a:pos x="25" y="13"/>
                  </a:cxn>
                  <a:cxn ang="0">
                    <a:pos x="25" y="13"/>
                  </a:cxn>
                  <a:cxn ang="0">
                    <a:pos x="25" y="8"/>
                  </a:cxn>
                  <a:cxn ang="0">
                    <a:pos x="21" y="3"/>
                  </a:cxn>
                  <a:cxn ang="0">
                    <a:pos x="18" y="2"/>
                  </a:cxn>
                  <a:cxn ang="0">
                    <a:pos x="13" y="0"/>
                  </a:cxn>
                </a:cxnLst>
                <a:rect l="0" t="0" r="r" b="b"/>
                <a:pathLst>
                  <a:path w="25" h="23">
                    <a:moveTo>
                      <a:pt x="13" y="0"/>
                    </a:moveTo>
                    <a:lnTo>
                      <a:pt x="13" y="0"/>
                    </a:lnTo>
                    <a:lnTo>
                      <a:pt x="8" y="0"/>
                    </a:lnTo>
                    <a:lnTo>
                      <a:pt x="5" y="3"/>
                    </a:lnTo>
                    <a:lnTo>
                      <a:pt x="2" y="7"/>
                    </a:lnTo>
                    <a:lnTo>
                      <a:pt x="0" y="11"/>
                    </a:lnTo>
                    <a:lnTo>
                      <a:pt x="0" y="11"/>
                    </a:lnTo>
                    <a:lnTo>
                      <a:pt x="2" y="15"/>
                    </a:lnTo>
                    <a:lnTo>
                      <a:pt x="4" y="20"/>
                    </a:lnTo>
                    <a:lnTo>
                      <a:pt x="7" y="23"/>
                    </a:lnTo>
                    <a:lnTo>
                      <a:pt x="12" y="23"/>
                    </a:lnTo>
                    <a:lnTo>
                      <a:pt x="12" y="23"/>
                    </a:lnTo>
                    <a:lnTo>
                      <a:pt x="17" y="23"/>
                    </a:lnTo>
                    <a:lnTo>
                      <a:pt x="20" y="21"/>
                    </a:lnTo>
                    <a:lnTo>
                      <a:pt x="23" y="18"/>
                    </a:lnTo>
                    <a:lnTo>
                      <a:pt x="25" y="13"/>
                    </a:lnTo>
                    <a:lnTo>
                      <a:pt x="25" y="13"/>
                    </a:lnTo>
                    <a:lnTo>
                      <a:pt x="25" y="8"/>
                    </a:lnTo>
                    <a:lnTo>
                      <a:pt x="21" y="3"/>
                    </a:lnTo>
                    <a:lnTo>
                      <a:pt x="18" y="2"/>
                    </a:lnTo>
                    <a:lnTo>
                      <a:pt x="13"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73" name="Freeform 3600"/>
              <p:cNvSpPr/>
              <p:nvPr/>
            </p:nvSpPr>
            <p:spPr bwMode="auto">
              <a:xfrm>
                <a:off x="4830762" y="3868737"/>
                <a:ext cx="19050" cy="17463"/>
              </a:xfrm>
              <a:custGeom>
                <a:avLst/>
                <a:gdLst/>
                <a:ahLst/>
                <a:cxnLst>
                  <a:cxn ang="0">
                    <a:pos x="13" y="0"/>
                  </a:cxn>
                  <a:cxn ang="0">
                    <a:pos x="13" y="0"/>
                  </a:cxn>
                  <a:cxn ang="0">
                    <a:pos x="8" y="0"/>
                  </a:cxn>
                  <a:cxn ang="0">
                    <a:pos x="5" y="3"/>
                  </a:cxn>
                  <a:cxn ang="0">
                    <a:pos x="2" y="7"/>
                  </a:cxn>
                  <a:cxn ang="0">
                    <a:pos x="0" y="11"/>
                  </a:cxn>
                  <a:cxn ang="0">
                    <a:pos x="0" y="11"/>
                  </a:cxn>
                  <a:cxn ang="0">
                    <a:pos x="2" y="15"/>
                  </a:cxn>
                  <a:cxn ang="0">
                    <a:pos x="4" y="20"/>
                  </a:cxn>
                  <a:cxn ang="0">
                    <a:pos x="7" y="23"/>
                  </a:cxn>
                  <a:cxn ang="0">
                    <a:pos x="12" y="23"/>
                  </a:cxn>
                  <a:cxn ang="0">
                    <a:pos x="12" y="23"/>
                  </a:cxn>
                  <a:cxn ang="0">
                    <a:pos x="17" y="23"/>
                  </a:cxn>
                  <a:cxn ang="0">
                    <a:pos x="20" y="21"/>
                  </a:cxn>
                  <a:cxn ang="0">
                    <a:pos x="23" y="18"/>
                  </a:cxn>
                  <a:cxn ang="0">
                    <a:pos x="25" y="13"/>
                  </a:cxn>
                  <a:cxn ang="0">
                    <a:pos x="25" y="13"/>
                  </a:cxn>
                  <a:cxn ang="0">
                    <a:pos x="25" y="8"/>
                  </a:cxn>
                  <a:cxn ang="0">
                    <a:pos x="21" y="3"/>
                  </a:cxn>
                  <a:cxn ang="0">
                    <a:pos x="18" y="2"/>
                  </a:cxn>
                  <a:cxn ang="0">
                    <a:pos x="13" y="0"/>
                  </a:cxn>
                </a:cxnLst>
                <a:rect l="0" t="0" r="r" b="b"/>
                <a:pathLst>
                  <a:path w="25" h="23">
                    <a:moveTo>
                      <a:pt x="13" y="0"/>
                    </a:moveTo>
                    <a:lnTo>
                      <a:pt x="13" y="0"/>
                    </a:lnTo>
                    <a:lnTo>
                      <a:pt x="8" y="0"/>
                    </a:lnTo>
                    <a:lnTo>
                      <a:pt x="5" y="3"/>
                    </a:lnTo>
                    <a:lnTo>
                      <a:pt x="2" y="7"/>
                    </a:lnTo>
                    <a:lnTo>
                      <a:pt x="0" y="11"/>
                    </a:lnTo>
                    <a:lnTo>
                      <a:pt x="0" y="11"/>
                    </a:lnTo>
                    <a:lnTo>
                      <a:pt x="2" y="15"/>
                    </a:lnTo>
                    <a:lnTo>
                      <a:pt x="4" y="20"/>
                    </a:lnTo>
                    <a:lnTo>
                      <a:pt x="7" y="23"/>
                    </a:lnTo>
                    <a:lnTo>
                      <a:pt x="12" y="23"/>
                    </a:lnTo>
                    <a:lnTo>
                      <a:pt x="12" y="23"/>
                    </a:lnTo>
                    <a:lnTo>
                      <a:pt x="17" y="23"/>
                    </a:lnTo>
                    <a:lnTo>
                      <a:pt x="20" y="21"/>
                    </a:lnTo>
                    <a:lnTo>
                      <a:pt x="23" y="18"/>
                    </a:lnTo>
                    <a:lnTo>
                      <a:pt x="25" y="13"/>
                    </a:lnTo>
                    <a:lnTo>
                      <a:pt x="25" y="13"/>
                    </a:lnTo>
                    <a:lnTo>
                      <a:pt x="25" y="8"/>
                    </a:lnTo>
                    <a:lnTo>
                      <a:pt x="21" y="3"/>
                    </a:lnTo>
                    <a:lnTo>
                      <a:pt x="18" y="2"/>
                    </a:lnTo>
                    <a:lnTo>
                      <a:pt x="13" y="0"/>
                    </a:lnTo>
                  </a:path>
                </a:pathLst>
              </a:custGeom>
              <a:noFill/>
              <a:ln w="9525">
                <a:noFill/>
                <a:round/>
              </a:ln>
            </p:spPr>
            <p:txBody>
              <a:bodyPr vert="horz" wrap="square" lIns="91440" tIns="45720" rIns="91440" bIns="45720" numCol="1" anchor="t" anchorCtr="0" compatLnSpc="1"/>
              <a:lstStyle/>
              <a:p>
                <a:endParaRPr lang="en-US"/>
              </a:p>
            </p:txBody>
          </p:sp>
          <p:sp>
            <p:nvSpPr>
              <p:cNvPr id="174" name="Freeform 3601"/>
              <p:cNvSpPr/>
              <p:nvPr/>
            </p:nvSpPr>
            <p:spPr bwMode="auto">
              <a:xfrm>
                <a:off x="4784724" y="3910012"/>
                <a:ext cx="19050" cy="20638"/>
              </a:xfrm>
              <a:custGeom>
                <a:avLst/>
                <a:gdLst/>
                <a:ahLst/>
                <a:cxnLst>
                  <a:cxn ang="0">
                    <a:pos x="13" y="0"/>
                  </a:cxn>
                  <a:cxn ang="0">
                    <a:pos x="13" y="0"/>
                  </a:cxn>
                  <a:cxn ang="0">
                    <a:pos x="8" y="0"/>
                  </a:cxn>
                  <a:cxn ang="0">
                    <a:pos x="3" y="3"/>
                  </a:cxn>
                  <a:cxn ang="0">
                    <a:pos x="0" y="6"/>
                  </a:cxn>
                  <a:cxn ang="0">
                    <a:pos x="0" y="11"/>
                  </a:cxn>
                  <a:cxn ang="0">
                    <a:pos x="0" y="11"/>
                  </a:cxn>
                  <a:cxn ang="0">
                    <a:pos x="0" y="14"/>
                  </a:cxn>
                  <a:cxn ang="0">
                    <a:pos x="2" y="19"/>
                  </a:cxn>
                  <a:cxn ang="0">
                    <a:pos x="5" y="23"/>
                  </a:cxn>
                  <a:cxn ang="0">
                    <a:pos x="10" y="24"/>
                  </a:cxn>
                  <a:cxn ang="0">
                    <a:pos x="10" y="24"/>
                  </a:cxn>
                  <a:cxn ang="0">
                    <a:pos x="15" y="23"/>
                  </a:cxn>
                  <a:cxn ang="0">
                    <a:pos x="20" y="21"/>
                  </a:cxn>
                  <a:cxn ang="0">
                    <a:pos x="21" y="18"/>
                  </a:cxn>
                  <a:cxn ang="0">
                    <a:pos x="23" y="13"/>
                  </a:cxn>
                  <a:cxn ang="0">
                    <a:pos x="23" y="13"/>
                  </a:cxn>
                  <a:cxn ang="0">
                    <a:pos x="23" y="8"/>
                  </a:cxn>
                  <a:cxn ang="0">
                    <a:pos x="20" y="5"/>
                  </a:cxn>
                  <a:cxn ang="0">
                    <a:pos x="17" y="1"/>
                  </a:cxn>
                  <a:cxn ang="0">
                    <a:pos x="13" y="0"/>
                  </a:cxn>
                </a:cxnLst>
                <a:rect l="0" t="0" r="r" b="b"/>
                <a:pathLst>
                  <a:path w="23" h="24">
                    <a:moveTo>
                      <a:pt x="13" y="0"/>
                    </a:moveTo>
                    <a:lnTo>
                      <a:pt x="13" y="0"/>
                    </a:lnTo>
                    <a:lnTo>
                      <a:pt x="8" y="0"/>
                    </a:lnTo>
                    <a:lnTo>
                      <a:pt x="3" y="3"/>
                    </a:lnTo>
                    <a:lnTo>
                      <a:pt x="0" y="6"/>
                    </a:lnTo>
                    <a:lnTo>
                      <a:pt x="0" y="11"/>
                    </a:lnTo>
                    <a:lnTo>
                      <a:pt x="0" y="11"/>
                    </a:lnTo>
                    <a:lnTo>
                      <a:pt x="0" y="14"/>
                    </a:lnTo>
                    <a:lnTo>
                      <a:pt x="2" y="19"/>
                    </a:lnTo>
                    <a:lnTo>
                      <a:pt x="5" y="23"/>
                    </a:lnTo>
                    <a:lnTo>
                      <a:pt x="10" y="24"/>
                    </a:lnTo>
                    <a:lnTo>
                      <a:pt x="10" y="24"/>
                    </a:lnTo>
                    <a:lnTo>
                      <a:pt x="15" y="23"/>
                    </a:lnTo>
                    <a:lnTo>
                      <a:pt x="20" y="21"/>
                    </a:lnTo>
                    <a:lnTo>
                      <a:pt x="21" y="18"/>
                    </a:lnTo>
                    <a:lnTo>
                      <a:pt x="23" y="13"/>
                    </a:lnTo>
                    <a:lnTo>
                      <a:pt x="23" y="13"/>
                    </a:lnTo>
                    <a:lnTo>
                      <a:pt x="23" y="8"/>
                    </a:lnTo>
                    <a:lnTo>
                      <a:pt x="20" y="5"/>
                    </a:lnTo>
                    <a:lnTo>
                      <a:pt x="17" y="1"/>
                    </a:lnTo>
                    <a:lnTo>
                      <a:pt x="13"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75" name="Freeform 3602"/>
              <p:cNvSpPr/>
              <p:nvPr/>
            </p:nvSpPr>
            <p:spPr bwMode="auto">
              <a:xfrm>
                <a:off x="4784724" y="3910012"/>
                <a:ext cx="19050" cy="20638"/>
              </a:xfrm>
              <a:custGeom>
                <a:avLst/>
                <a:gdLst/>
                <a:ahLst/>
                <a:cxnLst>
                  <a:cxn ang="0">
                    <a:pos x="13" y="0"/>
                  </a:cxn>
                  <a:cxn ang="0">
                    <a:pos x="13" y="0"/>
                  </a:cxn>
                  <a:cxn ang="0">
                    <a:pos x="8" y="0"/>
                  </a:cxn>
                  <a:cxn ang="0">
                    <a:pos x="3" y="3"/>
                  </a:cxn>
                  <a:cxn ang="0">
                    <a:pos x="0" y="6"/>
                  </a:cxn>
                  <a:cxn ang="0">
                    <a:pos x="0" y="11"/>
                  </a:cxn>
                  <a:cxn ang="0">
                    <a:pos x="0" y="11"/>
                  </a:cxn>
                  <a:cxn ang="0">
                    <a:pos x="0" y="14"/>
                  </a:cxn>
                  <a:cxn ang="0">
                    <a:pos x="2" y="19"/>
                  </a:cxn>
                  <a:cxn ang="0">
                    <a:pos x="5" y="23"/>
                  </a:cxn>
                  <a:cxn ang="0">
                    <a:pos x="10" y="24"/>
                  </a:cxn>
                  <a:cxn ang="0">
                    <a:pos x="10" y="24"/>
                  </a:cxn>
                  <a:cxn ang="0">
                    <a:pos x="15" y="23"/>
                  </a:cxn>
                  <a:cxn ang="0">
                    <a:pos x="20" y="21"/>
                  </a:cxn>
                  <a:cxn ang="0">
                    <a:pos x="21" y="18"/>
                  </a:cxn>
                  <a:cxn ang="0">
                    <a:pos x="23" y="13"/>
                  </a:cxn>
                  <a:cxn ang="0">
                    <a:pos x="23" y="13"/>
                  </a:cxn>
                  <a:cxn ang="0">
                    <a:pos x="23" y="8"/>
                  </a:cxn>
                  <a:cxn ang="0">
                    <a:pos x="20" y="5"/>
                  </a:cxn>
                  <a:cxn ang="0">
                    <a:pos x="17" y="1"/>
                  </a:cxn>
                  <a:cxn ang="0">
                    <a:pos x="13" y="0"/>
                  </a:cxn>
                </a:cxnLst>
                <a:rect l="0" t="0" r="r" b="b"/>
                <a:pathLst>
                  <a:path w="23" h="24">
                    <a:moveTo>
                      <a:pt x="13" y="0"/>
                    </a:moveTo>
                    <a:lnTo>
                      <a:pt x="13" y="0"/>
                    </a:lnTo>
                    <a:lnTo>
                      <a:pt x="8" y="0"/>
                    </a:lnTo>
                    <a:lnTo>
                      <a:pt x="3" y="3"/>
                    </a:lnTo>
                    <a:lnTo>
                      <a:pt x="0" y="6"/>
                    </a:lnTo>
                    <a:lnTo>
                      <a:pt x="0" y="11"/>
                    </a:lnTo>
                    <a:lnTo>
                      <a:pt x="0" y="11"/>
                    </a:lnTo>
                    <a:lnTo>
                      <a:pt x="0" y="14"/>
                    </a:lnTo>
                    <a:lnTo>
                      <a:pt x="2" y="19"/>
                    </a:lnTo>
                    <a:lnTo>
                      <a:pt x="5" y="23"/>
                    </a:lnTo>
                    <a:lnTo>
                      <a:pt x="10" y="24"/>
                    </a:lnTo>
                    <a:lnTo>
                      <a:pt x="10" y="24"/>
                    </a:lnTo>
                    <a:lnTo>
                      <a:pt x="15" y="23"/>
                    </a:lnTo>
                    <a:lnTo>
                      <a:pt x="20" y="21"/>
                    </a:lnTo>
                    <a:lnTo>
                      <a:pt x="21" y="18"/>
                    </a:lnTo>
                    <a:lnTo>
                      <a:pt x="23" y="13"/>
                    </a:lnTo>
                    <a:lnTo>
                      <a:pt x="23" y="13"/>
                    </a:lnTo>
                    <a:lnTo>
                      <a:pt x="23" y="8"/>
                    </a:lnTo>
                    <a:lnTo>
                      <a:pt x="20" y="5"/>
                    </a:lnTo>
                    <a:lnTo>
                      <a:pt x="17" y="1"/>
                    </a:lnTo>
                    <a:lnTo>
                      <a:pt x="13" y="0"/>
                    </a:lnTo>
                  </a:path>
                </a:pathLst>
              </a:custGeom>
              <a:noFill/>
              <a:ln w="9525">
                <a:noFill/>
                <a:round/>
              </a:ln>
            </p:spPr>
            <p:txBody>
              <a:bodyPr vert="horz" wrap="square" lIns="91440" tIns="45720" rIns="91440" bIns="45720" numCol="1" anchor="t" anchorCtr="0" compatLnSpc="1"/>
              <a:lstStyle/>
              <a:p>
                <a:endParaRPr lang="en-US"/>
              </a:p>
            </p:txBody>
          </p:sp>
          <p:sp>
            <p:nvSpPr>
              <p:cNvPr id="176" name="Freeform 3603"/>
              <p:cNvSpPr/>
              <p:nvPr/>
            </p:nvSpPr>
            <p:spPr bwMode="auto">
              <a:xfrm>
                <a:off x="4841874" y="3848100"/>
                <a:ext cx="12700" cy="12700"/>
              </a:xfrm>
              <a:custGeom>
                <a:avLst/>
                <a:gdLst/>
                <a:ahLst/>
                <a:cxnLst>
                  <a:cxn ang="0">
                    <a:pos x="10" y="0"/>
                  </a:cxn>
                  <a:cxn ang="0">
                    <a:pos x="10" y="0"/>
                  </a:cxn>
                  <a:cxn ang="0">
                    <a:pos x="6" y="0"/>
                  </a:cxn>
                  <a:cxn ang="0">
                    <a:pos x="3" y="1"/>
                  </a:cxn>
                  <a:cxn ang="0">
                    <a:pos x="0" y="4"/>
                  </a:cxn>
                  <a:cxn ang="0">
                    <a:pos x="0" y="8"/>
                  </a:cxn>
                  <a:cxn ang="0">
                    <a:pos x="0" y="8"/>
                  </a:cxn>
                  <a:cxn ang="0">
                    <a:pos x="0" y="11"/>
                  </a:cxn>
                  <a:cxn ang="0">
                    <a:pos x="2" y="13"/>
                  </a:cxn>
                  <a:cxn ang="0">
                    <a:pos x="5" y="16"/>
                  </a:cxn>
                  <a:cxn ang="0">
                    <a:pos x="8" y="16"/>
                  </a:cxn>
                  <a:cxn ang="0">
                    <a:pos x="8" y="16"/>
                  </a:cxn>
                  <a:cxn ang="0">
                    <a:pos x="11" y="16"/>
                  </a:cxn>
                  <a:cxn ang="0">
                    <a:pos x="13" y="14"/>
                  </a:cxn>
                  <a:cxn ang="0">
                    <a:pos x="16" y="11"/>
                  </a:cxn>
                  <a:cxn ang="0">
                    <a:pos x="16" y="8"/>
                  </a:cxn>
                  <a:cxn ang="0">
                    <a:pos x="16" y="8"/>
                  </a:cxn>
                  <a:cxn ang="0">
                    <a:pos x="16" y="4"/>
                  </a:cxn>
                  <a:cxn ang="0">
                    <a:pos x="15" y="3"/>
                  </a:cxn>
                  <a:cxn ang="0">
                    <a:pos x="13" y="0"/>
                  </a:cxn>
                  <a:cxn ang="0">
                    <a:pos x="10" y="0"/>
                  </a:cxn>
                </a:cxnLst>
                <a:rect l="0" t="0" r="r" b="b"/>
                <a:pathLst>
                  <a:path w="16" h="16">
                    <a:moveTo>
                      <a:pt x="10" y="0"/>
                    </a:moveTo>
                    <a:lnTo>
                      <a:pt x="10" y="0"/>
                    </a:lnTo>
                    <a:lnTo>
                      <a:pt x="6" y="0"/>
                    </a:lnTo>
                    <a:lnTo>
                      <a:pt x="3" y="1"/>
                    </a:lnTo>
                    <a:lnTo>
                      <a:pt x="0" y="4"/>
                    </a:lnTo>
                    <a:lnTo>
                      <a:pt x="0" y="8"/>
                    </a:lnTo>
                    <a:lnTo>
                      <a:pt x="0" y="8"/>
                    </a:lnTo>
                    <a:lnTo>
                      <a:pt x="0" y="11"/>
                    </a:lnTo>
                    <a:lnTo>
                      <a:pt x="2" y="13"/>
                    </a:lnTo>
                    <a:lnTo>
                      <a:pt x="5" y="16"/>
                    </a:lnTo>
                    <a:lnTo>
                      <a:pt x="8" y="16"/>
                    </a:lnTo>
                    <a:lnTo>
                      <a:pt x="8" y="16"/>
                    </a:lnTo>
                    <a:lnTo>
                      <a:pt x="11" y="16"/>
                    </a:lnTo>
                    <a:lnTo>
                      <a:pt x="13" y="14"/>
                    </a:lnTo>
                    <a:lnTo>
                      <a:pt x="16" y="11"/>
                    </a:lnTo>
                    <a:lnTo>
                      <a:pt x="16" y="8"/>
                    </a:lnTo>
                    <a:lnTo>
                      <a:pt x="16" y="8"/>
                    </a:lnTo>
                    <a:lnTo>
                      <a:pt x="16" y="4"/>
                    </a:lnTo>
                    <a:lnTo>
                      <a:pt x="15" y="3"/>
                    </a:lnTo>
                    <a:lnTo>
                      <a:pt x="13" y="0"/>
                    </a:lnTo>
                    <a:lnTo>
                      <a:pt x="10"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77" name="Freeform 3604"/>
              <p:cNvSpPr/>
              <p:nvPr/>
            </p:nvSpPr>
            <p:spPr bwMode="auto">
              <a:xfrm>
                <a:off x="4841874" y="3848100"/>
                <a:ext cx="12700" cy="12700"/>
              </a:xfrm>
              <a:custGeom>
                <a:avLst/>
                <a:gdLst/>
                <a:ahLst/>
                <a:cxnLst>
                  <a:cxn ang="0">
                    <a:pos x="10" y="0"/>
                  </a:cxn>
                  <a:cxn ang="0">
                    <a:pos x="10" y="0"/>
                  </a:cxn>
                  <a:cxn ang="0">
                    <a:pos x="6" y="0"/>
                  </a:cxn>
                  <a:cxn ang="0">
                    <a:pos x="3" y="1"/>
                  </a:cxn>
                  <a:cxn ang="0">
                    <a:pos x="0" y="4"/>
                  </a:cxn>
                  <a:cxn ang="0">
                    <a:pos x="0" y="8"/>
                  </a:cxn>
                  <a:cxn ang="0">
                    <a:pos x="0" y="8"/>
                  </a:cxn>
                  <a:cxn ang="0">
                    <a:pos x="0" y="11"/>
                  </a:cxn>
                  <a:cxn ang="0">
                    <a:pos x="2" y="13"/>
                  </a:cxn>
                  <a:cxn ang="0">
                    <a:pos x="5" y="16"/>
                  </a:cxn>
                  <a:cxn ang="0">
                    <a:pos x="8" y="16"/>
                  </a:cxn>
                  <a:cxn ang="0">
                    <a:pos x="8" y="16"/>
                  </a:cxn>
                  <a:cxn ang="0">
                    <a:pos x="11" y="16"/>
                  </a:cxn>
                  <a:cxn ang="0">
                    <a:pos x="13" y="14"/>
                  </a:cxn>
                  <a:cxn ang="0">
                    <a:pos x="16" y="11"/>
                  </a:cxn>
                  <a:cxn ang="0">
                    <a:pos x="16" y="8"/>
                  </a:cxn>
                  <a:cxn ang="0">
                    <a:pos x="16" y="8"/>
                  </a:cxn>
                  <a:cxn ang="0">
                    <a:pos x="16" y="4"/>
                  </a:cxn>
                  <a:cxn ang="0">
                    <a:pos x="15" y="3"/>
                  </a:cxn>
                  <a:cxn ang="0">
                    <a:pos x="13" y="0"/>
                  </a:cxn>
                  <a:cxn ang="0">
                    <a:pos x="10" y="0"/>
                  </a:cxn>
                </a:cxnLst>
                <a:rect l="0" t="0" r="r" b="b"/>
                <a:pathLst>
                  <a:path w="16" h="16">
                    <a:moveTo>
                      <a:pt x="10" y="0"/>
                    </a:moveTo>
                    <a:lnTo>
                      <a:pt x="10" y="0"/>
                    </a:lnTo>
                    <a:lnTo>
                      <a:pt x="6" y="0"/>
                    </a:lnTo>
                    <a:lnTo>
                      <a:pt x="3" y="1"/>
                    </a:lnTo>
                    <a:lnTo>
                      <a:pt x="0" y="4"/>
                    </a:lnTo>
                    <a:lnTo>
                      <a:pt x="0" y="8"/>
                    </a:lnTo>
                    <a:lnTo>
                      <a:pt x="0" y="8"/>
                    </a:lnTo>
                    <a:lnTo>
                      <a:pt x="0" y="11"/>
                    </a:lnTo>
                    <a:lnTo>
                      <a:pt x="2" y="13"/>
                    </a:lnTo>
                    <a:lnTo>
                      <a:pt x="5" y="16"/>
                    </a:lnTo>
                    <a:lnTo>
                      <a:pt x="8" y="16"/>
                    </a:lnTo>
                    <a:lnTo>
                      <a:pt x="8" y="16"/>
                    </a:lnTo>
                    <a:lnTo>
                      <a:pt x="11" y="16"/>
                    </a:lnTo>
                    <a:lnTo>
                      <a:pt x="13" y="14"/>
                    </a:lnTo>
                    <a:lnTo>
                      <a:pt x="16" y="11"/>
                    </a:lnTo>
                    <a:lnTo>
                      <a:pt x="16" y="8"/>
                    </a:lnTo>
                    <a:lnTo>
                      <a:pt x="16" y="8"/>
                    </a:lnTo>
                    <a:lnTo>
                      <a:pt x="16" y="4"/>
                    </a:lnTo>
                    <a:lnTo>
                      <a:pt x="15" y="3"/>
                    </a:lnTo>
                    <a:lnTo>
                      <a:pt x="13" y="0"/>
                    </a:lnTo>
                    <a:lnTo>
                      <a:pt x="10" y="0"/>
                    </a:lnTo>
                  </a:path>
                </a:pathLst>
              </a:custGeom>
              <a:noFill/>
              <a:ln w="9525">
                <a:noFill/>
                <a:round/>
              </a:ln>
            </p:spPr>
            <p:txBody>
              <a:bodyPr vert="horz" wrap="square" lIns="91440" tIns="45720" rIns="91440" bIns="45720" numCol="1" anchor="t" anchorCtr="0" compatLnSpc="1"/>
              <a:lstStyle/>
              <a:p>
                <a:endParaRPr lang="en-US"/>
              </a:p>
            </p:txBody>
          </p:sp>
          <p:sp>
            <p:nvSpPr>
              <p:cNvPr id="178" name="Freeform 3605"/>
              <p:cNvSpPr/>
              <p:nvPr/>
            </p:nvSpPr>
            <p:spPr bwMode="auto">
              <a:xfrm>
                <a:off x="4824412" y="3889375"/>
                <a:ext cx="14288" cy="12700"/>
              </a:xfrm>
              <a:custGeom>
                <a:avLst/>
                <a:gdLst/>
                <a:ahLst/>
                <a:cxnLst>
                  <a:cxn ang="0">
                    <a:pos x="10" y="0"/>
                  </a:cxn>
                  <a:cxn ang="0">
                    <a:pos x="10" y="0"/>
                  </a:cxn>
                  <a:cxn ang="0">
                    <a:pos x="7" y="0"/>
                  </a:cxn>
                  <a:cxn ang="0">
                    <a:pos x="3" y="2"/>
                  </a:cxn>
                  <a:cxn ang="0">
                    <a:pos x="2" y="5"/>
                  </a:cxn>
                  <a:cxn ang="0">
                    <a:pos x="0" y="8"/>
                  </a:cxn>
                  <a:cxn ang="0">
                    <a:pos x="0" y="8"/>
                  </a:cxn>
                  <a:cxn ang="0">
                    <a:pos x="0" y="11"/>
                  </a:cxn>
                  <a:cxn ang="0">
                    <a:pos x="2" y="15"/>
                  </a:cxn>
                  <a:cxn ang="0">
                    <a:pos x="5" y="16"/>
                  </a:cxn>
                  <a:cxn ang="0">
                    <a:pos x="8" y="18"/>
                  </a:cxn>
                  <a:cxn ang="0">
                    <a:pos x="8" y="18"/>
                  </a:cxn>
                  <a:cxn ang="0">
                    <a:pos x="12" y="16"/>
                  </a:cxn>
                  <a:cxn ang="0">
                    <a:pos x="15" y="15"/>
                  </a:cxn>
                  <a:cxn ang="0">
                    <a:pos x="16" y="13"/>
                  </a:cxn>
                  <a:cxn ang="0">
                    <a:pos x="18" y="10"/>
                  </a:cxn>
                  <a:cxn ang="0">
                    <a:pos x="18" y="10"/>
                  </a:cxn>
                  <a:cxn ang="0">
                    <a:pos x="16" y="7"/>
                  </a:cxn>
                  <a:cxn ang="0">
                    <a:pos x="15" y="3"/>
                  </a:cxn>
                  <a:cxn ang="0">
                    <a:pos x="13" y="2"/>
                  </a:cxn>
                  <a:cxn ang="0">
                    <a:pos x="10" y="0"/>
                  </a:cxn>
                </a:cxnLst>
                <a:rect l="0" t="0" r="r" b="b"/>
                <a:pathLst>
                  <a:path w="18" h="18">
                    <a:moveTo>
                      <a:pt x="10" y="0"/>
                    </a:moveTo>
                    <a:lnTo>
                      <a:pt x="10" y="0"/>
                    </a:lnTo>
                    <a:lnTo>
                      <a:pt x="7" y="0"/>
                    </a:lnTo>
                    <a:lnTo>
                      <a:pt x="3" y="2"/>
                    </a:lnTo>
                    <a:lnTo>
                      <a:pt x="2" y="5"/>
                    </a:lnTo>
                    <a:lnTo>
                      <a:pt x="0" y="8"/>
                    </a:lnTo>
                    <a:lnTo>
                      <a:pt x="0" y="8"/>
                    </a:lnTo>
                    <a:lnTo>
                      <a:pt x="0" y="11"/>
                    </a:lnTo>
                    <a:lnTo>
                      <a:pt x="2" y="15"/>
                    </a:lnTo>
                    <a:lnTo>
                      <a:pt x="5" y="16"/>
                    </a:lnTo>
                    <a:lnTo>
                      <a:pt x="8" y="18"/>
                    </a:lnTo>
                    <a:lnTo>
                      <a:pt x="8" y="18"/>
                    </a:lnTo>
                    <a:lnTo>
                      <a:pt x="12" y="16"/>
                    </a:lnTo>
                    <a:lnTo>
                      <a:pt x="15" y="15"/>
                    </a:lnTo>
                    <a:lnTo>
                      <a:pt x="16" y="13"/>
                    </a:lnTo>
                    <a:lnTo>
                      <a:pt x="18" y="10"/>
                    </a:lnTo>
                    <a:lnTo>
                      <a:pt x="18" y="10"/>
                    </a:lnTo>
                    <a:lnTo>
                      <a:pt x="16" y="7"/>
                    </a:lnTo>
                    <a:lnTo>
                      <a:pt x="15" y="3"/>
                    </a:lnTo>
                    <a:lnTo>
                      <a:pt x="13" y="2"/>
                    </a:lnTo>
                    <a:lnTo>
                      <a:pt x="10"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79" name="Freeform 3606"/>
              <p:cNvSpPr/>
              <p:nvPr/>
            </p:nvSpPr>
            <p:spPr bwMode="auto">
              <a:xfrm>
                <a:off x="4824412" y="3889375"/>
                <a:ext cx="14288" cy="12700"/>
              </a:xfrm>
              <a:custGeom>
                <a:avLst/>
                <a:gdLst/>
                <a:ahLst/>
                <a:cxnLst>
                  <a:cxn ang="0">
                    <a:pos x="10" y="0"/>
                  </a:cxn>
                  <a:cxn ang="0">
                    <a:pos x="10" y="0"/>
                  </a:cxn>
                  <a:cxn ang="0">
                    <a:pos x="7" y="0"/>
                  </a:cxn>
                  <a:cxn ang="0">
                    <a:pos x="3" y="2"/>
                  </a:cxn>
                  <a:cxn ang="0">
                    <a:pos x="2" y="5"/>
                  </a:cxn>
                  <a:cxn ang="0">
                    <a:pos x="0" y="8"/>
                  </a:cxn>
                  <a:cxn ang="0">
                    <a:pos x="0" y="8"/>
                  </a:cxn>
                  <a:cxn ang="0">
                    <a:pos x="0" y="11"/>
                  </a:cxn>
                  <a:cxn ang="0">
                    <a:pos x="2" y="15"/>
                  </a:cxn>
                  <a:cxn ang="0">
                    <a:pos x="5" y="16"/>
                  </a:cxn>
                  <a:cxn ang="0">
                    <a:pos x="8" y="18"/>
                  </a:cxn>
                  <a:cxn ang="0">
                    <a:pos x="8" y="18"/>
                  </a:cxn>
                  <a:cxn ang="0">
                    <a:pos x="12" y="16"/>
                  </a:cxn>
                  <a:cxn ang="0">
                    <a:pos x="15" y="15"/>
                  </a:cxn>
                  <a:cxn ang="0">
                    <a:pos x="16" y="13"/>
                  </a:cxn>
                  <a:cxn ang="0">
                    <a:pos x="18" y="10"/>
                  </a:cxn>
                  <a:cxn ang="0">
                    <a:pos x="18" y="10"/>
                  </a:cxn>
                  <a:cxn ang="0">
                    <a:pos x="16" y="7"/>
                  </a:cxn>
                  <a:cxn ang="0">
                    <a:pos x="15" y="3"/>
                  </a:cxn>
                  <a:cxn ang="0">
                    <a:pos x="13" y="2"/>
                  </a:cxn>
                  <a:cxn ang="0">
                    <a:pos x="10" y="0"/>
                  </a:cxn>
                </a:cxnLst>
                <a:rect l="0" t="0" r="r" b="b"/>
                <a:pathLst>
                  <a:path w="18" h="18">
                    <a:moveTo>
                      <a:pt x="10" y="0"/>
                    </a:moveTo>
                    <a:lnTo>
                      <a:pt x="10" y="0"/>
                    </a:lnTo>
                    <a:lnTo>
                      <a:pt x="7" y="0"/>
                    </a:lnTo>
                    <a:lnTo>
                      <a:pt x="3" y="2"/>
                    </a:lnTo>
                    <a:lnTo>
                      <a:pt x="2" y="5"/>
                    </a:lnTo>
                    <a:lnTo>
                      <a:pt x="0" y="8"/>
                    </a:lnTo>
                    <a:lnTo>
                      <a:pt x="0" y="8"/>
                    </a:lnTo>
                    <a:lnTo>
                      <a:pt x="0" y="11"/>
                    </a:lnTo>
                    <a:lnTo>
                      <a:pt x="2" y="15"/>
                    </a:lnTo>
                    <a:lnTo>
                      <a:pt x="5" y="16"/>
                    </a:lnTo>
                    <a:lnTo>
                      <a:pt x="8" y="18"/>
                    </a:lnTo>
                    <a:lnTo>
                      <a:pt x="8" y="18"/>
                    </a:lnTo>
                    <a:lnTo>
                      <a:pt x="12" y="16"/>
                    </a:lnTo>
                    <a:lnTo>
                      <a:pt x="15" y="15"/>
                    </a:lnTo>
                    <a:lnTo>
                      <a:pt x="16" y="13"/>
                    </a:lnTo>
                    <a:lnTo>
                      <a:pt x="18" y="10"/>
                    </a:lnTo>
                    <a:lnTo>
                      <a:pt x="18" y="10"/>
                    </a:lnTo>
                    <a:lnTo>
                      <a:pt x="16" y="7"/>
                    </a:lnTo>
                    <a:lnTo>
                      <a:pt x="15" y="3"/>
                    </a:lnTo>
                    <a:lnTo>
                      <a:pt x="13" y="2"/>
                    </a:lnTo>
                    <a:lnTo>
                      <a:pt x="10" y="0"/>
                    </a:lnTo>
                  </a:path>
                </a:pathLst>
              </a:custGeom>
              <a:noFill/>
              <a:ln w="9525">
                <a:noFill/>
                <a:round/>
              </a:ln>
            </p:spPr>
            <p:txBody>
              <a:bodyPr vert="horz" wrap="square" lIns="91440" tIns="45720" rIns="91440" bIns="45720" numCol="1" anchor="t" anchorCtr="0" compatLnSpc="1"/>
              <a:lstStyle/>
              <a:p>
                <a:endParaRPr lang="en-US"/>
              </a:p>
            </p:txBody>
          </p:sp>
          <p:sp>
            <p:nvSpPr>
              <p:cNvPr id="180" name="Freeform 3607"/>
              <p:cNvSpPr/>
              <p:nvPr/>
            </p:nvSpPr>
            <p:spPr bwMode="auto">
              <a:xfrm>
                <a:off x="4803774" y="3895725"/>
                <a:ext cx="12700" cy="14288"/>
              </a:xfrm>
              <a:custGeom>
                <a:avLst/>
                <a:gdLst/>
                <a:ahLst/>
                <a:cxnLst>
                  <a:cxn ang="0">
                    <a:pos x="9" y="0"/>
                  </a:cxn>
                  <a:cxn ang="0">
                    <a:pos x="9" y="0"/>
                  </a:cxn>
                  <a:cxn ang="0">
                    <a:pos x="6" y="0"/>
                  </a:cxn>
                  <a:cxn ang="0">
                    <a:pos x="3" y="1"/>
                  </a:cxn>
                  <a:cxn ang="0">
                    <a:pos x="1" y="5"/>
                  </a:cxn>
                  <a:cxn ang="0">
                    <a:pos x="0" y="8"/>
                  </a:cxn>
                  <a:cxn ang="0">
                    <a:pos x="0" y="8"/>
                  </a:cxn>
                  <a:cxn ang="0">
                    <a:pos x="0" y="11"/>
                  </a:cxn>
                  <a:cxn ang="0">
                    <a:pos x="1" y="15"/>
                  </a:cxn>
                  <a:cxn ang="0">
                    <a:pos x="5" y="16"/>
                  </a:cxn>
                  <a:cxn ang="0">
                    <a:pos x="8" y="18"/>
                  </a:cxn>
                  <a:cxn ang="0">
                    <a:pos x="8" y="18"/>
                  </a:cxn>
                  <a:cxn ang="0">
                    <a:pos x="11" y="16"/>
                  </a:cxn>
                  <a:cxn ang="0">
                    <a:pos x="14" y="15"/>
                  </a:cxn>
                  <a:cxn ang="0">
                    <a:pos x="16" y="13"/>
                  </a:cxn>
                  <a:cxn ang="0">
                    <a:pos x="16" y="10"/>
                  </a:cxn>
                  <a:cxn ang="0">
                    <a:pos x="16" y="10"/>
                  </a:cxn>
                  <a:cxn ang="0">
                    <a:pos x="16" y="6"/>
                  </a:cxn>
                  <a:cxn ang="0">
                    <a:pos x="14" y="3"/>
                  </a:cxn>
                  <a:cxn ang="0">
                    <a:pos x="13" y="1"/>
                  </a:cxn>
                  <a:cxn ang="0">
                    <a:pos x="9" y="0"/>
                  </a:cxn>
                </a:cxnLst>
                <a:rect l="0" t="0" r="r" b="b"/>
                <a:pathLst>
                  <a:path w="16" h="18">
                    <a:moveTo>
                      <a:pt x="9" y="0"/>
                    </a:moveTo>
                    <a:lnTo>
                      <a:pt x="9" y="0"/>
                    </a:lnTo>
                    <a:lnTo>
                      <a:pt x="6" y="0"/>
                    </a:lnTo>
                    <a:lnTo>
                      <a:pt x="3" y="1"/>
                    </a:lnTo>
                    <a:lnTo>
                      <a:pt x="1" y="5"/>
                    </a:lnTo>
                    <a:lnTo>
                      <a:pt x="0" y="8"/>
                    </a:lnTo>
                    <a:lnTo>
                      <a:pt x="0" y="8"/>
                    </a:lnTo>
                    <a:lnTo>
                      <a:pt x="0" y="11"/>
                    </a:lnTo>
                    <a:lnTo>
                      <a:pt x="1" y="15"/>
                    </a:lnTo>
                    <a:lnTo>
                      <a:pt x="5" y="16"/>
                    </a:lnTo>
                    <a:lnTo>
                      <a:pt x="8" y="18"/>
                    </a:lnTo>
                    <a:lnTo>
                      <a:pt x="8" y="18"/>
                    </a:lnTo>
                    <a:lnTo>
                      <a:pt x="11" y="16"/>
                    </a:lnTo>
                    <a:lnTo>
                      <a:pt x="14" y="15"/>
                    </a:lnTo>
                    <a:lnTo>
                      <a:pt x="16" y="13"/>
                    </a:lnTo>
                    <a:lnTo>
                      <a:pt x="16" y="10"/>
                    </a:lnTo>
                    <a:lnTo>
                      <a:pt x="16" y="10"/>
                    </a:lnTo>
                    <a:lnTo>
                      <a:pt x="16" y="6"/>
                    </a:lnTo>
                    <a:lnTo>
                      <a:pt x="14" y="3"/>
                    </a:lnTo>
                    <a:lnTo>
                      <a:pt x="13" y="1"/>
                    </a:lnTo>
                    <a:lnTo>
                      <a:pt x="9" y="0"/>
                    </a:lnTo>
                    <a:close/>
                  </a:path>
                </a:pathLst>
              </a:custGeom>
              <a:solidFill>
                <a:srgbClr val="603813"/>
              </a:solidFill>
              <a:ln w="9525">
                <a:noFill/>
                <a:round/>
              </a:ln>
            </p:spPr>
            <p:txBody>
              <a:bodyPr vert="horz" wrap="square" lIns="91440" tIns="45720" rIns="91440" bIns="45720" numCol="1" anchor="t" anchorCtr="0" compatLnSpc="1"/>
              <a:lstStyle/>
              <a:p>
                <a:endParaRPr lang="en-US"/>
              </a:p>
            </p:txBody>
          </p:sp>
          <p:sp>
            <p:nvSpPr>
              <p:cNvPr id="181" name="Freeform 3608"/>
              <p:cNvSpPr/>
              <p:nvPr/>
            </p:nvSpPr>
            <p:spPr bwMode="auto">
              <a:xfrm>
                <a:off x="4803774" y="3895725"/>
                <a:ext cx="12700" cy="14288"/>
              </a:xfrm>
              <a:custGeom>
                <a:avLst/>
                <a:gdLst/>
                <a:ahLst/>
                <a:cxnLst>
                  <a:cxn ang="0">
                    <a:pos x="9" y="0"/>
                  </a:cxn>
                  <a:cxn ang="0">
                    <a:pos x="9" y="0"/>
                  </a:cxn>
                  <a:cxn ang="0">
                    <a:pos x="6" y="0"/>
                  </a:cxn>
                  <a:cxn ang="0">
                    <a:pos x="3" y="1"/>
                  </a:cxn>
                  <a:cxn ang="0">
                    <a:pos x="1" y="5"/>
                  </a:cxn>
                  <a:cxn ang="0">
                    <a:pos x="0" y="8"/>
                  </a:cxn>
                  <a:cxn ang="0">
                    <a:pos x="0" y="8"/>
                  </a:cxn>
                  <a:cxn ang="0">
                    <a:pos x="0" y="11"/>
                  </a:cxn>
                  <a:cxn ang="0">
                    <a:pos x="1" y="15"/>
                  </a:cxn>
                  <a:cxn ang="0">
                    <a:pos x="5" y="16"/>
                  </a:cxn>
                  <a:cxn ang="0">
                    <a:pos x="8" y="18"/>
                  </a:cxn>
                  <a:cxn ang="0">
                    <a:pos x="8" y="18"/>
                  </a:cxn>
                  <a:cxn ang="0">
                    <a:pos x="11" y="16"/>
                  </a:cxn>
                  <a:cxn ang="0">
                    <a:pos x="14" y="15"/>
                  </a:cxn>
                  <a:cxn ang="0">
                    <a:pos x="16" y="13"/>
                  </a:cxn>
                  <a:cxn ang="0">
                    <a:pos x="16" y="10"/>
                  </a:cxn>
                  <a:cxn ang="0">
                    <a:pos x="16" y="10"/>
                  </a:cxn>
                  <a:cxn ang="0">
                    <a:pos x="16" y="6"/>
                  </a:cxn>
                  <a:cxn ang="0">
                    <a:pos x="14" y="3"/>
                  </a:cxn>
                  <a:cxn ang="0">
                    <a:pos x="13" y="1"/>
                  </a:cxn>
                  <a:cxn ang="0">
                    <a:pos x="9" y="0"/>
                  </a:cxn>
                </a:cxnLst>
                <a:rect l="0" t="0" r="r" b="b"/>
                <a:pathLst>
                  <a:path w="16" h="18">
                    <a:moveTo>
                      <a:pt x="9" y="0"/>
                    </a:moveTo>
                    <a:lnTo>
                      <a:pt x="9" y="0"/>
                    </a:lnTo>
                    <a:lnTo>
                      <a:pt x="6" y="0"/>
                    </a:lnTo>
                    <a:lnTo>
                      <a:pt x="3" y="1"/>
                    </a:lnTo>
                    <a:lnTo>
                      <a:pt x="1" y="5"/>
                    </a:lnTo>
                    <a:lnTo>
                      <a:pt x="0" y="8"/>
                    </a:lnTo>
                    <a:lnTo>
                      <a:pt x="0" y="8"/>
                    </a:lnTo>
                    <a:lnTo>
                      <a:pt x="0" y="11"/>
                    </a:lnTo>
                    <a:lnTo>
                      <a:pt x="1" y="15"/>
                    </a:lnTo>
                    <a:lnTo>
                      <a:pt x="5" y="16"/>
                    </a:lnTo>
                    <a:lnTo>
                      <a:pt x="8" y="18"/>
                    </a:lnTo>
                    <a:lnTo>
                      <a:pt x="8" y="18"/>
                    </a:lnTo>
                    <a:lnTo>
                      <a:pt x="11" y="16"/>
                    </a:lnTo>
                    <a:lnTo>
                      <a:pt x="14" y="15"/>
                    </a:lnTo>
                    <a:lnTo>
                      <a:pt x="16" y="13"/>
                    </a:lnTo>
                    <a:lnTo>
                      <a:pt x="16" y="10"/>
                    </a:lnTo>
                    <a:lnTo>
                      <a:pt x="16" y="10"/>
                    </a:lnTo>
                    <a:lnTo>
                      <a:pt x="16" y="6"/>
                    </a:lnTo>
                    <a:lnTo>
                      <a:pt x="14" y="3"/>
                    </a:lnTo>
                    <a:lnTo>
                      <a:pt x="13" y="1"/>
                    </a:lnTo>
                    <a:lnTo>
                      <a:pt x="9" y="0"/>
                    </a:lnTo>
                  </a:path>
                </a:pathLst>
              </a:custGeom>
              <a:noFill/>
              <a:ln w="9525">
                <a:noFill/>
                <a:round/>
              </a:ln>
            </p:spPr>
            <p:txBody>
              <a:bodyPr vert="horz" wrap="square" lIns="91440" tIns="45720" rIns="91440" bIns="45720" numCol="1" anchor="t" anchorCtr="0" compatLnSpc="1"/>
              <a:lstStyle/>
              <a:p>
                <a:endParaRPr lang="en-US"/>
              </a:p>
            </p:txBody>
          </p:sp>
          <p:sp>
            <p:nvSpPr>
              <p:cNvPr id="182" name="Freeform 3609"/>
              <p:cNvSpPr/>
              <p:nvPr/>
            </p:nvSpPr>
            <p:spPr bwMode="auto">
              <a:xfrm>
                <a:off x="4784724" y="3562350"/>
                <a:ext cx="125413" cy="395288"/>
              </a:xfrm>
              <a:custGeom>
                <a:avLst/>
                <a:gdLst/>
                <a:ahLst/>
                <a:cxnLst>
                  <a:cxn ang="0">
                    <a:pos x="33" y="0"/>
                  </a:cxn>
                  <a:cxn ang="0">
                    <a:pos x="33" y="0"/>
                  </a:cxn>
                  <a:cxn ang="0">
                    <a:pos x="56" y="21"/>
                  </a:cxn>
                  <a:cxn ang="0">
                    <a:pos x="78" y="42"/>
                  </a:cxn>
                  <a:cxn ang="0">
                    <a:pos x="98" y="68"/>
                  </a:cxn>
                  <a:cxn ang="0">
                    <a:pos x="114" y="96"/>
                  </a:cxn>
                  <a:cxn ang="0">
                    <a:pos x="114" y="96"/>
                  </a:cxn>
                  <a:cxn ang="0">
                    <a:pos x="127" y="122"/>
                  </a:cxn>
                  <a:cxn ang="0">
                    <a:pos x="137" y="150"/>
                  </a:cxn>
                  <a:cxn ang="0">
                    <a:pos x="144" y="178"/>
                  </a:cxn>
                  <a:cxn ang="0">
                    <a:pos x="148" y="205"/>
                  </a:cxn>
                  <a:cxn ang="0">
                    <a:pos x="150" y="235"/>
                  </a:cxn>
                  <a:cxn ang="0">
                    <a:pos x="148" y="262"/>
                  </a:cxn>
                  <a:cxn ang="0">
                    <a:pos x="145" y="290"/>
                  </a:cxn>
                  <a:cxn ang="0">
                    <a:pos x="139" y="316"/>
                  </a:cxn>
                  <a:cxn ang="0">
                    <a:pos x="129" y="342"/>
                  </a:cxn>
                  <a:cxn ang="0">
                    <a:pos x="118" y="368"/>
                  </a:cxn>
                  <a:cxn ang="0">
                    <a:pos x="104" y="393"/>
                  </a:cxn>
                  <a:cxn ang="0">
                    <a:pos x="88" y="415"/>
                  </a:cxn>
                  <a:cxn ang="0">
                    <a:pos x="69" y="437"/>
                  </a:cxn>
                  <a:cxn ang="0">
                    <a:pos x="49" y="456"/>
                  </a:cxn>
                  <a:cxn ang="0">
                    <a:pos x="26" y="474"/>
                  </a:cxn>
                  <a:cxn ang="0">
                    <a:pos x="0" y="490"/>
                  </a:cxn>
                  <a:cxn ang="0">
                    <a:pos x="5" y="498"/>
                  </a:cxn>
                  <a:cxn ang="0">
                    <a:pos x="5" y="498"/>
                  </a:cxn>
                  <a:cxn ang="0">
                    <a:pos x="30" y="482"/>
                  </a:cxn>
                  <a:cxn ang="0">
                    <a:pos x="54" y="464"/>
                  </a:cxn>
                  <a:cxn ang="0">
                    <a:pos x="75" y="445"/>
                  </a:cxn>
                  <a:cxn ang="0">
                    <a:pos x="95" y="423"/>
                  </a:cxn>
                  <a:cxn ang="0">
                    <a:pos x="111" y="401"/>
                  </a:cxn>
                  <a:cxn ang="0">
                    <a:pos x="124" y="376"/>
                  </a:cxn>
                  <a:cxn ang="0">
                    <a:pos x="137" y="350"/>
                  </a:cxn>
                  <a:cxn ang="0">
                    <a:pos x="145" y="324"/>
                  </a:cxn>
                  <a:cxn ang="0">
                    <a:pos x="152" y="296"/>
                  </a:cxn>
                  <a:cxn ang="0">
                    <a:pos x="157" y="269"/>
                  </a:cxn>
                  <a:cxn ang="0">
                    <a:pos x="158" y="241"/>
                  </a:cxn>
                  <a:cxn ang="0">
                    <a:pos x="157" y="213"/>
                  </a:cxn>
                  <a:cxn ang="0">
                    <a:pos x="152" y="184"/>
                  </a:cxn>
                  <a:cxn ang="0">
                    <a:pos x="145" y="156"/>
                  </a:cxn>
                  <a:cxn ang="0">
                    <a:pos x="135" y="129"/>
                  </a:cxn>
                  <a:cxn ang="0">
                    <a:pos x="122" y="101"/>
                  </a:cxn>
                  <a:cxn ang="0">
                    <a:pos x="122" y="101"/>
                  </a:cxn>
                  <a:cxn ang="0">
                    <a:pos x="114" y="86"/>
                  </a:cxn>
                  <a:cxn ang="0">
                    <a:pos x="104" y="72"/>
                  </a:cxn>
                  <a:cxn ang="0">
                    <a:pos x="95" y="59"/>
                  </a:cxn>
                  <a:cxn ang="0">
                    <a:pos x="83" y="46"/>
                  </a:cxn>
                  <a:cxn ang="0">
                    <a:pos x="72" y="33"/>
                  </a:cxn>
                  <a:cxn ang="0">
                    <a:pos x="59" y="21"/>
                  </a:cxn>
                  <a:cxn ang="0">
                    <a:pos x="33" y="0"/>
                  </a:cxn>
                </a:cxnLst>
                <a:rect l="0" t="0" r="r" b="b"/>
                <a:pathLst>
                  <a:path w="158" h="498">
                    <a:moveTo>
                      <a:pt x="33" y="0"/>
                    </a:moveTo>
                    <a:lnTo>
                      <a:pt x="33" y="0"/>
                    </a:lnTo>
                    <a:lnTo>
                      <a:pt x="56" y="21"/>
                    </a:lnTo>
                    <a:lnTo>
                      <a:pt x="78" y="42"/>
                    </a:lnTo>
                    <a:lnTo>
                      <a:pt x="98" y="68"/>
                    </a:lnTo>
                    <a:lnTo>
                      <a:pt x="114" y="96"/>
                    </a:lnTo>
                    <a:lnTo>
                      <a:pt x="114" y="96"/>
                    </a:lnTo>
                    <a:lnTo>
                      <a:pt x="127" y="122"/>
                    </a:lnTo>
                    <a:lnTo>
                      <a:pt x="137" y="150"/>
                    </a:lnTo>
                    <a:lnTo>
                      <a:pt x="144" y="178"/>
                    </a:lnTo>
                    <a:lnTo>
                      <a:pt x="148" y="205"/>
                    </a:lnTo>
                    <a:lnTo>
                      <a:pt x="150" y="235"/>
                    </a:lnTo>
                    <a:lnTo>
                      <a:pt x="148" y="262"/>
                    </a:lnTo>
                    <a:lnTo>
                      <a:pt x="145" y="290"/>
                    </a:lnTo>
                    <a:lnTo>
                      <a:pt x="139" y="316"/>
                    </a:lnTo>
                    <a:lnTo>
                      <a:pt x="129" y="342"/>
                    </a:lnTo>
                    <a:lnTo>
                      <a:pt x="118" y="368"/>
                    </a:lnTo>
                    <a:lnTo>
                      <a:pt x="104" y="393"/>
                    </a:lnTo>
                    <a:lnTo>
                      <a:pt x="88" y="415"/>
                    </a:lnTo>
                    <a:lnTo>
                      <a:pt x="69" y="437"/>
                    </a:lnTo>
                    <a:lnTo>
                      <a:pt x="49" y="456"/>
                    </a:lnTo>
                    <a:lnTo>
                      <a:pt x="26" y="474"/>
                    </a:lnTo>
                    <a:lnTo>
                      <a:pt x="0" y="490"/>
                    </a:lnTo>
                    <a:lnTo>
                      <a:pt x="5" y="498"/>
                    </a:lnTo>
                    <a:lnTo>
                      <a:pt x="5" y="498"/>
                    </a:lnTo>
                    <a:lnTo>
                      <a:pt x="30" y="482"/>
                    </a:lnTo>
                    <a:lnTo>
                      <a:pt x="54" y="464"/>
                    </a:lnTo>
                    <a:lnTo>
                      <a:pt x="75" y="445"/>
                    </a:lnTo>
                    <a:lnTo>
                      <a:pt x="95" y="423"/>
                    </a:lnTo>
                    <a:lnTo>
                      <a:pt x="111" y="401"/>
                    </a:lnTo>
                    <a:lnTo>
                      <a:pt x="124" y="376"/>
                    </a:lnTo>
                    <a:lnTo>
                      <a:pt x="137" y="350"/>
                    </a:lnTo>
                    <a:lnTo>
                      <a:pt x="145" y="324"/>
                    </a:lnTo>
                    <a:lnTo>
                      <a:pt x="152" y="296"/>
                    </a:lnTo>
                    <a:lnTo>
                      <a:pt x="157" y="269"/>
                    </a:lnTo>
                    <a:lnTo>
                      <a:pt x="158" y="241"/>
                    </a:lnTo>
                    <a:lnTo>
                      <a:pt x="157" y="213"/>
                    </a:lnTo>
                    <a:lnTo>
                      <a:pt x="152" y="184"/>
                    </a:lnTo>
                    <a:lnTo>
                      <a:pt x="145" y="156"/>
                    </a:lnTo>
                    <a:lnTo>
                      <a:pt x="135" y="129"/>
                    </a:lnTo>
                    <a:lnTo>
                      <a:pt x="122" y="101"/>
                    </a:lnTo>
                    <a:lnTo>
                      <a:pt x="122" y="101"/>
                    </a:lnTo>
                    <a:lnTo>
                      <a:pt x="114" y="86"/>
                    </a:lnTo>
                    <a:lnTo>
                      <a:pt x="104" y="72"/>
                    </a:lnTo>
                    <a:lnTo>
                      <a:pt x="95" y="59"/>
                    </a:lnTo>
                    <a:lnTo>
                      <a:pt x="83" y="46"/>
                    </a:lnTo>
                    <a:lnTo>
                      <a:pt x="72" y="33"/>
                    </a:lnTo>
                    <a:lnTo>
                      <a:pt x="59" y="21"/>
                    </a:lnTo>
                    <a:lnTo>
                      <a:pt x="33" y="0"/>
                    </a:lnTo>
                    <a:close/>
                  </a:path>
                </a:pathLst>
              </a:custGeom>
              <a:solidFill>
                <a:srgbClr val="FF9494"/>
              </a:solidFill>
              <a:ln w="9525">
                <a:noFill/>
                <a:round/>
              </a:ln>
            </p:spPr>
            <p:txBody>
              <a:bodyPr vert="horz" wrap="square" lIns="91440" tIns="45720" rIns="91440" bIns="45720" numCol="1" anchor="t" anchorCtr="0" compatLnSpc="1"/>
              <a:lstStyle/>
              <a:p>
                <a:endParaRPr lang="en-US"/>
              </a:p>
            </p:txBody>
          </p:sp>
          <p:sp>
            <p:nvSpPr>
              <p:cNvPr id="183" name="Freeform 3610"/>
              <p:cNvSpPr/>
              <p:nvPr/>
            </p:nvSpPr>
            <p:spPr bwMode="auto">
              <a:xfrm>
                <a:off x="4784724" y="3562350"/>
                <a:ext cx="125413" cy="395288"/>
              </a:xfrm>
              <a:custGeom>
                <a:avLst/>
                <a:gdLst/>
                <a:ahLst/>
                <a:cxnLst>
                  <a:cxn ang="0">
                    <a:pos x="33" y="0"/>
                  </a:cxn>
                  <a:cxn ang="0">
                    <a:pos x="33" y="0"/>
                  </a:cxn>
                  <a:cxn ang="0">
                    <a:pos x="56" y="21"/>
                  </a:cxn>
                  <a:cxn ang="0">
                    <a:pos x="78" y="42"/>
                  </a:cxn>
                  <a:cxn ang="0">
                    <a:pos x="98" y="68"/>
                  </a:cxn>
                  <a:cxn ang="0">
                    <a:pos x="114" y="96"/>
                  </a:cxn>
                  <a:cxn ang="0">
                    <a:pos x="114" y="96"/>
                  </a:cxn>
                  <a:cxn ang="0">
                    <a:pos x="127" y="122"/>
                  </a:cxn>
                  <a:cxn ang="0">
                    <a:pos x="137" y="150"/>
                  </a:cxn>
                  <a:cxn ang="0">
                    <a:pos x="144" y="178"/>
                  </a:cxn>
                  <a:cxn ang="0">
                    <a:pos x="148" y="205"/>
                  </a:cxn>
                  <a:cxn ang="0">
                    <a:pos x="150" y="235"/>
                  </a:cxn>
                  <a:cxn ang="0">
                    <a:pos x="148" y="262"/>
                  </a:cxn>
                  <a:cxn ang="0">
                    <a:pos x="145" y="290"/>
                  </a:cxn>
                  <a:cxn ang="0">
                    <a:pos x="139" y="316"/>
                  </a:cxn>
                  <a:cxn ang="0">
                    <a:pos x="129" y="342"/>
                  </a:cxn>
                  <a:cxn ang="0">
                    <a:pos x="118" y="368"/>
                  </a:cxn>
                  <a:cxn ang="0">
                    <a:pos x="104" y="393"/>
                  </a:cxn>
                  <a:cxn ang="0">
                    <a:pos x="88" y="415"/>
                  </a:cxn>
                  <a:cxn ang="0">
                    <a:pos x="69" y="437"/>
                  </a:cxn>
                  <a:cxn ang="0">
                    <a:pos x="49" y="456"/>
                  </a:cxn>
                  <a:cxn ang="0">
                    <a:pos x="26" y="474"/>
                  </a:cxn>
                  <a:cxn ang="0">
                    <a:pos x="0" y="490"/>
                  </a:cxn>
                  <a:cxn ang="0">
                    <a:pos x="5" y="498"/>
                  </a:cxn>
                  <a:cxn ang="0">
                    <a:pos x="5" y="498"/>
                  </a:cxn>
                  <a:cxn ang="0">
                    <a:pos x="30" y="482"/>
                  </a:cxn>
                  <a:cxn ang="0">
                    <a:pos x="54" y="464"/>
                  </a:cxn>
                  <a:cxn ang="0">
                    <a:pos x="75" y="445"/>
                  </a:cxn>
                  <a:cxn ang="0">
                    <a:pos x="95" y="423"/>
                  </a:cxn>
                  <a:cxn ang="0">
                    <a:pos x="111" y="401"/>
                  </a:cxn>
                  <a:cxn ang="0">
                    <a:pos x="124" y="376"/>
                  </a:cxn>
                  <a:cxn ang="0">
                    <a:pos x="137" y="350"/>
                  </a:cxn>
                  <a:cxn ang="0">
                    <a:pos x="145" y="324"/>
                  </a:cxn>
                  <a:cxn ang="0">
                    <a:pos x="152" y="296"/>
                  </a:cxn>
                  <a:cxn ang="0">
                    <a:pos x="157" y="269"/>
                  </a:cxn>
                  <a:cxn ang="0">
                    <a:pos x="158" y="241"/>
                  </a:cxn>
                  <a:cxn ang="0">
                    <a:pos x="157" y="213"/>
                  </a:cxn>
                  <a:cxn ang="0">
                    <a:pos x="152" y="184"/>
                  </a:cxn>
                  <a:cxn ang="0">
                    <a:pos x="145" y="156"/>
                  </a:cxn>
                  <a:cxn ang="0">
                    <a:pos x="135" y="129"/>
                  </a:cxn>
                  <a:cxn ang="0">
                    <a:pos x="122" y="101"/>
                  </a:cxn>
                  <a:cxn ang="0">
                    <a:pos x="122" y="101"/>
                  </a:cxn>
                  <a:cxn ang="0">
                    <a:pos x="114" y="86"/>
                  </a:cxn>
                  <a:cxn ang="0">
                    <a:pos x="104" y="72"/>
                  </a:cxn>
                  <a:cxn ang="0">
                    <a:pos x="95" y="59"/>
                  </a:cxn>
                  <a:cxn ang="0">
                    <a:pos x="83" y="46"/>
                  </a:cxn>
                  <a:cxn ang="0">
                    <a:pos x="72" y="33"/>
                  </a:cxn>
                  <a:cxn ang="0">
                    <a:pos x="59" y="21"/>
                  </a:cxn>
                  <a:cxn ang="0">
                    <a:pos x="33" y="0"/>
                  </a:cxn>
                </a:cxnLst>
                <a:rect l="0" t="0" r="r" b="b"/>
                <a:pathLst>
                  <a:path w="158" h="498">
                    <a:moveTo>
                      <a:pt x="33" y="0"/>
                    </a:moveTo>
                    <a:lnTo>
                      <a:pt x="33" y="0"/>
                    </a:lnTo>
                    <a:lnTo>
                      <a:pt x="56" y="21"/>
                    </a:lnTo>
                    <a:lnTo>
                      <a:pt x="78" y="42"/>
                    </a:lnTo>
                    <a:lnTo>
                      <a:pt x="98" y="68"/>
                    </a:lnTo>
                    <a:lnTo>
                      <a:pt x="114" y="96"/>
                    </a:lnTo>
                    <a:lnTo>
                      <a:pt x="114" y="96"/>
                    </a:lnTo>
                    <a:lnTo>
                      <a:pt x="127" y="122"/>
                    </a:lnTo>
                    <a:lnTo>
                      <a:pt x="137" y="150"/>
                    </a:lnTo>
                    <a:lnTo>
                      <a:pt x="144" y="178"/>
                    </a:lnTo>
                    <a:lnTo>
                      <a:pt x="148" y="205"/>
                    </a:lnTo>
                    <a:lnTo>
                      <a:pt x="150" y="235"/>
                    </a:lnTo>
                    <a:lnTo>
                      <a:pt x="148" y="262"/>
                    </a:lnTo>
                    <a:lnTo>
                      <a:pt x="145" y="290"/>
                    </a:lnTo>
                    <a:lnTo>
                      <a:pt x="139" y="316"/>
                    </a:lnTo>
                    <a:lnTo>
                      <a:pt x="129" y="342"/>
                    </a:lnTo>
                    <a:lnTo>
                      <a:pt x="118" y="368"/>
                    </a:lnTo>
                    <a:lnTo>
                      <a:pt x="104" y="393"/>
                    </a:lnTo>
                    <a:lnTo>
                      <a:pt x="88" y="415"/>
                    </a:lnTo>
                    <a:lnTo>
                      <a:pt x="69" y="437"/>
                    </a:lnTo>
                    <a:lnTo>
                      <a:pt x="49" y="456"/>
                    </a:lnTo>
                    <a:lnTo>
                      <a:pt x="26" y="474"/>
                    </a:lnTo>
                    <a:lnTo>
                      <a:pt x="0" y="490"/>
                    </a:lnTo>
                    <a:lnTo>
                      <a:pt x="5" y="498"/>
                    </a:lnTo>
                    <a:lnTo>
                      <a:pt x="5" y="498"/>
                    </a:lnTo>
                    <a:lnTo>
                      <a:pt x="30" y="482"/>
                    </a:lnTo>
                    <a:lnTo>
                      <a:pt x="54" y="464"/>
                    </a:lnTo>
                    <a:lnTo>
                      <a:pt x="75" y="445"/>
                    </a:lnTo>
                    <a:lnTo>
                      <a:pt x="95" y="423"/>
                    </a:lnTo>
                    <a:lnTo>
                      <a:pt x="111" y="401"/>
                    </a:lnTo>
                    <a:lnTo>
                      <a:pt x="124" y="376"/>
                    </a:lnTo>
                    <a:lnTo>
                      <a:pt x="137" y="350"/>
                    </a:lnTo>
                    <a:lnTo>
                      <a:pt x="145" y="324"/>
                    </a:lnTo>
                    <a:lnTo>
                      <a:pt x="152" y="296"/>
                    </a:lnTo>
                    <a:lnTo>
                      <a:pt x="157" y="269"/>
                    </a:lnTo>
                    <a:lnTo>
                      <a:pt x="158" y="241"/>
                    </a:lnTo>
                    <a:lnTo>
                      <a:pt x="157" y="213"/>
                    </a:lnTo>
                    <a:lnTo>
                      <a:pt x="152" y="184"/>
                    </a:lnTo>
                    <a:lnTo>
                      <a:pt x="145" y="156"/>
                    </a:lnTo>
                    <a:lnTo>
                      <a:pt x="135" y="129"/>
                    </a:lnTo>
                    <a:lnTo>
                      <a:pt x="122" y="101"/>
                    </a:lnTo>
                    <a:lnTo>
                      <a:pt x="122" y="101"/>
                    </a:lnTo>
                    <a:lnTo>
                      <a:pt x="114" y="86"/>
                    </a:lnTo>
                    <a:lnTo>
                      <a:pt x="104" y="72"/>
                    </a:lnTo>
                    <a:lnTo>
                      <a:pt x="95" y="59"/>
                    </a:lnTo>
                    <a:lnTo>
                      <a:pt x="83" y="46"/>
                    </a:lnTo>
                    <a:lnTo>
                      <a:pt x="72" y="33"/>
                    </a:lnTo>
                    <a:lnTo>
                      <a:pt x="59" y="21"/>
                    </a:lnTo>
                    <a:lnTo>
                      <a:pt x="33" y="0"/>
                    </a:lnTo>
                  </a:path>
                </a:pathLst>
              </a:custGeom>
              <a:noFill/>
              <a:ln w="9525">
                <a:noFill/>
                <a:round/>
              </a:ln>
            </p:spPr>
            <p:txBody>
              <a:bodyPr vert="horz" wrap="square" lIns="91440" tIns="45720" rIns="91440" bIns="45720" numCol="1" anchor="t" anchorCtr="0" compatLnSpc="1"/>
              <a:lstStyle/>
              <a:p>
                <a:endParaRPr lang="en-US"/>
              </a:p>
            </p:txBody>
          </p:sp>
          <p:sp>
            <p:nvSpPr>
              <p:cNvPr id="184" name="Freeform 3611"/>
              <p:cNvSpPr>
                <a:spLocks noEditPoints="1"/>
              </p:cNvSpPr>
              <p:nvPr/>
            </p:nvSpPr>
            <p:spPr bwMode="auto">
              <a:xfrm>
                <a:off x="4567237" y="3519487"/>
                <a:ext cx="336550" cy="431800"/>
              </a:xfrm>
              <a:custGeom>
                <a:avLst/>
                <a:gdLst/>
                <a:ahLst/>
                <a:cxnLst>
                  <a:cxn ang="0">
                    <a:pos x="276" y="495"/>
                  </a:cxn>
                  <a:cxn ang="0">
                    <a:pos x="294" y="510"/>
                  </a:cxn>
                  <a:cxn ang="0">
                    <a:pos x="298" y="482"/>
                  </a:cxn>
                  <a:cxn ang="0">
                    <a:pos x="314" y="480"/>
                  </a:cxn>
                  <a:cxn ang="0">
                    <a:pos x="327" y="480"/>
                  </a:cxn>
                  <a:cxn ang="0">
                    <a:pos x="332" y="464"/>
                  </a:cxn>
                  <a:cxn ang="0">
                    <a:pos x="343" y="461"/>
                  </a:cxn>
                  <a:cxn ang="0">
                    <a:pos x="343" y="438"/>
                  </a:cxn>
                  <a:cxn ang="0">
                    <a:pos x="347" y="461"/>
                  </a:cxn>
                  <a:cxn ang="0">
                    <a:pos x="345" y="418"/>
                  </a:cxn>
                  <a:cxn ang="0">
                    <a:pos x="361" y="422"/>
                  </a:cxn>
                  <a:cxn ang="0">
                    <a:pos x="351" y="384"/>
                  </a:cxn>
                  <a:cxn ang="0">
                    <a:pos x="373" y="394"/>
                  </a:cxn>
                  <a:cxn ang="0">
                    <a:pos x="363" y="352"/>
                  </a:cxn>
                  <a:cxn ang="0">
                    <a:pos x="374" y="365"/>
                  </a:cxn>
                  <a:cxn ang="0">
                    <a:pos x="381" y="329"/>
                  </a:cxn>
                  <a:cxn ang="0">
                    <a:pos x="389" y="344"/>
                  </a:cxn>
                  <a:cxn ang="0">
                    <a:pos x="376" y="300"/>
                  </a:cxn>
                  <a:cxn ang="0">
                    <a:pos x="382" y="322"/>
                  </a:cxn>
                  <a:cxn ang="0">
                    <a:pos x="376" y="272"/>
                  </a:cxn>
                  <a:cxn ang="0">
                    <a:pos x="381" y="249"/>
                  </a:cxn>
                  <a:cxn ang="0">
                    <a:pos x="381" y="226"/>
                  </a:cxn>
                  <a:cxn ang="0">
                    <a:pos x="381" y="249"/>
                  </a:cxn>
                  <a:cxn ang="0">
                    <a:pos x="373" y="200"/>
                  </a:cxn>
                  <a:cxn ang="0">
                    <a:pos x="376" y="190"/>
                  </a:cxn>
                  <a:cxn ang="0">
                    <a:pos x="376" y="174"/>
                  </a:cxn>
                  <a:cxn ang="0">
                    <a:pos x="361" y="173"/>
                  </a:cxn>
                  <a:cxn ang="0">
                    <a:pos x="361" y="150"/>
                  </a:cxn>
                  <a:cxn ang="0">
                    <a:pos x="342" y="147"/>
                  </a:cxn>
                  <a:cxn ang="0">
                    <a:pos x="342" y="130"/>
                  </a:cxn>
                  <a:cxn ang="0">
                    <a:pos x="316" y="125"/>
                  </a:cxn>
                  <a:cxn ang="0">
                    <a:pos x="319" y="103"/>
                  </a:cxn>
                  <a:cxn ang="0">
                    <a:pos x="288" y="101"/>
                  </a:cxn>
                  <a:cxn ang="0">
                    <a:pos x="298" y="88"/>
                  </a:cxn>
                  <a:cxn ang="0">
                    <a:pos x="275" y="76"/>
                  </a:cxn>
                  <a:cxn ang="0">
                    <a:pos x="288" y="67"/>
                  </a:cxn>
                  <a:cxn ang="0">
                    <a:pos x="246" y="65"/>
                  </a:cxn>
                  <a:cxn ang="0">
                    <a:pos x="268" y="60"/>
                  </a:cxn>
                  <a:cxn ang="0">
                    <a:pos x="29" y="52"/>
                  </a:cxn>
                  <a:cxn ang="0">
                    <a:pos x="45" y="52"/>
                  </a:cxn>
                  <a:cxn ang="0">
                    <a:pos x="219" y="52"/>
                  </a:cxn>
                  <a:cxn ang="0">
                    <a:pos x="236" y="55"/>
                  </a:cxn>
                  <a:cxn ang="0">
                    <a:pos x="167" y="34"/>
                  </a:cxn>
                  <a:cxn ang="0">
                    <a:pos x="179" y="47"/>
                  </a:cxn>
                  <a:cxn ang="0">
                    <a:pos x="94" y="28"/>
                  </a:cxn>
                  <a:cxn ang="0">
                    <a:pos x="102" y="42"/>
                  </a:cxn>
                  <a:cxn ang="0">
                    <a:pos x="148" y="18"/>
                  </a:cxn>
                  <a:cxn ang="0">
                    <a:pos x="153" y="34"/>
                  </a:cxn>
                  <a:cxn ang="0">
                    <a:pos x="127" y="16"/>
                  </a:cxn>
                  <a:cxn ang="0">
                    <a:pos x="138" y="0"/>
                  </a:cxn>
                  <a:cxn ang="0">
                    <a:pos x="6" y="49"/>
                  </a:cxn>
                  <a:cxn ang="0">
                    <a:pos x="29" y="88"/>
                  </a:cxn>
                  <a:cxn ang="0">
                    <a:pos x="219" y="81"/>
                  </a:cxn>
                  <a:cxn ang="0">
                    <a:pos x="330" y="182"/>
                  </a:cxn>
                  <a:cxn ang="0">
                    <a:pos x="322" y="410"/>
                  </a:cxn>
                  <a:cxn ang="0">
                    <a:pos x="361" y="467"/>
                  </a:cxn>
                  <a:cxn ang="0">
                    <a:pos x="400" y="174"/>
                  </a:cxn>
                  <a:cxn ang="0">
                    <a:pos x="226" y="15"/>
                  </a:cxn>
                </a:cxnLst>
                <a:rect l="0" t="0" r="r" b="b"/>
                <a:pathLst>
                  <a:path w="423" h="542">
                    <a:moveTo>
                      <a:pt x="285" y="516"/>
                    </a:moveTo>
                    <a:lnTo>
                      <a:pt x="285" y="516"/>
                    </a:lnTo>
                    <a:lnTo>
                      <a:pt x="283" y="516"/>
                    </a:lnTo>
                    <a:lnTo>
                      <a:pt x="283" y="516"/>
                    </a:lnTo>
                    <a:lnTo>
                      <a:pt x="278" y="515"/>
                    </a:lnTo>
                    <a:lnTo>
                      <a:pt x="275" y="511"/>
                    </a:lnTo>
                    <a:lnTo>
                      <a:pt x="273" y="506"/>
                    </a:lnTo>
                    <a:lnTo>
                      <a:pt x="273" y="503"/>
                    </a:lnTo>
                    <a:lnTo>
                      <a:pt x="273" y="503"/>
                    </a:lnTo>
                    <a:lnTo>
                      <a:pt x="273" y="498"/>
                    </a:lnTo>
                    <a:lnTo>
                      <a:pt x="276" y="495"/>
                    </a:lnTo>
                    <a:lnTo>
                      <a:pt x="280" y="492"/>
                    </a:lnTo>
                    <a:lnTo>
                      <a:pt x="285" y="492"/>
                    </a:lnTo>
                    <a:lnTo>
                      <a:pt x="285" y="492"/>
                    </a:lnTo>
                    <a:lnTo>
                      <a:pt x="286" y="492"/>
                    </a:lnTo>
                    <a:lnTo>
                      <a:pt x="286" y="492"/>
                    </a:lnTo>
                    <a:lnTo>
                      <a:pt x="290" y="493"/>
                    </a:lnTo>
                    <a:lnTo>
                      <a:pt x="293" y="497"/>
                    </a:lnTo>
                    <a:lnTo>
                      <a:pt x="296" y="500"/>
                    </a:lnTo>
                    <a:lnTo>
                      <a:pt x="296" y="505"/>
                    </a:lnTo>
                    <a:lnTo>
                      <a:pt x="296" y="505"/>
                    </a:lnTo>
                    <a:lnTo>
                      <a:pt x="294" y="510"/>
                    </a:lnTo>
                    <a:lnTo>
                      <a:pt x="293" y="513"/>
                    </a:lnTo>
                    <a:lnTo>
                      <a:pt x="290" y="515"/>
                    </a:lnTo>
                    <a:lnTo>
                      <a:pt x="285" y="516"/>
                    </a:lnTo>
                    <a:close/>
                    <a:moveTo>
                      <a:pt x="306" y="492"/>
                    </a:moveTo>
                    <a:lnTo>
                      <a:pt x="306" y="492"/>
                    </a:lnTo>
                    <a:lnTo>
                      <a:pt x="306" y="492"/>
                    </a:lnTo>
                    <a:lnTo>
                      <a:pt x="306" y="492"/>
                    </a:lnTo>
                    <a:lnTo>
                      <a:pt x="303" y="490"/>
                    </a:lnTo>
                    <a:lnTo>
                      <a:pt x="299" y="489"/>
                    </a:lnTo>
                    <a:lnTo>
                      <a:pt x="298" y="485"/>
                    </a:lnTo>
                    <a:lnTo>
                      <a:pt x="298" y="482"/>
                    </a:lnTo>
                    <a:lnTo>
                      <a:pt x="298" y="482"/>
                    </a:lnTo>
                    <a:lnTo>
                      <a:pt x="299" y="479"/>
                    </a:lnTo>
                    <a:lnTo>
                      <a:pt x="301" y="475"/>
                    </a:lnTo>
                    <a:lnTo>
                      <a:pt x="303" y="474"/>
                    </a:lnTo>
                    <a:lnTo>
                      <a:pt x="306" y="474"/>
                    </a:lnTo>
                    <a:lnTo>
                      <a:pt x="306" y="474"/>
                    </a:lnTo>
                    <a:lnTo>
                      <a:pt x="307" y="474"/>
                    </a:lnTo>
                    <a:lnTo>
                      <a:pt x="307" y="474"/>
                    </a:lnTo>
                    <a:lnTo>
                      <a:pt x="311" y="475"/>
                    </a:lnTo>
                    <a:lnTo>
                      <a:pt x="312" y="477"/>
                    </a:lnTo>
                    <a:lnTo>
                      <a:pt x="314" y="480"/>
                    </a:lnTo>
                    <a:lnTo>
                      <a:pt x="314" y="484"/>
                    </a:lnTo>
                    <a:lnTo>
                      <a:pt x="314" y="484"/>
                    </a:lnTo>
                    <a:lnTo>
                      <a:pt x="314" y="487"/>
                    </a:lnTo>
                    <a:lnTo>
                      <a:pt x="312" y="489"/>
                    </a:lnTo>
                    <a:lnTo>
                      <a:pt x="309" y="490"/>
                    </a:lnTo>
                    <a:lnTo>
                      <a:pt x="306" y="492"/>
                    </a:lnTo>
                    <a:close/>
                    <a:moveTo>
                      <a:pt x="330" y="482"/>
                    </a:moveTo>
                    <a:lnTo>
                      <a:pt x="330" y="482"/>
                    </a:lnTo>
                    <a:lnTo>
                      <a:pt x="330" y="482"/>
                    </a:lnTo>
                    <a:lnTo>
                      <a:pt x="330" y="482"/>
                    </a:lnTo>
                    <a:lnTo>
                      <a:pt x="327" y="480"/>
                    </a:lnTo>
                    <a:lnTo>
                      <a:pt x="324" y="479"/>
                    </a:lnTo>
                    <a:lnTo>
                      <a:pt x="322" y="475"/>
                    </a:lnTo>
                    <a:lnTo>
                      <a:pt x="322" y="472"/>
                    </a:lnTo>
                    <a:lnTo>
                      <a:pt x="322" y="472"/>
                    </a:lnTo>
                    <a:lnTo>
                      <a:pt x="324" y="469"/>
                    </a:lnTo>
                    <a:lnTo>
                      <a:pt x="325" y="467"/>
                    </a:lnTo>
                    <a:lnTo>
                      <a:pt x="327" y="466"/>
                    </a:lnTo>
                    <a:lnTo>
                      <a:pt x="330" y="464"/>
                    </a:lnTo>
                    <a:lnTo>
                      <a:pt x="330" y="464"/>
                    </a:lnTo>
                    <a:lnTo>
                      <a:pt x="332" y="464"/>
                    </a:lnTo>
                    <a:lnTo>
                      <a:pt x="332" y="464"/>
                    </a:lnTo>
                    <a:lnTo>
                      <a:pt x="335" y="466"/>
                    </a:lnTo>
                    <a:lnTo>
                      <a:pt x="337" y="467"/>
                    </a:lnTo>
                    <a:lnTo>
                      <a:pt x="338" y="471"/>
                    </a:lnTo>
                    <a:lnTo>
                      <a:pt x="340" y="474"/>
                    </a:lnTo>
                    <a:lnTo>
                      <a:pt x="340" y="474"/>
                    </a:lnTo>
                    <a:lnTo>
                      <a:pt x="338" y="477"/>
                    </a:lnTo>
                    <a:lnTo>
                      <a:pt x="337" y="479"/>
                    </a:lnTo>
                    <a:lnTo>
                      <a:pt x="334" y="480"/>
                    </a:lnTo>
                    <a:lnTo>
                      <a:pt x="330" y="482"/>
                    </a:lnTo>
                    <a:close/>
                    <a:moveTo>
                      <a:pt x="343" y="461"/>
                    </a:moveTo>
                    <a:lnTo>
                      <a:pt x="343" y="461"/>
                    </a:lnTo>
                    <a:lnTo>
                      <a:pt x="342" y="461"/>
                    </a:lnTo>
                    <a:lnTo>
                      <a:pt x="342" y="461"/>
                    </a:lnTo>
                    <a:lnTo>
                      <a:pt x="337" y="461"/>
                    </a:lnTo>
                    <a:lnTo>
                      <a:pt x="334" y="458"/>
                    </a:lnTo>
                    <a:lnTo>
                      <a:pt x="332" y="453"/>
                    </a:lnTo>
                    <a:lnTo>
                      <a:pt x="330" y="449"/>
                    </a:lnTo>
                    <a:lnTo>
                      <a:pt x="330" y="449"/>
                    </a:lnTo>
                    <a:lnTo>
                      <a:pt x="332" y="445"/>
                    </a:lnTo>
                    <a:lnTo>
                      <a:pt x="335" y="441"/>
                    </a:lnTo>
                    <a:lnTo>
                      <a:pt x="338" y="438"/>
                    </a:lnTo>
                    <a:lnTo>
                      <a:pt x="343" y="438"/>
                    </a:lnTo>
                    <a:lnTo>
                      <a:pt x="343" y="438"/>
                    </a:lnTo>
                    <a:lnTo>
                      <a:pt x="343" y="438"/>
                    </a:lnTo>
                    <a:lnTo>
                      <a:pt x="343" y="438"/>
                    </a:lnTo>
                    <a:lnTo>
                      <a:pt x="348" y="440"/>
                    </a:lnTo>
                    <a:lnTo>
                      <a:pt x="351" y="441"/>
                    </a:lnTo>
                    <a:lnTo>
                      <a:pt x="355" y="446"/>
                    </a:lnTo>
                    <a:lnTo>
                      <a:pt x="355" y="451"/>
                    </a:lnTo>
                    <a:lnTo>
                      <a:pt x="355" y="451"/>
                    </a:lnTo>
                    <a:lnTo>
                      <a:pt x="353" y="454"/>
                    </a:lnTo>
                    <a:lnTo>
                      <a:pt x="350" y="459"/>
                    </a:lnTo>
                    <a:lnTo>
                      <a:pt x="347" y="461"/>
                    </a:lnTo>
                    <a:lnTo>
                      <a:pt x="343" y="461"/>
                    </a:lnTo>
                    <a:close/>
                    <a:moveTo>
                      <a:pt x="353" y="430"/>
                    </a:moveTo>
                    <a:lnTo>
                      <a:pt x="353" y="430"/>
                    </a:lnTo>
                    <a:lnTo>
                      <a:pt x="353" y="430"/>
                    </a:lnTo>
                    <a:lnTo>
                      <a:pt x="353" y="430"/>
                    </a:lnTo>
                    <a:lnTo>
                      <a:pt x="350" y="430"/>
                    </a:lnTo>
                    <a:lnTo>
                      <a:pt x="347" y="427"/>
                    </a:lnTo>
                    <a:lnTo>
                      <a:pt x="345" y="425"/>
                    </a:lnTo>
                    <a:lnTo>
                      <a:pt x="345" y="422"/>
                    </a:lnTo>
                    <a:lnTo>
                      <a:pt x="345" y="422"/>
                    </a:lnTo>
                    <a:lnTo>
                      <a:pt x="345" y="418"/>
                    </a:lnTo>
                    <a:lnTo>
                      <a:pt x="348" y="415"/>
                    </a:lnTo>
                    <a:lnTo>
                      <a:pt x="350" y="414"/>
                    </a:lnTo>
                    <a:lnTo>
                      <a:pt x="353" y="414"/>
                    </a:lnTo>
                    <a:lnTo>
                      <a:pt x="353" y="414"/>
                    </a:lnTo>
                    <a:lnTo>
                      <a:pt x="355" y="414"/>
                    </a:lnTo>
                    <a:lnTo>
                      <a:pt x="355" y="414"/>
                    </a:lnTo>
                    <a:lnTo>
                      <a:pt x="358" y="414"/>
                    </a:lnTo>
                    <a:lnTo>
                      <a:pt x="360" y="417"/>
                    </a:lnTo>
                    <a:lnTo>
                      <a:pt x="361" y="418"/>
                    </a:lnTo>
                    <a:lnTo>
                      <a:pt x="361" y="422"/>
                    </a:lnTo>
                    <a:lnTo>
                      <a:pt x="361" y="422"/>
                    </a:lnTo>
                    <a:lnTo>
                      <a:pt x="361" y="425"/>
                    </a:lnTo>
                    <a:lnTo>
                      <a:pt x="360" y="428"/>
                    </a:lnTo>
                    <a:lnTo>
                      <a:pt x="356" y="430"/>
                    </a:lnTo>
                    <a:lnTo>
                      <a:pt x="353" y="430"/>
                    </a:lnTo>
                    <a:close/>
                    <a:moveTo>
                      <a:pt x="363" y="399"/>
                    </a:moveTo>
                    <a:lnTo>
                      <a:pt x="363" y="399"/>
                    </a:lnTo>
                    <a:lnTo>
                      <a:pt x="356" y="397"/>
                    </a:lnTo>
                    <a:lnTo>
                      <a:pt x="353" y="392"/>
                    </a:lnTo>
                    <a:lnTo>
                      <a:pt x="353" y="392"/>
                    </a:lnTo>
                    <a:lnTo>
                      <a:pt x="351" y="388"/>
                    </a:lnTo>
                    <a:lnTo>
                      <a:pt x="351" y="384"/>
                    </a:lnTo>
                    <a:lnTo>
                      <a:pt x="353" y="379"/>
                    </a:lnTo>
                    <a:lnTo>
                      <a:pt x="358" y="376"/>
                    </a:lnTo>
                    <a:lnTo>
                      <a:pt x="358" y="376"/>
                    </a:lnTo>
                    <a:lnTo>
                      <a:pt x="363" y="375"/>
                    </a:lnTo>
                    <a:lnTo>
                      <a:pt x="363" y="375"/>
                    </a:lnTo>
                    <a:lnTo>
                      <a:pt x="369" y="376"/>
                    </a:lnTo>
                    <a:lnTo>
                      <a:pt x="374" y="381"/>
                    </a:lnTo>
                    <a:lnTo>
                      <a:pt x="374" y="381"/>
                    </a:lnTo>
                    <a:lnTo>
                      <a:pt x="374" y="386"/>
                    </a:lnTo>
                    <a:lnTo>
                      <a:pt x="374" y="391"/>
                    </a:lnTo>
                    <a:lnTo>
                      <a:pt x="373" y="394"/>
                    </a:lnTo>
                    <a:lnTo>
                      <a:pt x="369" y="397"/>
                    </a:lnTo>
                    <a:lnTo>
                      <a:pt x="369" y="397"/>
                    </a:lnTo>
                    <a:lnTo>
                      <a:pt x="363" y="399"/>
                    </a:lnTo>
                    <a:close/>
                    <a:moveTo>
                      <a:pt x="369" y="366"/>
                    </a:moveTo>
                    <a:lnTo>
                      <a:pt x="369" y="366"/>
                    </a:lnTo>
                    <a:lnTo>
                      <a:pt x="366" y="365"/>
                    </a:lnTo>
                    <a:lnTo>
                      <a:pt x="363" y="361"/>
                    </a:lnTo>
                    <a:lnTo>
                      <a:pt x="363" y="361"/>
                    </a:lnTo>
                    <a:lnTo>
                      <a:pt x="361" y="358"/>
                    </a:lnTo>
                    <a:lnTo>
                      <a:pt x="361" y="355"/>
                    </a:lnTo>
                    <a:lnTo>
                      <a:pt x="363" y="352"/>
                    </a:lnTo>
                    <a:lnTo>
                      <a:pt x="366" y="350"/>
                    </a:lnTo>
                    <a:lnTo>
                      <a:pt x="366" y="350"/>
                    </a:lnTo>
                    <a:lnTo>
                      <a:pt x="369" y="348"/>
                    </a:lnTo>
                    <a:lnTo>
                      <a:pt x="369" y="348"/>
                    </a:lnTo>
                    <a:lnTo>
                      <a:pt x="374" y="350"/>
                    </a:lnTo>
                    <a:lnTo>
                      <a:pt x="377" y="353"/>
                    </a:lnTo>
                    <a:lnTo>
                      <a:pt x="377" y="353"/>
                    </a:lnTo>
                    <a:lnTo>
                      <a:pt x="377" y="357"/>
                    </a:lnTo>
                    <a:lnTo>
                      <a:pt x="377" y="360"/>
                    </a:lnTo>
                    <a:lnTo>
                      <a:pt x="376" y="363"/>
                    </a:lnTo>
                    <a:lnTo>
                      <a:pt x="374" y="365"/>
                    </a:lnTo>
                    <a:lnTo>
                      <a:pt x="374" y="365"/>
                    </a:lnTo>
                    <a:lnTo>
                      <a:pt x="369" y="366"/>
                    </a:lnTo>
                    <a:close/>
                    <a:moveTo>
                      <a:pt x="384" y="344"/>
                    </a:moveTo>
                    <a:lnTo>
                      <a:pt x="384" y="344"/>
                    </a:lnTo>
                    <a:lnTo>
                      <a:pt x="381" y="344"/>
                    </a:lnTo>
                    <a:lnTo>
                      <a:pt x="377" y="340"/>
                    </a:lnTo>
                    <a:lnTo>
                      <a:pt x="377" y="340"/>
                    </a:lnTo>
                    <a:lnTo>
                      <a:pt x="376" y="337"/>
                    </a:lnTo>
                    <a:lnTo>
                      <a:pt x="376" y="334"/>
                    </a:lnTo>
                    <a:lnTo>
                      <a:pt x="377" y="331"/>
                    </a:lnTo>
                    <a:lnTo>
                      <a:pt x="381" y="329"/>
                    </a:lnTo>
                    <a:lnTo>
                      <a:pt x="381" y="329"/>
                    </a:lnTo>
                    <a:lnTo>
                      <a:pt x="384" y="327"/>
                    </a:lnTo>
                    <a:lnTo>
                      <a:pt x="384" y="327"/>
                    </a:lnTo>
                    <a:lnTo>
                      <a:pt x="389" y="329"/>
                    </a:lnTo>
                    <a:lnTo>
                      <a:pt x="392" y="332"/>
                    </a:lnTo>
                    <a:lnTo>
                      <a:pt x="392" y="332"/>
                    </a:lnTo>
                    <a:lnTo>
                      <a:pt x="394" y="335"/>
                    </a:lnTo>
                    <a:lnTo>
                      <a:pt x="392" y="339"/>
                    </a:lnTo>
                    <a:lnTo>
                      <a:pt x="392" y="340"/>
                    </a:lnTo>
                    <a:lnTo>
                      <a:pt x="389" y="344"/>
                    </a:lnTo>
                    <a:lnTo>
                      <a:pt x="389" y="344"/>
                    </a:lnTo>
                    <a:lnTo>
                      <a:pt x="384" y="344"/>
                    </a:lnTo>
                    <a:close/>
                    <a:moveTo>
                      <a:pt x="382" y="322"/>
                    </a:moveTo>
                    <a:lnTo>
                      <a:pt x="382" y="322"/>
                    </a:lnTo>
                    <a:lnTo>
                      <a:pt x="376" y="321"/>
                    </a:lnTo>
                    <a:lnTo>
                      <a:pt x="371" y="316"/>
                    </a:lnTo>
                    <a:lnTo>
                      <a:pt x="371" y="316"/>
                    </a:lnTo>
                    <a:lnTo>
                      <a:pt x="369" y="311"/>
                    </a:lnTo>
                    <a:lnTo>
                      <a:pt x="371" y="306"/>
                    </a:lnTo>
                    <a:lnTo>
                      <a:pt x="373" y="303"/>
                    </a:lnTo>
                    <a:lnTo>
                      <a:pt x="376" y="300"/>
                    </a:lnTo>
                    <a:lnTo>
                      <a:pt x="376" y="300"/>
                    </a:lnTo>
                    <a:lnTo>
                      <a:pt x="382" y="298"/>
                    </a:lnTo>
                    <a:lnTo>
                      <a:pt x="382" y="298"/>
                    </a:lnTo>
                    <a:lnTo>
                      <a:pt x="387" y="300"/>
                    </a:lnTo>
                    <a:lnTo>
                      <a:pt x="392" y="304"/>
                    </a:lnTo>
                    <a:lnTo>
                      <a:pt x="392" y="304"/>
                    </a:lnTo>
                    <a:lnTo>
                      <a:pt x="394" y="309"/>
                    </a:lnTo>
                    <a:lnTo>
                      <a:pt x="394" y="313"/>
                    </a:lnTo>
                    <a:lnTo>
                      <a:pt x="391" y="318"/>
                    </a:lnTo>
                    <a:lnTo>
                      <a:pt x="387" y="321"/>
                    </a:lnTo>
                    <a:lnTo>
                      <a:pt x="387" y="321"/>
                    </a:lnTo>
                    <a:lnTo>
                      <a:pt x="382" y="322"/>
                    </a:lnTo>
                    <a:close/>
                    <a:moveTo>
                      <a:pt x="376" y="290"/>
                    </a:moveTo>
                    <a:lnTo>
                      <a:pt x="376" y="290"/>
                    </a:lnTo>
                    <a:lnTo>
                      <a:pt x="371" y="288"/>
                    </a:lnTo>
                    <a:lnTo>
                      <a:pt x="368" y="285"/>
                    </a:lnTo>
                    <a:lnTo>
                      <a:pt x="368" y="285"/>
                    </a:lnTo>
                    <a:lnTo>
                      <a:pt x="366" y="282"/>
                    </a:lnTo>
                    <a:lnTo>
                      <a:pt x="368" y="278"/>
                    </a:lnTo>
                    <a:lnTo>
                      <a:pt x="368" y="275"/>
                    </a:lnTo>
                    <a:lnTo>
                      <a:pt x="371" y="274"/>
                    </a:lnTo>
                    <a:lnTo>
                      <a:pt x="371" y="274"/>
                    </a:lnTo>
                    <a:lnTo>
                      <a:pt x="376" y="272"/>
                    </a:lnTo>
                    <a:lnTo>
                      <a:pt x="376" y="272"/>
                    </a:lnTo>
                    <a:lnTo>
                      <a:pt x="379" y="274"/>
                    </a:lnTo>
                    <a:lnTo>
                      <a:pt x="382" y="277"/>
                    </a:lnTo>
                    <a:lnTo>
                      <a:pt x="382" y="277"/>
                    </a:lnTo>
                    <a:lnTo>
                      <a:pt x="384" y="280"/>
                    </a:lnTo>
                    <a:lnTo>
                      <a:pt x="384" y="283"/>
                    </a:lnTo>
                    <a:lnTo>
                      <a:pt x="382" y="287"/>
                    </a:lnTo>
                    <a:lnTo>
                      <a:pt x="379" y="288"/>
                    </a:lnTo>
                    <a:lnTo>
                      <a:pt x="379" y="288"/>
                    </a:lnTo>
                    <a:lnTo>
                      <a:pt x="376" y="290"/>
                    </a:lnTo>
                    <a:close/>
                    <a:moveTo>
                      <a:pt x="381" y="249"/>
                    </a:moveTo>
                    <a:lnTo>
                      <a:pt x="381" y="249"/>
                    </a:lnTo>
                    <a:lnTo>
                      <a:pt x="377" y="249"/>
                    </a:lnTo>
                    <a:lnTo>
                      <a:pt x="374" y="247"/>
                    </a:lnTo>
                    <a:lnTo>
                      <a:pt x="374" y="247"/>
                    </a:lnTo>
                    <a:lnTo>
                      <a:pt x="371" y="244"/>
                    </a:lnTo>
                    <a:lnTo>
                      <a:pt x="369" y="241"/>
                    </a:lnTo>
                    <a:lnTo>
                      <a:pt x="369" y="236"/>
                    </a:lnTo>
                    <a:lnTo>
                      <a:pt x="371" y="231"/>
                    </a:lnTo>
                    <a:lnTo>
                      <a:pt x="371" y="231"/>
                    </a:lnTo>
                    <a:lnTo>
                      <a:pt x="374" y="228"/>
                    </a:lnTo>
                    <a:lnTo>
                      <a:pt x="381" y="226"/>
                    </a:lnTo>
                    <a:lnTo>
                      <a:pt x="381" y="226"/>
                    </a:lnTo>
                    <a:lnTo>
                      <a:pt x="384" y="226"/>
                    </a:lnTo>
                    <a:lnTo>
                      <a:pt x="387" y="228"/>
                    </a:lnTo>
                    <a:lnTo>
                      <a:pt x="387" y="228"/>
                    </a:lnTo>
                    <a:lnTo>
                      <a:pt x="391" y="231"/>
                    </a:lnTo>
                    <a:lnTo>
                      <a:pt x="392" y="236"/>
                    </a:lnTo>
                    <a:lnTo>
                      <a:pt x="392" y="239"/>
                    </a:lnTo>
                    <a:lnTo>
                      <a:pt x="391" y="244"/>
                    </a:lnTo>
                    <a:lnTo>
                      <a:pt x="391" y="244"/>
                    </a:lnTo>
                    <a:lnTo>
                      <a:pt x="386" y="249"/>
                    </a:lnTo>
                    <a:lnTo>
                      <a:pt x="381" y="249"/>
                    </a:lnTo>
                    <a:close/>
                    <a:moveTo>
                      <a:pt x="373" y="217"/>
                    </a:moveTo>
                    <a:lnTo>
                      <a:pt x="373" y="217"/>
                    </a:lnTo>
                    <a:lnTo>
                      <a:pt x="368" y="217"/>
                    </a:lnTo>
                    <a:lnTo>
                      <a:pt x="368" y="217"/>
                    </a:lnTo>
                    <a:lnTo>
                      <a:pt x="364" y="213"/>
                    </a:lnTo>
                    <a:lnTo>
                      <a:pt x="364" y="210"/>
                    </a:lnTo>
                    <a:lnTo>
                      <a:pt x="364" y="207"/>
                    </a:lnTo>
                    <a:lnTo>
                      <a:pt x="364" y="204"/>
                    </a:lnTo>
                    <a:lnTo>
                      <a:pt x="364" y="204"/>
                    </a:lnTo>
                    <a:lnTo>
                      <a:pt x="368" y="202"/>
                    </a:lnTo>
                    <a:lnTo>
                      <a:pt x="373" y="200"/>
                    </a:lnTo>
                    <a:lnTo>
                      <a:pt x="373" y="200"/>
                    </a:lnTo>
                    <a:lnTo>
                      <a:pt x="377" y="202"/>
                    </a:lnTo>
                    <a:lnTo>
                      <a:pt x="377" y="202"/>
                    </a:lnTo>
                    <a:lnTo>
                      <a:pt x="379" y="204"/>
                    </a:lnTo>
                    <a:lnTo>
                      <a:pt x="381" y="207"/>
                    </a:lnTo>
                    <a:lnTo>
                      <a:pt x="381" y="210"/>
                    </a:lnTo>
                    <a:lnTo>
                      <a:pt x="379" y="213"/>
                    </a:lnTo>
                    <a:lnTo>
                      <a:pt x="379" y="213"/>
                    </a:lnTo>
                    <a:lnTo>
                      <a:pt x="376" y="217"/>
                    </a:lnTo>
                    <a:lnTo>
                      <a:pt x="373" y="217"/>
                    </a:lnTo>
                    <a:close/>
                    <a:moveTo>
                      <a:pt x="376" y="190"/>
                    </a:moveTo>
                    <a:lnTo>
                      <a:pt x="376" y="190"/>
                    </a:lnTo>
                    <a:lnTo>
                      <a:pt x="371" y="189"/>
                    </a:lnTo>
                    <a:lnTo>
                      <a:pt x="371" y="189"/>
                    </a:lnTo>
                    <a:lnTo>
                      <a:pt x="368" y="187"/>
                    </a:lnTo>
                    <a:lnTo>
                      <a:pt x="368" y="184"/>
                    </a:lnTo>
                    <a:lnTo>
                      <a:pt x="368" y="181"/>
                    </a:lnTo>
                    <a:lnTo>
                      <a:pt x="368" y="177"/>
                    </a:lnTo>
                    <a:lnTo>
                      <a:pt x="368" y="177"/>
                    </a:lnTo>
                    <a:lnTo>
                      <a:pt x="371" y="174"/>
                    </a:lnTo>
                    <a:lnTo>
                      <a:pt x="376" y="174"/>
                    </a:lnTo>
                    <a:lnTo>
                      <a:pt x="376" y="174"/>
                    </a:lnTo>
                    <a:lnTo>
                      <a:pt x="381" y="176"/>
                    </a:lnTo>
                    <a:lnTo>
                      <a:pt x="381" y="176"/>
                    </a:lnTo>
                    <a:lnTo>
                      <a:pt x="382" y="177"/>
                    </a:lnTo>
                    <a:lnTo>
                      <a:pt x="384" y="181"/>
                    </a:lnTo>
                    <a:lnTo>
                      <a:pt x="384" y="184"/>
                    </a:lnTo>
                    <a:lnTo>
                      <a:pt x="382" y="187"/>
                    </a:lnTo>
                    <a:lnTo>
                      <a:pt x="382" y="187"/>
                    </a:lnTo>
                    <a:lnTo>
                      <a:pt x="379" y="190"/>
                    </a:lnTo>
                    <a:lnTo>
                      <a:pt x="376" y="190"/>
                    </a:lnTo>
                    <a:close/>
                    <a:moveTo>
                      <a:pt x="361" y="173"/>
                    </a:moveTo>
                    <a:lnTo>
                      <a:pt x="361" y="173"/>
                    </a:lnTo>
                    <a:lnTo>
                      <a:pt x="356" y="173"/>
                    </a:lnTo>
                    <a:lnTo>
                      <a:pt x="355" y="171"/>
                    </a:lnTo>
                    <a:lnTo>
                      <a:pt x="355" y="171"/>
                    </a:lnTo>
                    <a:lnTo>
                      <a:pt x="350" y="168"/>
                    </a:lnTo>
                    <a:lnTo>
                      <a:pt x="348" y="163"/>
                    </a:lnTo>
                    <a:lnTo>
                      <a:pt x="348" y="160"/>
                    </a:lnTo>
                    <a:lnTo>
                      <a:pt x="350" y="155"/>
                    </a:lnTo>
                    <a:lnTo>
                      <a:pt x="350" y="155"/>
                    </a:lnTo>
                    <a:lnTo>
                      <a:pt x="355" y="151"/>
                    </a:lnTo>
                    <a:lnTo>
                      <a:pt x="361" y="150"/>
                    </a:lnTo>
                    <a:lnTo>
                      <a:pt x="361" y="150"/>
                    </a:lnTo>
                    <a:lnTo>
                      <a:pt x="364" y="150"/>
                    </a:lnTo>
                    <a:lnTo>
                      <a:pt x="368" y="151"/>
                    </a:lnTo>
                    <a:lnTo>
                      <a:pt x="368" y="151"/>
                    </a:lnTo>
                    <a:lnTo>
                      <a:pt x="371" y="155"/>
                    </a:lnTo>
                    <a:lnTo>
                      <a:pt x="373" y="160"/>
                    </a:lnTo>
                    <a:lnTo>
                      <a:pt x="373" y="163"/>
                    </a:lnTo>
                    <a:lnTo>
                      <a:pt x="371" y="168"/>
                    </a:lnTo>
                    <a:lnTo>
                      <a:pt x="371" y="168"/>
                    </a:lnTo>
                    <a:lnTo>
                      <a:pt x="366" y="171"/>
                    </a:lnTo>
                    <a:lnTo>
                      <a:pt x="361" y="173"/>
                    </a:lnTo>
                    <a:close/>
                    <a:moveTo>
                      <a:pt x="342" y="147"/>
                    </a:moveTo>
                    <a:lnTo>
                      <a:pt x="342" y="147"/>
                    </a:lnTo>
                    <a:lnTo>
                      <a:pt x="337" y="145"/>
                    </a:lnTo>
                    <a:lnTo>
                      <a:pt x="337" y="145"/>
                    </a:lnTo>
                    <a:lnTo>
                      <a:pt x="334" y="143"/>
                    </a:lnTo>
                    <a:lnTo>
                      <a:pt x="332" y="140"/>
                    </a:lnTo>
                    <a:lnTo>
                      <a:pt x="332" y="137"/>
                    </a:lnTo>
                    <a:lnTo>
                      <a:pt x="334" y="133"/>
                    </a:lnTo>
                    <a:lnTo>
                      <a:pt x="334" y="133"/>
                    </a:lnTo>
                    <a:lnTo>
                      <a:pt x="337" y="130"/>
                    </a:lnTo>
                    <a:lnTo>
                      <a:pt x="342" y="130"/>
                    </a:lnTo>
                    <a:lnTo>
                      <a:pt x="342" y="130"/>
                    </a:lnTo>
                    <a:lnTo>
                      <a:pt x="345" y="132"/>
                    </a:lnTo>
                    <a:lnTo>
                      <a:pt x="345" y="132"/>
                    </a:lnTo>
                    <a:lnTo>
                      <a:pt x="348" y="133"/>
                    </a:lnTo>
                    <a:lnTo>
                      <a:pt x="350" y="137"/>
                    </a:lnTo>
                    <a:lnTo>
                      <a:pt x="350" y="140"/>
                    </a:lnTo>
                    <a:lnTo>
                      <a:pt x="348" y="143"/>
                    </a:lnTo>
                    <a:lnTo>
                      <a:pt x="348" y="143"/>
                    </a:lnTo>
                    <a:lnTo>
                      <a:pt x="345" y="147"/>
                    </a:lnTo>
                    <a:lnTo>
                      <a:pt x="342" y="147"/>
                    </a:lnTo>
                    <a:close/>
                    <a:moveTo>
                      <a:pt x="316" y="125"/>
                    </a:moveTo>
                    <a:lnTo>
                      <a:pt x="316" y="125"/>
                    </a:lnTo>
                    <a:lnTo>
                      <a:pt x="311" y="124"/>
                    </a:lnTo>
                    <a:lnTo>
                      <a:pt x="306" y="122"/>
                    </a:lnTo>
                    <a:lnTo>
                      <a:pt x="304" y="117"/>
                    </a:lnTo>
                    <a:lnTo>
                      <a:pt x="303" y="114"/>
                    </a:lnTo>
                    <a:lnTo>
                      <a:pt x="303" y="114"/>
                    </a:lnTo>
                    <a:lnTo>
                      <a:pt x="304" y="109"/>
                    </a:lnTo>
                    <a:lnTo>
                      <a:pt x="306" y="104"/>
                    </a:lnTo>
                    <a:lnTo>
                      <a:pt x="311" y="103"/>
                    </a:lnTo>
                    <a:lnTo>
                      <a:pt x="316" y="101"/>
                    </a:lnTo>
                    <a:lnTo>
                      <a:pt x="316" y="101"/>
                    </a:lnTo>
                    <a:lnTo>
                      <a:pt x="319" y="103"/>
                    </a:lnTo>
                    <a:lnTo>
                      <a:pt x="324" y="104"/>
                    </a:lnTo>
                    <a:lnTo>
                      <a:pt x="325" y="109"/>
                    </a:lnTo>
                    <a:lnTo>
                      <a:pt x="327" y="114"/>
                    </a:lnTo>
                    <a:lnTo>
                      <a:pt x="327" y="114"/>
                    </a:lnTo>
                    <a:lnTo>
                      <a:pt x="325" y="117"/>
                    </a:lnTo>
                    <a:lnTo>
                      <a:pt x="324" y="122"/>
                    </a:lnTo>
                    <a:lnTo>
                      <a:pt x="319" y="124"/>
                    </a:lnTo>
                    <a:lnTo>
                      <a:pt x="316" y="125"/>
                    </a:lnTo>
                    <a:close/>
                    <a:moveTo>
                      <a:pt x="293" y="103"/>
                    </a:moveTo>
                    <a:lnTo>
                      <a:pt x="293" y="103"/>
                    </a:lnTo>
                    <a:lnTo>
                      <a:pt x="288" y="101"/>
                    </a:lnTo>
                    <a:lnTo>
                      <a:pt x="286" y="99"/>
                    </a:lnTo>
                    <a:lnTo>
                      <a:pt x="285" y="96"/>
                    </a:lnTo>
                    <a:lnTo>
                      <a:pt x="283" y="93"/>
                    </a:lnTo>
                    <a:lnTo>
                      <a:pt x="283" y="93"/>
                    </a:lnTo>
                    <a:lnTo>
                      <a:pt x="285" y="90"/>
                    </a:lnTo>
                    <a:lnTo>
                      <a:pt x="286" y="88"/>
                    </a:lnTo>
                    <a:lnTo>
                      <a:pt x="288" y="86"/>
                    </a:lnTo>
                    <a:lnTo>
                      <a:pt x="293" y="85"/>
                    </a:lnTo>
                    <a:lnTo>
                      <a:pt x="293" y="85"/>
                    </a:lnTo>
                    <a:lnTo>
                      <a:pt x="296" y="86"/>
                    </a:lnTo>
                    <a:lnTo>
                      <a:pt x="298" y="88"/>
                    </a:lnTo>
                    <a:lnTo>
                      <a:pt x="299" y="90"/>
                    </a:lnTo>
                    <a:lnTo>
                      <a:pt x="301" y="93"/>
                    </a:lnTo>
                    <a:lnTo>
                      <a:pt x="301" y="93"/>
                    </a:lnTo>
                    <a:lnTo>
                      <a:pt x="299" y="96"/>
                    </a:lnTo>
                    <a:lnTo>
                      <a:pt x="298" y="99"/>
                    </a:lnTo>
                    <a:lnTo>
                      <a:pt x="296" y="101"/>
                    </a:lnTo>
                    <a:lnTo>
                      <a:pt x="293" y="103"/>
                    </a:lnTo>
                    <a:close/>
                    <a:moveTo>
                      <a:pt x="280" y="78"/>
                    </a:moveTo>
                    <a:lnTo>
                      <a:pt x="280" y="78"/>
                    </a:lnTo>
                    <a:lnTo>
                      <a:pt x="276" y="78"/>
                    </a:lnTo>
                    <a:lnTo>
                      <a:pt x="275" y="76"/>
                    </a:lnTo>
                    <a:lnTo>
                      <a:pt x="272" y="73"/>
                    </a:lnTo>
                    <a:lnTo>
                      <a:pt x="272" y="70"/>
                    </a:lnTo>
                    <a:lnTo>
                      <a:pt x="272" y="70"/>
                    </a:lnTo>
                    <a:lnTo>
                      <a:pt x="272" y="67"/>
                    </a:lnTo>
                    <a:lnTo>
                      <a:pt x="275" y="63"/>
                    </a:lnTo>
                    <a:lnTo>
                      <a:pt x="276" y="62"/>
                    </a:lnTo>
                    <a:lnTo>
                      <a:pt x="280" y="62"/>
                    </a:lnTo>
                    <a:lnTo>
                      <a:pt x="280" y="62"/>
                    </a:lnTo>
                    <a:lnTo>
                      <a:pt x="283" y="62"/>
                    </a:lnTo>
                    <a:lnTo>
                      <a:pt x="286" y="63"/>
                    </a:lnTo>
                    <a:lnTo>
                      <a:pt x="288" y="67"/>
                    </a:lnTo>
                    <a:lnTo>
                      <a:pt x="290" y="70"/>
                    </a:lnTo>
                    <a:lnTo>
                      <a:pt x="290" y="70"/>
                    </a:lnTo>
                    <a:lnTo>
                      <a:pt x="288" y="73"/>
                    </a:lnTo>
                    <a:lnTo>
                      <a:pt x="286" y="76"/>
                    </a:lnTo>
                    <a:lnTo>
                      <a:pt x="283" y="78"/>
                    </a:lnTo>
                    <a:lnTo>
                      <a:pt x="280" y="78"/>
                    </a:lnTo>
                    <a:close/>
                    <a:moveTo>
                      <a:pt x="255" y="72"/>
                    </a:moveTo>
                    <a:lnTo>
                      <a:pt x="255" y="72"/>
                    </a:lnTo>
                    <a:lnTo>
                      <a:pt x="252" y="72"/>
                    </a:lnTo>
                    <a:lnTo>
                      <a:pt x="247" y="68"/>
                    </a:lnTo>
                    <a:lnTo>
                      <a:pt x="246" y="65"/>
                    </a:lnTo>
                    <a:lnTo>
                      <a:pt x="244" y="60"/>
                    </a:lnTo>
                    <a:lnTo>
                      <a:pt x="244" y="60"/>
                    </a:lnTo>
                    <a:lnTo>
                      <a:pt x="246" y="55"/>
                    </a:lnTo>
                    <a:lnTo>
                      <a:pt x="247" y="52"/>
                    </a:lnTo>
                    <a:lnTo>
                      <a:pt x="252" y="49"/>
                    </a:lnTo>
                    <a:lnTo>
                      <a:pt x="255" y="49"/>
                    </a:lnTo>
                    <a:lnTo>
                      <a:pt x="255" y="49"/>
                    </a:lnTo>
                    <a:lnTo>
                      <a:pt x="260" y="49"/>
                    </a:lnTo>
                    <a:lnTo>
                      <a:pt x="265" y="52"/>
                    </a:lnTo>
                    <a:lnTo>
                      <a:pt x="267" y="55"/>
                    </a:lnTo>
                    <a:lnTo>
                      <a:pt x="268" y="60"/>
                    </a:lnTo>
                    <a:lnTo>
                      <a:pt x="268" y="60"/>
                    </a:lnTo>
                    <a:lnTo>
                      <a:pt x="267" y="65"/>
                    </a:lnTo>
                    <a:lnTo>
                      <a:pt x="265" y="68"/>
                    </a:lnTo>
                    <a:lnTo>
                      <a:pt x="260" y="72"/>
                    </a:lnTo>
                    <a:lnTo>
                      <a:pt x="255" y="72"/>
                    </a:lnTo>
                    <a:close/>
                    <a:moveTo>
                      <a:pt x="37" y="60"/>
                    </a:moveTo>
                    <a:lnTo>
                      <a:pt x="37" y="60"/>
                    </a:lnTo>
                    <a:lnTo>
                      <a:pt x="34" y="60"/>
                    </a:lnTo>
                    <a:lnTo>
                      <a:pt x="32" y="59"/>
                    </a:lnTo>
                    <a:lnTo>
                      <a:pt x="29" y="55"/>
                    </a:lnTo>
                    <a:lnTo>
                      <a:pt x="29" y="52"/>
                    </a:lnTo>
                    <a:lnTo>
                      <a:pt x="29" y="52"/>
                    </a:lnTo>
                    <a:lnTo>
                      <a:pt x="29" y="49"/>
                    </a:lnTo>
                    <a:lnTo>
                      <a:pt x="32" y="46"/>
                    </a:lnTo>
                    <a:lnTo>
                      <a:pt x="34" y="44"/>
                    </a:lnTo>
                    <a:lnTo>
                      <a:pt x="37" y="44"/>
                    </a:lnTo>
                    <a:lnTo>
                      <a:pt x="37" y="44"/>
                    </a:lnTo>
                    <a:lnTo>
                      <a:pt x="40" y="44"/>
                    </a:lnTo>
                    <a:lnTo>
                      <a:pt x="44" y="46"/>
                    </a:lnTo>
                    <a:lnTo>
                      <a:pt x="45" y="49"/>
                    </a:lnTo>
                    <a:lnTo>
                      <a:pt x="45" y="52"/>
                    </a:lnTo>
                    <a:lnTo>
                      <a:pt x="45" y="52"/>
                    </a:lnTo>
                    <a:lnTo>
                      <a:pt x="45" y="55"/>
                    </a:lnTo>
                    <a:lnTo>
                      <a:pt x="44" y="59"/>
                    </a:lnTo>
                    <a:lnTo>
                      <a:pt x="40" y="60"/>
                    </a:lnTo>
                    <a:lnTo>
                      <a:pt x="37" y="60"/>
                    </a:lnTo>
                    <a:close/>
                    <a:moveTo>
                      <a:pt x="228" y="60"/>
                    </a:moveTo>
                    <a:lnTo>
                      <a:pt x="228" y="60"/>
                    </a:lnTo>
                    <a:lnTo>
                      <a:pt x="224" y="60"/>
                    </a:lnTo>
                    <a:lnTo>
                      <a:pt x="221" y="59"/>
                    </a:lnTo>
                    <a:lnTo>
                      <a:pt x="219" y="55"/>
                    </a:lnTo>
                    <a:lnTo>
                      <a:pt x="219" y="52"/>
                    </a:lnTo>
                    <a:lnTo>
                      <a:pt x="219" y="52"/>
                    </a:lnTo>
                    <a:lnTo>
                      <a:pt x="219" y="49"/>
                    </a:lnTo>
                    <a:lnTo>
                      <a:pt x="221" y="46"/>
                    </a:lnTo>
                    <a:lnTo>
                      <a:pt x="224" y="44"/>
                    </a:lnTo>
                    <a:lnTo>
                      <a:pt x="228" y="44"/>
                    </a:lnTo>
                    <a:lnTo>
                      <a:pt x="228" y="44"/>
                    </a:lnTo>
                    <a:lnTo>
                      <a:pt x="231" y="44"/>
                    </a:lnTo>
                    <a:lnTo>
                      <a:pt x="233" y="46"/>
                    </a:lnTo>
                    <a:lnTo>
                      <a:pt x="236" y="49"/>
                    </a:lnTo>
                    <a:lnTo>
                      <a:pt x="236" y="52"/>
                    </a:lnTo>
                    <a:lnTo>
                      <a:pt x="236" y="52"/>
                    </a:lnTo>
                    <a:lnTo>
                      <a:pt x="236" y="55"/>
                    </a:lnTo>
                    <a:lnTo>
                      <a:pt x="233" y="59"/>
                    </a:lnTo>
                    <a:lnTo>
                      <a:pt x="231" y="60"/>
                    </a:lnTo>
                    <a:lnTo>
                      <a:pt x="228" y="60"/>
                    </a:lnTo>
                    <a:close/>
                    <a:moveTo>
                      <a:pt x="174" y="49"/>
                    </a:moveTo>
                    <a:lnTo>
                      <a:pt x="174" y="49"/>
                    </a:lnTo>
                    <a:lnTo>
                      <a:pt x="171" y="47"/>
                    </a:lnTo>
                    <a:lnTo>
                      <a:pt x="167" y="44"/>
                    </a:lnTo>
                    <a:lnTo>
                      <a:pt x="167" y="44"/>
                    </a:lnTo>
                    <a:lnTo>
                      <a:pt x="166" y="41"/>
                    </a:lnTo>
                    <a:lnTo>
                      <a:pt x="166" y="37"/>
                    </a:lnTo>
                    <a:lnTo>
                      <a:pt x="167" y="34"/>
                    </a:lnTo>
                    <a:lnTo>
                      <a:pt x="171" y="33"/>
                    </a:lnTo>
                    <a:lnTo>
                      <a:pt x="171" y="33"/>
                    </a:lnTo>
                    <a:lnTo>
                      <a:pt x="174" y="31"/>
                    </a:lnTo>
                    <a:lnTo>
                      <a:pt x="174" y="31"/>
                    </a:lnTo>
                    <a:lnTo>
                      <a:pt x="179" y="33"/>
                    </a:lnTo>
                    <a:lnTo>
                      <a:pt x="182" y="36"/>
                    </a:lnTo>
                    <a:lnTo>
                      <a:pt x="182" y="36"/>
                    </a:lnTo>
                    <a:lnTo>
                      <a:pt x="182" y="39"/>
                    </a:lnTo>
                    <a:lnTo>
                      <a:pt x="182" y="42"/>
                    </a:lnTo>
                    <a:lnTo>
                      <a:pt x="180" y="46"/>
                    </a:lnTo>
                    <a:lnTo>
                      <a:pt x="179" y="47"/>
                    </a:lnTo>
                    <a:lnTo>
                      <a:pt x="179" y="47"/>
                    </a:lnTo>
                    <a:lnTo>
                      <a:pt x="174" y="49"/>
                    </a:lnTo>
                    <a:close/>
                    <a:moveTo>
                      <a:pt x="97" y="44"/>
                    </a:moveTo>
                    <a:lnTo>
                      <a:pt x="97" y="44"/>
                    </a:lnTo>
                    <a:lnTo>
                      <a:pt x="94" y="42"/>
                    </a:lnTo>
                    <a:lnTo>
                      <a:pt x="91" y="39"/>
                    </a:lnTo>
                    <a:lnTo>
                      <a:pt x="91" y="39"/>
                    </a:lnTo>
                    <a:lnTo>
                      <a:pt x="89" y="36"/>
                    </a:lnTo>
                    <a:lnTo>
                      <a:pt x="89" y="33"/>
                    </a:lnTo>
                    <a:lnTo>
                      <a:pt x="91" y="29"/>
                    </a:lnTo>
                    <a:lnTo>
                      <a:pt x="94" y="28"/>
                    </a:lnTo>
                    <a:lnTo>
                      <a:pt x="94" y="28"/>
                    </a:lnTo>
                    <a:lnTo>
                      <a:pt x="97" y="26"/>
                    </a:lnTo>
                    <a:lnTo>
                      <a:pt x="97" y="26"/>
                    </a:lnTo>
                    <a:lnTo>
                      <a:pt x="102" y="28"/>
                    </a:lnTo>
                    <a:lnTo>
                      <a:pt x="105" y="31"/>
                    </a:lnTo>
                    <a:lnTo>
                      <a:pt x="105" y="31"/>
                    </a:lnTo>
                    <a:lnTo>
                      <a:pt x="105" y="34"/>
                    </a:lnTo>
                    <a:lnTo>
                      <a:pt x="105" y="37"/>
                    </a:lnTo>
                    <a:lnTo>
                      <a:pt x="104" y="41"/>
                    </a:lnTo>
                    <a:lnTo>
                      <a:pt x="102" y="42"/>
                    </a:lnTo>
                    <a:lnTo>
                      <a:pt x="102" y="42"/>
                    </a:lnTo>
                    <a:lnTo>
                      <a:pt x="97" y="44"/>
                    </a:lnTo>
                    <a:close/>
                    <a:moveTo>
                      <a:pt x="153" y="34"/>
                    </a:moveTo>
                    <a:lnTo>
                      <a:pt x="153" y="34"/>
                    </a:lnTo>
                    <a:lnTo>
                      <a:pt x="148" y="33"/>
                    </a:lnTo>
                    <a:lnTo>
                      <a:pt x="145" y="29"/>
                    </a:lnTo>
                    <a:lnTo>
                      <a:pt x="145" y="29"/>
                    </a:lnTo>
                    <a:lnTo>
                      <a:pt x="145" y="26"/>
                    </a:lnTo>
                    <a:lnTo>
                      <a:pt x="145" y="23"/>
                    </a:lnTo>
                    <a:lnTo>
                      <a:pt x="146" y="19"/>
                    </a:lnTo>
                    <a:lnTo>
                      <a:pt x="148" y="18"/>
                    </a:lnTo>
                    <a:lnTo>
                      <a:pt x="148" y="18"/>
                    </a:lnTo>
                    <a:lnTo>
                      <a:pt x="153" y="16"/>
                    </a:lnTo>
                    <a:lnTo>
                      <a:pt x="153" y="16"/>
                    </a:lnTo>
                    <a:lnTo>
                      <a:pt x="158" y="18"/>
                    </a:lnTo>
                    <a:lnTo>
                      <a:pt x="159" y="21"/>
                    </a:lnTo>
                    <a:lnTo>
                      <a:pt x="159" y="21"/>
                    </a:lnTo>
                    <a:lnTo>
                      <a:pt x="161" y="24"/>
                    </a:lnTo>
                    <a:lnTo>
                      <a:pt x="161" y="28"/>
                    </a:lnTo>
                    <a:lnTo>
                      <a:pt x="159" y="31"/>
                    </a:lnTo>
                    <a:lnTo>
                      <a:pt x="156" y="33"/>
                    </a:lnTo>
                    <a:lnTo>
                      <a:pt x="156" y="33"/>
                    </a:lnTo>
                    <a:lnTo>
                      <a:pt x="153" y="34"/>
                    </a:lnTo>
                    <a:close/>
                    <a:moveTo>
                      <a:pt x="127" y="41"/>
                    </a:moveTo>
                    <a:lnTo>
                      <a:pt x="127" y="41"/>
                    </a:lnTo>
                    <a:lnTo>
                      <a:pt x="120" y="39"/>
                    </a:lnTo>
                    <a:lnTo>
                      <a:pt x="117" y="34"/>
                    </a:lnTo>
                    <a:lnTo>
                      <a:pt x="117" y="34"/>
                    </a:lnTo>
                    <a:lnTo>
                      <a:pt x="115" y="29"/>
                    </a:lnTo>
                    <a:lnTo>
                      <a:pt x="115" y="24"/>
                    </a:lnTo>
                    <a:lnTo>
                      <a:pt x="117" y="21"/>
                    </a:lnTo>
                    <a:lnTo>
                      <a:pt x="122" y="18"/>
                    </a:lnTo>
                    <a:lnTo>
                      <a:pt x="122" y="18"/>
                    </a:lnTo>
                    <a:lnTo>
                      <a:pt x="127" y="16"/>
                    </a:lnTo>
                    <a:lnTo>
                      <a:pt x="127" y="16"/>
                    </a:lnTo>
                    <a:lnTo>
                      <a:pt x="133" y="18"/>
                    </a:lnTo>
                    <a:lnTo>
                      <a:pt x="136" y="23"/>
                    </a:lnTo>
                    <a:lnTo>
                      <a:pt x="136" y="23"/>
                    </a:lnTo>
                    <a:lnTo>
                      <a:pt x="138" y="28"/>
                    </a:lnTo>
                    <a:lnTo>
                      <a:pt x="138" y="31"/>
                    </a:lnTo>
                    <a:lnTo>
                      <a:pt x="136" y="36"/>
                    </a:lnTo>
                    <a:lnTo>
                      <a:pt x="133" y="39"/>
                    </a:lnTo>
                    <a:lnTo>
                      <a:pt x="133" y="39"/>
                    </a:lnTo>
                    <a:lnTo>
                      <a:pt x="127" y="41"/>
                    </a:lnTo>
                    <a:close/>
                    <a:moveTo>
                      <a:pt x="138" y="0"/>
                    </a:moveTo>
                    <a:lnTo>
                      <a:pt x="138" y="0"/>
                    </a:lnTo>
                    <a:lnTo>
                      <a:pt x="120" y="2"/>
                    </a:lnTo>
                    <a:lnTo>
                      <a:pt x="104" y="3"/>
                    </a:lnTo>
                    <a:lnTo>
                      <a:pt x="86" y="5"/>
                    </a:lnTo>
                    <a:lnTo>
                      <a:pt x="68" y="10"/>
                    </a:lnTo>
                    <a:lnTo>
                      <a:pt x="50" y="15"/>
                    </a:lnTo>
                    <a:lnTo>
                      <a:pt x="34" y="19"/>
                    </a:lnTo>
                    <a:lnTo>
                      <a:pt x="16" y="28"/>
                    </a:lnTo>
                    <a:lnTo>
                      <a:pt x="0" y="36"/>
                    </a:lnTo>
                    <a:lnTo>
                      <a:pt x="6" y="49"/>
                    </a:lnTo>
                    <a:lnTo>
                      <a:pt x="6" y="49"/>
                    </a:lnTo>
                    <a:lnTo>
                      <a:pt x="9" y="49"/>
                    </a:lnTo>
                    <a:lnTo>
                      <a:pt x="9" y="49"/>
                    </a:lnTo>
                    <a:lnTo>
                      <a:pt x="13" y="49"/>
                    </a:lnTo>
                    <a:lnTo>
                      <a:pt x="18" y="52"/>
                    </a:lnTo>
                    <a:lnTo>
                      <a:pt x="19" y="55"/>
                    </a:lnTo>
                    <a:lnTo>
                      <a:pt x="21" y="60"/>
                    </a:lnTo>
                    <a:lnTo>
                      <a:pt x="21" y="60"/>
                    </a:lnTo>
                    <a:lnTo>
                      <a:pt x="19" y="65"/>
                    </a:lnTo>
                    <a:lnTo>
                      <a:pt x="18" y="68"/>
                    </a:lnTo>
                    <a:lnTo>
                      <a:pt x="29" y="88"/>
                    </a:lnTo>
                    <a:lnTo>
                      <a:pt x="29" y="88"/>
                    </a:lnTo>
                    <a:lnTo>
                      <a:pt x="53" y="78"/>
                    </a:lnTo>
                    <a:lnTo>
                      <a:pt x="79" y="70"/>
                    </a:lnTo>
                    <a:lnTo>
                      <a:pt x="105" y="65"/>
                    </a:lnTo>
                    <a:lnTo>
                      <a:pt x="132" y="63"/>
                    </a:lnTo>
                    <a:lnTo>
                      <a:pt x="132" y="63"/>
                    </a:lnTo>
                    <a:lnTo>
                      <a:pt x="146" y="63"/>
                    </a:lnTo>
                    <a:lnTo>
                      <a:pt x="161" y="65"/>
                    </a:lnTo>
                    <a:lnTo>
                      <a:pt x="176" y="68"/>
                    </a:lnTo>
                    <a:lnTo>
                      <a:pt x="190" y="72"/>
                    </a:lnTo>
                    <a:lnTo>
                      <a:pt x="205" y="76"/>
                    </a:lnTo>
                    <a:lnTo>
                      <a:pt x="219" y="81"/>
                    </a:lnTo>
                    <a:lnTo>
                      <a:pt x="233" y="88"/>
                    </a:lnTo>
                    <a:lnTo>
                      <a:pt x="246" y="94"/>
                    </a:lnTo>
                    <a:lnTo>
                      <a:pt x="259" y="103"/>
                    </a:lnTo>
                    <a:lnTo>
                      <a:pt x="270" y="111"/>
                    </a:lnTo>
                    <a:lnTo>
                      <a:pt x="283" y="120"/>
                    </a:lnTo>
                    <a:lnTo>
                      <a:pt x="293" y="132"/>
                    </a:lnTo>
                    <a:lnTo>
                      <a:pt x="304" y="143"/>
                    </a:lnTo>
                    <a:lnTo>
                      <a:pt x="314" y="155"/>
                    </a:lnTo>
                    <a:lnTo>
                      <a:pt x="322" y="168"/>
                    </a:lnTo>
                    <a:lnTo>
                      <a:pt x="330" y="182"/>
                    </a:lnTo>
                    <a:lnTo>
                      <a:pt x="330" y="182"/>
                    </a:lnTo>
                    <a:lnTo>
                      <a:pt x="340" y="202"/>
                    </a:lnTo>
                    <a:lnTo>
                      <a:pt x="348" y="223"/>
                    </a:lnTo>
                    <a:lnTo>
                      <a:pt x="353" y="246"/>
                    </a:lnTo>
                    <a:lnTo>
                      <a:pt x="356" y="267"/>
                    </a:lnTo>
                    <a:lnTo>
                      <a:pt x="358" y="288"/>
                    </a:lnTo>
                    <a:lnTo>
                      <a:pt x="356" y="309"/>
                    </a:lnTo>
                    <a:lnTo>
                      <a:pt x="353" y="331"/>
                    </a:lnTo>
                    <a:lnTo>
                      <a:pt x="348" y="352"/>
                    </a:lnTo>
                    <a:lnTo>
                      <a:pt x="342" y="373"/>
                    </a:lnTo>
                    <a:lnTo>
                      <a:pt x="334" y="392"/>
                    </a:lnTo>
                    <a:lnTo>
                      <a:pt x="322" y="410"/>
                    </a:lnTo>
                    <a:lnTo>
                      <a:pt x="311" y="428"/>
                    </a:lnTo>
                    <a:lnTo>
                      <a:pt x="296" y="445"/>
                    </a:lnTo>
                    <a:lnTo>
                      <a:pt x="280" y="459"/>
                    </a:lnTo>
                    <a:lnTo>
                      <a:pt x="262" y="474"/>
                    </a:lnTo>
                    <a:lnTo>
                      <a:pt x="244" y="485"/>
                    </a:lnTo>
                    <a:lnTo>
                      <a:pt x="273" y="542"/>
                    </a:lnTo>
                    <a:lnTo>
                      <a:pt x="273" y="542"/>
                    </a:lnTo>
                    <a:lnTo>
                      <a:pt x="299" y="526"/>
                    </a:lnTo>
                    <a:lnTo>
                      <a:pt x="322" y="508"/>
                    </a:lnTo>
                    <a:lnTo>
                      <a:pt x="342" y="489"/>
                    </a:lnTo>
                    <a:lnTo>
                      <a:pt x="361" y="467"/>
                    </a:lnTo>
                    <a:lnTo>
                      <a:pt x="377" y="445"/>
                    </a:lnTo>
                    <a:lnTo>
                      <a:pt x="391" y="420"/>
                    </a:lnTo>
                    <a:lnTo>
                      <a:pt x="402" y="394"/>
                    </a:lnTo>
                    <a:lnTo>
                      <a:pt x="412" y="368"/>
                    </a:lnTo>
                    <a:lnTo>
                      <a:pt x="418" y="342"/>
                    </a:lnTo>
                    <a:lnTo>
                      <a:pt x="421" y="314"/>
                    </a:lnTo>
                    <a:lnTo>
                      <a:pt x="423" y="287"/>
                    </a:lnTo>
                    <a:lnTo>
                      <a:pt x="421" y="257"/>
                    </a:lnTo>
                    <a:lnTo>
                      <a:pt x="417" y="230"/>
                    </a:lnTo>
                    <a:lnTo>
                      <a:pt x="410" y="202"/>
                    </a:lnTo>
                    <a:lnTo>
                      <a:pt x="400" y="174"/>
                    </a:lnTo>
                    <a:lnTo>
                      <a:pt x="387" y="148"/>
                    </a:lnTo>
                    <a:lnTo>
                      <a:pt x="387" y="148"/>
                    </a:lnTo>
                    <a:lnTo>
                      <a:pt x="371" y="120"/>
                    </a:lnTo>
                    <a:lnTo>
                      <a:pt x="351" y="94"/>
                    </a:lnTo>
                    <a:lnTo>
                      <a:pt x="329" y="73"/>
                    </a:lnTo>
                    <a:lnTo>
                      <a:pt x="306" y="52"/>
                    </a:lnTo>
                    <a:lnTo>
                      <a:pt x="306" y="52"/>
                    </a:lnTo>
                    <a:lnTo>
                      <a:pt x="286" y="41"/>
                    </a:lnTo>
                    <a:lnTo>
                      <a:pt x="267" y="31"/>
                    </a:lnTo>
                    <a:lnTo>
                      <a:pt x="247" y="21"/>
                    </a:lnTo>
                    <a:lnTo>
                      <a:pt x="226" y="15"/>
                    </a:lnTo>
                    <a:lnTo>
                      <a:pt x="205" y="8"/>
                    </a:lnTo>
                    <a:lnTo>
                      <a:pt x="182" y="3"/>
                    </a:lnTo>
                    <a:lnTo>
                      <a:pt x="161" y="2"/>
                    </a:lnTo>
                    <a:lnTo>
                      <a:pt x="138" y="0"/>
                    </a:lnTo>
                    <a:close/>
                  </a:path>
                </a:pathLst>
              </a:custGeom>
              <a:solidFill>
                <a:srgbClr val="D7BA99"/>
              </a:solidFill>
              <a:ln w="9525">
                <a:noFill/>
                <a:round/>
              </a:ln>
            </p:spPr>
            <p:txBody>
              <a:bodyPr vert="horz" wrap="square" lIns="91440" tIns="45720" rIns="91440" bIns="45720" numCol="1" anchor="t" anchorCtr="0" compatLnSpc="1"/>
              <a:lstStyle/>
              <a:p>
                <a:endParaRPr lang="en-US"/>
              </a:p>
            </p:txBody>
          </p:sp>
          <p:sp>
            <p:nvSpPr>
              <p:cNvPr id="185" name="Freeform 3612"/>
              <p:cNvSpPr/>
              <p:nvPr/>
            </p:nvSpPr>
            <p:spPr bwMode="auto">
              <a:xfrm>
                <a:off x="4784724" y="3910012"/>
                <a:ext cx="19050" cy="20638"/>
              </a:xfrm>
              <a:custGeom>
                <a:avLst/>
                <a:gdLst/>
                <a:ahLst/>
                <a:cxnLst>
                  <a:cxn ang="0">
                    <a:pos x="12" y="24"/>
                  </a:cxn>
                  <a:cxn ang="0">
                    <a:pos x="12" y="24"/>
                  </a:cxn>
                  <a:cxn ang="0">
                    <a:pos x="10" y="24"/>
                  </a:cxn>
                  <a:cxn ang="0">
                    <a:pos x="10" y="24"/>
                  </a:cxn>
                  <a:cxn ang="0">
                    <a:pos x="5" y="23"/>
                  </a:cxn>
                  <a:cxn ang="0">
                    <a:pos x="2" y="19"/>
                  </a:cxn>
                  <a:cxn ang="0">
                    <a:pos x="0" y="14"/>
                  </a:cxn>
                  <a:cxn ang="0">
                    <a:pos x="0" y="11"/>
                  </a:cxn>
                  <a:cxn ang="0">
                    <a:pos x="0" y="11"/>
                  </a:cxn>
                  <a:cxn ang="0">
                    <a:pos x="0" y="6"/>
                  </a:cxn>
                  <a:cxn ang="0">
                    <a:pos x="3" y="3"/>
                  </a:cxn>
                  <a:cxn ang="0">
                    <a:pos x="7" y="0"/>
                  </a:cxn>
                  <a:cxn ang="0">
                    <a:pos x="12" y="0"/>
                  </a:cxn>
                  <a:cxn ang="0">
                    <a:pos x="12" y="0"/>
                  </a:cxn>
                  <a:cxn ang="0">
                    <a:pos x="13" y="0"/>
                  </a:cxn>
                  <a:cxn ang="0">
                    <a:pos x="13" y="0"/>
                  </a:cxn>
                  <a:cxn ang="0">
                    <a:pos x="17" y="1"/>
                  </a:cxn>
                  <a:cxn ang="0">
                    <a:pos x="20" y="5"/>
                  </a:cxn>
                  <a:cxn ang="0">
                    <a:pos x="23" y="8"/>
                  </a:cxn>
                  <a:cxn ang="0">
                    <a:pos x="23" y="13"/>
                  </a:cxn>
                  <a:cxn ang="0">
                    <a:pos x="23" y="13"/>
                  </a:cxn>
                  <a:cxn ang="0">
                    <a:pos x="21" y="18"/>
                  </a:cxn>
                  <a:cxn ang="0">
                    <a:pos x="20" y="21"/>
                  </a:cxn>
                  <a:cxn ang="0">
                    <a:pos x="17" y="23"/>
                  </a:cxn>
                  <a:cxn ang="0">
                    <a:pos x="12" y="24"/>
                  </a:cxn>
                </a:cxnLst>
                <a:rect l="0" t="0" r="r" b="b"/>
                <a:pathLst>
                  <a:path w="23" h="24">
                    <a:moveTo>
                      <a:pt x="12" y="24"/>
                    </a:moveTo>
                    <a:lnTo>
                      <a:pt x="12" y="24"/>
                    </a:lnTo>
                    <a:lnTo>
                      <a:pt x="10" y="24"/>
                    </a:lnTo>
                    <a:lnTo>
                      <a:pt x="10" y="24"/>
                    </a:lnTo>
                    <a:lnTo>
                      <a:pt x="5" y="23"/>
                    </a:lnTo>
                    <a:lnTo>
                      <a:pt x="2" y="19"/>
                    </a:lnTo>
                    <a:lnTo>
                      <a:pt x="0" y="14"/>
                    </a:lnTo>
                    <a:lnTo>
                      <a:pt x="0" y="11"/>
                    </a:lnTo>
                    <a:lnTo>
                      <a:pt x="0" y="11"/>
                    </a:lnTo>
                    <a:lnTo>
                      <a:pt x="0" y="6"/>
                    </a:lnTo>
                    <a:lnTo>
                      <a:pt x="3" y="3"/>
                    </a:lnTo>
                    <a:lnTo>
                      <a:pt x="7" y="0"/>
                    </a:lnTo>
                    <a:lnTo>
                      <a:pt x="12" y="0"/>
                    </a:lnTo>
                    <a:lnTo>
                      <a:pt x="12" y="0"/>
                    </a:lnTo>
                    <a:lnTo>
                      <a:pt x="13" y="0"/>
                    </a:lnTo>
                    <a:lnTo>
                      <a:pt x="13" y="0"/>
                    </a:lnTo>
                    <a:lnTo>
                      <a:pt x="17" y="1"/>
                    </a:lnTo>
                    <a:lnTo>
                      <a:pt x="20" y="5"/>
                    </a:lnTo>
                    <a:lnTo>
                      <a:pt x="23" y="8"/>
                    </a:lnTo>
                    <a:lnTo>
                      <a:pt x="23" y="13"/>
                    </a:lnTo>
                    <a:lnTo>
                      <a:pt x="23" y="13"/>
                    </a:lnTo>
                    <a:lnTo>
                      <a:pt x="21" y="18"/>
                    </a:lnTo>
                    <a:lnTo>
                      <a:pt x="20" y="21"/>
                    </a:lnTo>
                    <a:lnTo>
                      <a:pt x="17" y="23"/>
                    </a:lnTo>
                    <a:lnTo>
                      <a:pt x="12" y="24"/>
                    </a:lnTo>
                  </a:path>
                </a:pathLst>
              </a:custGeom>
              <a:noFill/>
              <a:ln w="9525">
                <a:noFill/>
                <a:round/>
              </a:ln>
            </p:spPr>
            <p:txBody>
              <a:bodyPr vert="horz" wrap="square" lIns="91440" tIns="45720" rIns="91440" bIns="45720" numCol="1" anchor="t" anchorCtr="0" compatLnSpc="1"/>
              <a:lstStyle/>
              <a:p>
                <a:endParaRPr lang="en-US"/>
              </a:p>
            </p:txBody>
          </p:sp>
          <p:sp>
            <p:nvSpPr>
              <p:cNvPr id="186" name="Freeform 3613"/>
              <p:cNvSpPr/>
              <p:nvPr/>
            </p:nvSpPr>
            <p:spPr bwMode="auto">
              <a:xfrm>
                <a:off x="4803774" y="3895725"/>
                <a:ext cx="12700" cy="14288"/>
              </a:xfrm>
              <a:custGeom>
                <a:avLst/>
                <a:gdLst/>
                <a:ahLst/>
                <a:cxnLst>
                  <a:cxn ang="0">
                    <a:pos x="8" y="18"/>
                  </a:cxn>
                  <a:cxn ang="0">
                    <a:pos x="8" y="18"/>
                  </a:cxn>
                  <a:cxn ang="0">
                    <a:pos x="8" y="18"/>
                  </a:cxn>
                  <a:cxn ang="0">
                    <a:pos x="8" y="18"/>
                  </a:cxn>
                  <a:cxn ang="0">
                    <a:pos x="5" y="16"/>
                  </a:cxn>
                  <a:cxn ang="0">
                    <a:pos x="1" y="15"/>
                  </a:cxn>
                  <a:cxn ang="0">
                    <a:pos x="0" y="11"/>
                  </a:cxn>
                  <a:cxn ang="0">
                    <a:pos x="0" y="8"/>
                  </a:cxn>
                  <a:cxn ang="0">
                    <a:pos x="0" y="8"/>
                  </a:cxn>
                  <a:cxn ang="0">
                    <a:pos x="1" y="5"/>
                  </a:cxn>
                  <a:cxn ang="0">
                    <a:pos x="3" y="1"/>
                  </a:cxn>
                  <a:cxn ang="0">
                    <a:pos x="5" y="0"/>
                  </a:cxn>
                  <a:cxn ang="0">
                    <a:pos x="8" y="0"/>
                  </a:cxn>
                  <a:cxn ang="0">
                    <a:pos x="8" y="0"/>
                  </a:cxn>
                  <a:cxn ang="0">
                    <a:pos x="9" y="0"/>
                  </a:cxn>
                  <a:cxn ang="0">
                    <a:pos x="9" y="0"/>
                  </a:cxn>
                  <a:cxn ang="0">
                    <a:pos x="13" y="1"/>
                  </a:cxn>
                  <a:cxn ang="0">
                    <a:pos x="14" y="3"/>
                  </a:cxn>
                  <a:cxn ang="0">
                    <a:pos x="16" y="6"/>
                  </a:cxn>
                  <a:cxn ang="0">
                    <a:pos x="16" y="10"/>
                  </a:cxn>
                  <a:cxn ang="0">
                    <a:pos x="16" y="10"/>
                  </a:cxn>
                  <a:cxn ang="0">
                    <a:pos x="16" y="13"/>
                  </a:cxn>
                  <a:cxn ang="0">
                    <a:pos x="14" y="15"/>
                  </a:cxn>
                  <a:cxn ang="0">
                    <a:pos x="11" y="16"/>
                  </a:cxn>
                  <a:cxn ang="0">
                    <a:pos x="8" y="18"/>
                  </a:cxn>
                </a:cxnLst>
                <a:rect l="0" t="0" r="r" b="b"/>
                <a:pathLst>
                  <a:path w="16" h="18">
                    <a:moveTo>
                      <a:pt x="8" y="18"/>
                    </a:moveTo>
                    <a:lnTo>
                      <a:pt x="8" y="18"/>
                    </a:lnTo>
                    <a:lnTo>
                      <a:pt x="8" y="18"/>
                    </a:lnTo>
                    <a:lnTo>
                      <a:pt x="8" y="18"/>
                    </a:lnTo>
                    <a:lnTo>
                      <a:pt x="5" y="16"/>
                    </a:lnTo>
                    <a:lnTo>
                      <a:pt x="1" y="15"/>
                    </a:lnTo>
                    <a:lnTo>
                      <a:pt x="0" y="11"/>
                    </a:lnTo>
                    <a:lnTo>
                      <a:pt x="0" y="8"/>
                    </a:lnTo>
                    <a:lnTo>
                      <a:pt x="0" y="8"/>
                    </a:lnTo>
                    <a:lnTo>
                      <a:pt x="1" y="5"/>
                    </a:lnTo>
                    <a:lnTo>
                      <a:pt x="3" y="1"/>
                    </a:lnTo>
                    <a:lnTo>
                      <a:pt x="5" y="0"/>
                    </a:lnTo>
                    <a:lnTo>
                      <a:pt x="8" y="0"/>
                    </a:lnTo>
                    <a:lnTo>
                      <a:pt x="8" y="0"/>
                    </a:lnTo>
                    <a:lnTo>
                      <a:pt x="9" y="0"/>
                    </a:lnTo>
                    <a:lnTo>
                      <a:pt x="9" y="0"/>
                    </a:lnTo>
                    <a:lnTo>
                      <a:pt x="13" y="1"/>
                    </a:lnTo>
                    <a:lnTo>
                      <a:pt x="14" y="3"/>
                    </a:lnTo>
                    <a:lnTo>
                      <a:pt x="16" y="6"/>
                    </a:lnTo>
                    <a:lnTo>
                      <a:pt x="16" y="10"/>
                    </a:lnTo>
                    <a:lnTo>
                      <a:pt x="16" y="10"/>
                    </a:lnTo>
                    <a:lnTo>
                      <a:pt x="16" y="13"/>
                    </a:lnTo>
                    <a:lnTo>
                      <a:pt x="14" y="15"/>
                    </a:lnTo>
                    <a:lnTo>
                      <a:pt x="11" y="16"/>
                    </a:lnTo>
                    <a:lnTo>
                      <a:pt x="8" y="18"/>
                    </a:lnTo>
                  </a:path>
                </a:pathLst>
              </a:custGeom>
              <a:noFill/>
              <a:ln w="9525">
                <a:noFill/>
                <a:round/>
              </a:ln>
            </p:spPr>
            <p:txBody>
              <a:bodyPr vert="horz" wrap="square" lIns="91440" tIns="45720" rIns="91440" bIns="45720" numCol="1" anchor="t" anchorCtr="0" compatLnSpc="1"/>
              <a:lstStyle/>
              <a:p>
                <a:endParaRPr lang="en-US"/>
              </a:p>
            </p:txBody>
          </p:sp>
          <p:sp>
            <p:nvSpPr>
              <p:cNvPr id="187" name="Freeform 3614"/>
              <p:cNvSpPr/>
              <p:nvPr/>
            </p:nvSpPr>
            <p:spPr bwMode="auto">
              <a:xfrm>
                <a:off x="4824412" y="3889375"/>
                <a:ext cx="14288" cy="12700"/>
              </a:xfrm>
              <a:custGeom>
                <a:avLst/>
                <a:gdLst/>
                <a:ahLst/>
                <a:cxnLst>
                  <a:cxn ang="0">
                    <a:pos x="8" y="18"/>
                  </a:cxn>
                  <a:cxn ang="0">
                    <a:pos x="8" y="18"/>
                  </a:cxn>
                  <a:cxn ang="0">
                    <a:pos x="8" y="18"/>
                  </a:cxn>
                  <a:cxn ang="0">
                    <a:pos x="8" y="18"/>
                  </a:cxn>
                  <a:cxn ang="0">
                    <a:pos x="5" y="16"/>
                  </a:cxn>
                  <a:cxn ang="0">
                    <a:pos x="2" y="15"/>
                  </a:cxn>
                  <a:cxn ang="0">
                    <a:pos x="0" y="11"/>
                  </a:cxn>
                  <a:cxn ang="0">
                    <a:pos x="0" y="8"/>
                  </a:cxn>
                  <a:cxn ang="0">
                    <a:pos x="0" y="8"/>
                  </a:cxn>
                  <a:cxn ang="0">
                    <a:pos x="2" y="5"/>
                  </a:cxn>
                  <a:cxn ang="0">
                    <a:pos x="3" y="3"/>
                  </a:cxn>
                  <a:cxn ang="0">
                    <a:pos x="5" y="2"/>
                  </a:cxn>
                  <a:cxn ang="0">
                    <a:pos x="8" y="0"/>
                  </a:cxn>
                  <a:cxn ang="0">
                    <a:pos x="8" y="0"/>
                  </a:cxn>
                  <a:cxn ang="0">
                    <a:pos x="10" y="0"/>
                  </a:cxn>
                  <a:cxn ang="0">
                    <a:pos x="10" y="0"/>
                  </a:cxn>
                  <a:cxn ang="0">
                    <a:pos x="13" y="2"/>
                  </a:cxn>
                  <a:cxn ang="0">
                    <a:pos x="15" y="3"/>
                  </a:cxn>
                  <a:cxn ang="0">
                    <a:pos x="16" y="7"/>
                  </a:cxn>
                  <a:cxn ang="0">
                    <a:pos x="18" y="10"/>
                  </a:cxn>
                  <a:cxn ang="0">
                    <a:pos x="18" y="10"/>
                  </a:cxn>
                  <a:cxn ang="0">
                    <a:pos x="16" y="13"/>
                  </a:cxn>
                  <a:cxn ang="0">
                    <a:pos x="15" y="15"/>
                  </a:cxn>
                  <a:cxn ang="0">
                    <a:pos x="12" y="16"/>
                  </a:cxn>
                  <a:cxn ang="0">
                    <a:pos x="8" y="18"/>
                  </a:cxn>
                </a:cxnLst>
                <a:rect l="0" t="0" r="r" b="b"/>
                <a:pathLst>
                  <a:path w="18" h="18">
                    <a:moveTo>
                      <a:pt x="8" y="18"/>
                    </a:moveTo>
                    <a:lnTo>
                      <a:pt x="8" y="18"/>
                    </a:lnTo>
                    <a:lnTo>
                      <a:pt x="8" y="18"/>
                    </a:lnTo>
                    <a:lnTo>
                      <a:pt x="8" y="18"/>
                    </a:lnTo>
                    <a:lnTo>
                      <a:pt x="5" y="16"/>
                    </a:lnTo>
                    <a:lnTo>
                      <a:pt x="2" y="15"/>
                    </a:lnTo>
                    <a:lnTo>
                      <a:pt x="0" y="11"/>
                    </a:lnTo>
                    <a:lnTo>
                      <a:pt x="0" y="8"/>
                    </a:lnTo>
                    <a:lnTo>
                      <a:pt x="0" y="8"/>
                    </a:lnTo>
                    <a:lnTo>
                      <a:pt x="2" y="5"/>
                    </a:lnTo>
                    <a:lnTo>
                      <a:pt x="3" y="3"/>
                    </a:lnTo>
                    <a:lnTo>
                      <a:pt x="5" y="2"/>
                    </a:lnTo>
                    <a:lnTo>
                      <a:pt x="8" y="0"/>
                    </a:lnTo>
                    <a:lnTo>
                      <a:pt x="8" y="0"/>
                    </a:lnTo>
                    <a:lnTo>
                      <a:pt x="10" y="0"/>
                    </a:lnTo>
                    <a:lnTo>
                      <a:pt x="10" y="0"/>
                    </a:lnTo>
                    <a:lnTo>
                      <a:pt x="13" y="2"/>
                    </a:lnTo>
                    <a:lnTo>
                      <a:pt x="15" y="3"/>
                    </a:lnTo>
                    <a:lnTo>
                      <a:pt x="16" y="7"/>
                    </a:lnTo>
                    <a:lnTo>
                      <a:pt x="18" y="10"/>
                    </a:lnTo>
                    <a:lnTo>
                      <a:pt x="18" y="10"/>
                    </a:lnTo>
                    <a:lnTo>
                      <a:pt x="16" y="13"/>
                    </a:lnTo>
                    <a:lnTo>
                      <a:pt x="15" y="15"/>
                    </a:lnTo>
                    <a:lnTo>
                      <a:pt x="12" y="16"/>
                    </a:lnTo>
                    <a:lnTo>
                      <a:pt x="8" y="18"/>
                    </a:lnTo>
                  </a:path>
                </a:pathLst>
              </a:custGeom>
              <a:noFill/>
              <a:ln w="9525">
                <a:noFill/>
                <a:round/>
              </a:ln>
            </p:spPr>
            <p:txBody>
              <a:bodyPr vert="horz" wrap="square" lIns="91440" tIns="45720" rIns="91440" bIns="45720" numCol="1" anchor="t" anchorCtr="0" compatLnSpc="1"/>
              <a:lstStyle/>
              <a:p>
                <a:endParaRPr lang="en-US"/>
              </a:p>
            </p:txBody>
          </p:sp>
          <p:sp>
            <p:nvSpPr>
              <p:cNvPr id="188" name="Freeform 3615"/>
              <p:cNvSpPr/>
              <p:nvPr/>
            </p:nvSpPr>
            <p:spPr bwMode="auto">
              <a:xfrm>
                <a:off x="4830762" y="3868737"/>
                <a:ext cx="19050" cy="17463"/>
              </a:xfrm>
              <a:custGeom>
                <a:avLst/>
                <a:gdLst/>
                <a:ahLst/>
                <a:cxnLst>
                  <a:cxn ang="0">
                    <a:pos x="13" y="23"/>
                  </a:cxn>
                  <a:cxn ang="0">
                    <a:pos x="13" y="23"/>
                  </a:cxn>
                  <a:cxn ang="0">
                    <a:pos x="12" y="23"/>
                  </a:cxn>
                  <a:cxn ang="0">
                    <a:pos x="12" y="23"/>
                  </a:cxn>
                  <a:cxn ang="0">
                    <a:pos x="7" y="23"/>
                  </a:cxn>
                  <a:cxn ang="0">
                    <a:pos x="4" y="20"/>
                  </a:cxn>
                  <a:cxn ang="0">
                    <a:pos x="2" y="15"/>
                  </a:cxn>
                  <a:cxn ang="0">
                    <a:pos x="0" y="11"/>
                  </a:cxn>
                  <a:cxn ang="0">
                    <a:pos x="0" y="11"/>
                  </a:cxn>
                  <a:cxn ang="0">
                    <a:pos x="2" y="7"/>
                  </a:cxn>
                  <a:cxn ang="0">
                    <a:pos x="5" y="3"/>
                  </a:cxn>
                  <a:cxn ang="0">
                    <a:pos x="8" y="0"/>
                  </a:cxn>
                  <a:cxn ang="0">
                    <a:pos x="13" y="0"/>
                  </a:cxn>
                  <a:cxn ang="0">
                    <a:pos x="13" y="0"/>
                  </a:cxn>
                  <a:cxn ang="0">
                    <a:pos x="13" y="0"/>
                  </a:cxn>
                  <a:cxn ang="0">
                    <a:pos x="13" y="0"/>
                  </a:cxn>
                  <a:cxn ang="0">
                    <a:pos x="18" y="2"/>
                  </a:cxn>
                  <a:cxn ang="0">
                    <a:pos x="21" y="3"/>
                  </a:cxn>
                  <a:cxn ang="0">
                    <a:pos x="25" y="8"/>
                  </a:cxn>
                  <a:cxn ang="0">
                    <a:pos x="25" y="13"/>
                  </a:cxn>
                  <a:cxn ang="0">
                    <a:pos x="25" y="13"/>
                  </a:cxn>
                  <a:cxn ang="0">
                    <a:pos x="23" y="16"/>
                  </a:cxn>
                  <a:cxn ang="0">
                    <a:pos x="20" y="21"/>
                  </a:cxn>
                  <a:cxn ang="0">
                    <a:pos x="17" y="23"/>
                  </a:cxn>
                  <a:cxn ang="0">
                    <a:pos x="13" y="23"/>
                  </a:cxn>
                </a:cxnLst>
                <a:rect l="0" t="0" r="r" b="b"/>
                <a:pathLst>
                  <a:path w="25" h="23">
                    <a:moveTo>
                      <a:pt x="13" y="23"/>
                    </a:moveTo>
                    <a:lnTo>
                      <a:pt x="13" y="23"/>
                    </a:lnTo>
                    <a:lnTo>
                      <a:pt x="12" y="23"/>
                    </a:lnTo>
                    <a:lnTo>
                      <a:pt x="12" y="23"/>
                    </a:lnTo>
                    <a:lnTo>
                      <a:pt x="7" y="23"/>
                    </a:lnTo>
                    <a:lnTo>
                      <a:pt x="4" y="20"/>
                    </a:lnTo>
                    <a:lnTo>
                      <a:pt x="2" y="15"/>
                    </a:lnTo>
                    <a:lnTo>
                      <a:pt x="0" y="11"/>
                    </a:lnTo>
                    <a:lnTo>
                      <a:pt x="0" y="11"/>
                    </a:lnTo>
                    <a:lnTo>
                      <a:pt x="2" y="7"/>
                    </a:lnTo>
                    <a:lnTo>
                      <a:pt x="5" y="3"/>
                    </a:lnTo>
                    <a:lnTo>
                      <a:pt x="8" y="0"/>
                    </a:lnTo>
                    <a:lnTo>
                      <a:pt x="13" y="0"/>
                    </a:lnTo>
                    <a:lnTo>
                      <a:pt x="13" y="0"/>
                    </a:lnTo>
                    <a:lnTo>
                      <a:pt x="13" y="0"/>
                    </a:lnTo>
                    <a:lnTo>
                      <a:pt x="13" y="0"/>
                    </a:lnTo>
                    <a:lnTo>
                      <a:pt x="18" y="2"/>
                    </a:lnTo>
                    <a:lnTo>
                      <a:pt x="21" y="3"/>
                    </a:lnTo>
                    <a:lnTo>
                      <a:pt x="25" y="8"/>
                    </a:lnTo>
                    <a:lnTo>
                      <a:pt x="25" y="13"/>
                    </a:lnTo>
                    <a:lnTo>
                      <a:pt x="25" y="13"/>
                    </a:lnTo>
                    <a:lnTo>
                      <a:pt x="23" y="16"/>
                    </a:lnTo>
                    <a:lnTo>
                      <a:pt x="20" y="21"/>
                    </a:lnTo>
                    <a:lnTo>
                      <a:pt x="17" y="23"/>
                    </a:lnTo>
                    <a:lnTo>
                      <a:pt x="13" y="23"/>
                    </a:lnTo>
                  </a:path>
                </a:pathLst>
              </a:custGeom>
              <a:noFill/>
              <a:ln w="9525">
                <a:noFill/>
                <a:round/>
              </a:ln>
            </p:spPr>
            <p:txBody>
              <a:bodyPr vert="horz" wrap="square" lIns="91440" tIns="45720" rIns="91440" bIns="45720" numCol="1" anchor="t" anchorCtr="0" compatLnSpc="1"/>
              <a:lstStyle/>
              <a:p>
                <a:endParaRPr lang="en-US"/>
              </a:p>
            </p:txBody>
          </p:sp>
          <p:sp>
            <p:nvSpPr>
              <p:cNvPr id="189" name="Freeform 3616"/>
              <p:cNvSpPr/>
              <p:nvPr/>
            </p:nvSpPr>
            <p:spPr bwMode="auto">
              <a:xfrm>
                <a:off x="4841874" y="3848100"/>
                <a:ext cx="12700" cy="12700"/>
              </a:xfrm>
              <a:custGeom>
                <a:avLst/>
                <a:gdLst/>
                <a:ahLst/>
                <a:cxnLst>
                  <a:cxn ang="0">
                    <a:pos x="8" y="16"/>
                  </a:cxn>
                  <a:cxn ang="0">
                    <a:pos x="8" y="16"/>
                  </a:cxn>
                  <a:cxn ang="0">
                    <a:pos x="8" y="16"/>
                  </a:cxn>
                  <a:cxn ang="0">
                    <a:pos x="8" y="16"/>
                  </a:cxn>
                  <a:cxn ang="0">
                    <a:pos x="5" y="16"/>
                  </a:cxn>
                  <a:cxn ang="0">
                    <a:pos x="2" y="13"/>
                  </a:cxn>
                  <a:cxn ang="0">
                    <a:pos x="0" y="11"/>
                  </a:cxn>
                  <a:cxn ang="0">
                    <a:pos x="0" y="8"/>
                  </a:cxn>
                  <a:cxn ang="0">
                    <a:pos x="0" y="8"/>
                  </a:cxn>
                  <a:cxn ang="0">
                    <a:pos x="0" y="4"/>
                  </a:cxn>
                  <a:cxn ang="0">
                    <a:pos x="3" y="1"/>
                  </a:cxn>
                  <a:cxn ang="0">
                    <a:pos x="5" y="0"/>
                  </a:cxn>
                  <a:cxn ang="0">
                    <a:pos x="8" y="0"/>
                  </a:cxn>
                  <a:cxn ang="0">
                    <a:pos x="8" y="0"/>
                  </a:cxn>
                  <a:cxn ang="0">
                    <a:pos x="10" y="0"/>
                  </a:cxn>
                  <a:cxn ang="0">
                    <a:pos x="10" y="0"/>
                  </a:cxn>
                  <a:cxn ang="0">
                    <a:pos x="13" y="0"/>
                  </a:cxn>
                  <a:cxn ang="0">
                    <a:pos x="15" y="3"/>
                  </a:cxn>
                  <a:cxn ang="0">
                    <a:pos x="16" y="4"/>
                  </a:cxn>
                  <a:cxn ang="0">
                    <a:pos x="16" y="8"/>
                  </a:cxn>
                  <a:cxn ang="0">
                    <a:pos x="16" y="8"/>
                  </a:cxn>
                  <a:cxn ang="0">
                    <a:pos x="16" y="11"/>
                  </a:cxn>
                  <a:cxn ang="0">
                    <a:pos x="15" y="14"/>
                  </a:cxn>
                  <a:cxn ang="0">
                    <a:pos x="11" y="16"/>
                  </a:cxn>
                  <a:cxn ang="0">
                    <a:pos x="8" y="16"/>
                  </a:cxn>
                </a:cxnLst>
                <a:rect l="0" t="0" r="r" b="b"/>
                <a:pathLst>
                  <a:path w="16" h="16">
                    <a:moveTo>
                      <a:pt x="8" y="16"/>
                    </a:moveTo>
                    <a:lnTo>
                      <a:pt x="8" y="16"/>
                    </a:lnTo>
                    <a:lnTo>
                      <a:pt x="8" y="16"/>
                    </a:lnTo>
                    <a:lnTo>
                      <a:pt x="8" y="16"/>
                    </a:lnTo>
                    <a:lnTo>
                      <a:pt x="5" y="16"/>
                    </a:lnTo>
                    <a:lnTo>
                      <a:pt x="2" y="13"/>
                    </a:lnTo>
                    <a:lnTo>
                      <a:pt x="0" y="11"/>
                    </a:lnTo>
                    <a:lnTo>
                      <a:pt x="0" y="8"/>
                    </a:lnTo>
                    <a:lnTo>
                      <a:pt x="0" y="8"/>
                    </a:lnTo>
                    <a:lnTo>
                      <a:pt x="0" y="4"/>
                    </a:lnTo>
                    <a:lnTo>
                      <a:pt x="3" y="1"/>
                    </a:lnTo>
                    <a:lnTo>
                      <a:pt x="5" y="0"/>
                    </a:lnTo>
                    <a:lnTo>
                      <a:pt x="8" y="0"/>
                    </a:lnTo>
                    <a:lnTo>
                      <a:pt x="8" y="0"/>
                    </a:lnTo>
                    <a:lnTo>
                      <a:pt x="10" y="0"/>
                    </a:lnTo>
                    <a:lnTo>
                      <a:pt x="10" y="0"/>
                    </a:lnTo>
                    <a:lnTo>
                      <a:pt x="13" y="0"/>
                    </a:lnTo>
                    <a:lnTo>
                      <a:pt x="15" y="3"/>
                    </a:lnTo>
                    <a:lnTo>
                      <a:pt x="16" y="4"/>
                    </a:lnTo>
                    <a:lnTo>
                      <a:pt x="16" y="8"/>
                    </a:lnTo>
                    <a:lnTo>
                      <a:pt x="16" y="8"/>
                    </a:lnTo>
                    <a:lnTo>
                      <a:pt x="16" y="11"/>
                    </a:lnTo>
                    <a:lnTo>
                      <a:pt x="15" y="14"/>
                    </a:lnTo>
                    <a:lnTo>
                      <a:pt x="11" y="16"/>
                    </a:lnTo>
                    <a:lnTo>
                      <a:pt x="8" y="16"/>
                    </a:lnTo>
                  </a:path>
                </a:pathLst>
              </a:custGeom>
              <a:noFill/>
              <a:ln w="9525">
                <a:noFill/>
                <a:round/>
              </a:ln>
            </p:spPr>
            <p:txBody>
              <a:bodyPr vert="horz" wrap="square" lIns="91440" tIns="45720" rIns="91440" bIns="45720" numCol="1" anchor="t" anchorCtr="0" compatLnSpc="1"/>
              <a:lstStyle/>
              <a:p>
                <a:endParaRPr lang="en-US"/>
              </a:p>
            </p:txBody>
          </p:sp>
          <p:sp>
            <p:nvSpPr>
              <p:cNvPr id="190" name="Freeform 3617"/>
              <p:cNvSpPr/>
              <p:nvPr/>
            </p:nvSpPr>
            <p:spPr bwMode="auto">
              <a:xfrm>
                <a:off x="4846637" y="3817937"/>
                <a:ext cx="19050" cy="19050"/>
              </a:xfrm>
              <a:custGeom>
                <a:avLst/>
                <a:gdLst/>
                <a:ahLst/>
                <a:cxnLst>
                  <a:cxn ang="0">
                    <a:pos x="12" y="24"/>
                  </a:cxn>
                  <a:cxn ang="0">
                    <a:pos x="12" y="24"/>
                  </a:cxn>
                  <a:cxn ang="0">
                    <a:pos x="5" y="22"/>
                  </a:cxn>
                  <a:cxn ang="0">
                    <a:pos x="2" y="17"/>
                  </a:cxn>
                  <a:cxn ang="0">
                    <a:pos x="2" y="17"/>
                  </a:cxn>
                  <a:cxn ang="0">
                    <a:pos x="0" y="13"/>
                  </a:cxn>
                  <a:cxn ang="0">
                    <a:pos x="0" y="9"/>
                  </a:cxn>
                  <a:cxn ang="0">
                    <a:pos x="2" y="4"/>
                  </a:cxn>
                  <a:cxn ang="0">
                    <a:pos x="7" y="1"/>
                  </a:cxn>
                  <a:cxn ang="0">
                    <a:pos x="7" y="1"/>
                  </a:cxn>
                  <a:cxn ang="0">
                    <a:pos x="12" y="0"/>
                  </a:cxn>
                  <a:cxn ang="0">
                    <a:pos x="12" y="0"/>
                  </a:cxn>
                  <a:cxn ang="0">
                    <a:pos x="18" y="1"/>
                  </a:cxn>
                  <a:cxn ang="0">
                    <a:pos x="23" y="6"/>
                  </a:cxn>
                  <a:cxn ang="0">
                    <a:pos x="23" y="6"/>
                  </a:cxn>
                  <a:cxn ang="0">
                    <a:pos x="23" y="11"/>
                  </a:cxn>
                  <a:cxn ang="0">
                    <a:pos x="23" y="16"/>
                  </a:cxn>
                  <a:cxn ang="0">
                    <a:pos x="22" y="19"/>
                  </a:cxn>
                  <a:cxn ang="0">
                    <a:pos x="18" y="22"/>
                  </a:cxn>
                  <a:cxn ang="0">
                    <a:pos x="18" y="22"/>
                  </a:cxn>
                  <a:cxn ang="0">
                    <a:pos x="12" y="24"/>
                  </a:cxn>
                </a:cxnLst>
                <a:rect l="0" t="0" r="r" b="b"/>
                <a:pathLst>
                  <a:path w="23" h="24">
                    <a:moveTo>
                      <a:pt x="12" y="24"/>
                    </a:moveTo>
                    <a:lnTo>
                      <a:pt x="12" y="24"/>
                    </a:lnTo>
                    <a:lnTo>
                      <a:pt x="5" y="22"/>
                    </a:lnTo>
                    <a:lnTo>
                      <a:pt x="2" y="17"/>
                    </a:lnTo>
                    <a:lnTo>
                      <a:pt x="2" y="17"/>
                    </a:lnTo>
                    <a:lnTo>
                      <a:pt x="0" y="13"/>
                    </a:lnTo>
                    <a:lnTo>
                      <a:pt x="0" y="9"/>
                    </a:lnTo>
                    <a:lnTo>
                      <a:pt x="2" y="4"/>
                    </a:lnTo>
                    <a:lnTo>
                      <a:pt x="7" y="1"/>
                    </a:lnTo>
                    <a:lnTo>
                      <a:pt x="7" y="1"/>
                    </a:lnTo>
                    <a:lnTo>
                      <a:pt x="12" y="0"/>
                    </a:lnTo>
                    <a:lnTo>
                      <a:pt x="12" y="0"/>
                    </a:lnTo>
                    <a:lnTo>
                      <a:pt x="18" y="1"/>
                    </a:lnTo>
                    <a:lnTo>
                      <a:pt x="23" y="6"/>
                    </a:lnTo>
                    <a:lnTo>
                      <a:pt x="23" y="6"/>
                    </a:lnTo>
                    <a:lnTo>
                      <a:pt x="23" y="11"/>
                    </a:lnTo>
                    <a:lnTo>
                      <a:pt x="23" y="16"/>
                    </a:lnTo>
                    <a:lnTo>
                      <a:pt x="22" y="19"/>
                    </a:lnTo>
                    <a:lnTo>
                      <a:pt x="18" y="22"/>
                    </a:lnTo>
                    <a:lnTo>
                      <a:pt x="18" y="22"/>
                    </a:lnTo>
                    <a:lnTo>
                      <a:pt x="12" y="24"/>
                    </a:lnTo>
                  </a:path>
                </a:pathLst>
              </a:custGeom>
              <a:noFill/>
              <a:ln w="9525">
                <a:noFill/>
                <a:round/>
              </a:ln>
            </p:spPr>
            <p:txBody>
              <a:bodyPr vert="horz" wrap="square" lIns="91440" tIns="45720" rIns="91440" bIns="45720" numCol="1" anchor="t" anchorCtr="0" compatLnSpc="1"/>
              <a:lstStyle/>
              <a:p>
                <a:endParaRPr lang="en-US"/>
              </a:p>
            </p:txBody>
          </p:sp>
          <p:sp>
            <p:nvSpPr>
              <p:cNvPr id="191" name="Freeform 3618"/>
              <p:cNvSpPr/>
              <p:nvPr/>
            </p:nvSpPr>
            <p:spPr bwMode="auto">
              <a:xfrm>
                <a:off x="4854574" y="3797300"/>
                <a:ext cx="12700" cy="14288"/>
              </a:xfrm>
              <a:custGeom>
                <a:avLst/>
                <a:gdLst/>
                <a:ahLst/>
                <a:cxnLst>
                  <a:cxn ang="0">
                    <a:pos x="8" y="18"/>
                  </a:cxn>
                  <a:cxn ang="0">
                    <a:pos x="8" y="18"/>
                  </a:cxn>
                  <a:cxn ang="0">
                    <a:pos x="5" y="17"/>
                  </a:cxn>
                  <a:cxn ang="0">
                    <a:pos x="2" y="13"/>
                  </a:cxn>
                  <a:cxn ang="0">
                    <a:pos x="2" y="13"/>
                  </a:cxn>
                  <a:cxn ang="0">
                    <a:pos x="0" y="10"/>
                  </a:cxn>
                  <a:cxn ang="0">
                    <a:pos x="0" y="7"/>
                  </a:cxn>
                  <a:cxn ang="0">
                    <a:pos x="2" y="4"/>
                  </a:cxn>
                  <a:cxn ang="0">
                    <a:pos x="5" y="2"/>
                  </a:cxn>
                  <a:cxn ang="0">
                    <a:pos x="5" y="2"/>
                  </a:cxn>
                  <a:cxn ang="0">
                    <a:pos x="8" y="0"/>
                  </a:cxn>
                  <a:cxn ang="0">
                    <a:pos x="8" y="0"/>
                  </a:cxn>
                  <a:cxn ang="0">
                    <a:pos x="13" y="2"/>
                  </a:cxn>
                  <a:cxn ang="0">
                    <a:pos x="16" y="5"/>
                  </a:cxn>
                  <a:cxn ang="0">
                    <a:pos x="16" y="5"/>
                  </a:cxn>
                  <a:cxn ang="0">
                    <a:pos x="16" y="9"/>
                  </a:cxn>
                  <a:cxn ang="0">
                    <a:pos x="16" y="12"/>
                  </a:cxn>
                  <a:cxn ang="0">
                    <a:pos x="15" y="15"/>
                  </a:cxn>
                  <a:cxn ang="0">
                    <a:pos x="13" y="17"/>
                  </a:cxn>
                  <a:cxn ang="0">
                    <a:pos x="13" y="17"/>
                  </a:cxn>
                  <a:cxn ang="0">
                    <a:pos x="8" y="18"/>
                  </a:cxn>
                </a:cxnLst>
                <a:rect l="0" t="0" r="r" b="b"/>
                <a:pathLst>
                  <a:path w="16" h="18">
                    <a:moveTo>
                      <a:pt x="8" y="18"/>
                    </a:moveTo>
                    <a:lnTo>
                      <a:pt x="8" y="18"/>
                    </a:lnTo>
                    <a:lnTo>
                      <a:pt x="5" y="17"/>
                    </a:lnTo>
                    <a:lnTo>
                      <a:pt x="2" y="13"/>
                    </a:lnTo>
                    <a:lnTo>
                      <a:pt x="2" y="13"/>
                    </a:lnTo>
                    <a:lnTo>
                      <a:pt x="0" y="10"/>
                    </a:lnTo>
                    <a:lnTo>
                      <a:pt x="0" y="7"/>
                    </a:lnTo>
                    <a:lnTo>
                      <a:pt x="2" y="4"/>
                    </a:lnTo>
                    <a:lnTo>
                      <a:pt x="5" y="2"/>
                    </a:lnTo>
                    <a:lnTo>
                      <a:pt x="5" y="2"/>
                    </a:lnTo>
                    <a:lnTo>
                      <a:pt x="8" y="0"/>
                    </a:lnTo>
                    <a:lnTo>
                      <a:pt x="8" y="0"/>
                    </a:lnTo>
                    <a:lnTo>
                      <a:pt x="13" y="2"/>
                    </a:lnTo>
                    <a:lnTo>
                      <a:pt x="16" y="5"/>
                    </a:lnTo>
                    <a:lnTo>
                      <a:pt x="16" y="5"/>
                    </a:lnTo>
                    <a:lnTo>
                      <a:pt x="16" y="9"/>
                    </a:lnTo>
                    <a:lnTo>
                      <a:pt x="16" y="12"/>
                    </a:lnTo>
                    <a:lnTo>
                      <a:pt x="15" y="15"/>
                    </a:lnTo>
                    <a:lnTo>
                      <a:pt x="13" y="17"/>
                    </a:lnTo>
                    <a:lnTo>
                      <a:pt x="13" y="17"/>
                    </a:lnTo>
                    <a:lnTo>
                      <a:pt x="8" y="18"/>
                    </a:lnTo>
                  </a:path>
                </a:pathLst>
              </a:custGeom>
              <a:noFill/>
              <a:ln w="9525">
                <a:noFill/>
                <a:round/>
              </a:ln>
            </p:spPr>
            <p:txBody>
              <a:bodyPr vert="horz" wrap="square" lIns="91440" tIns="45720" rIns="91440" bIns="45720" numCol="1" anchor="t" anchorCtr="0" compatLnSpc="1"/>
              <a:lstStyle/>
              <a:p>
                <a:endParaRPr lang="en-US"/>
              </a:p>
            </p:txBody>
          </p:sp>
          <p:sp>
            <p:nvSpPr>
              <p:cNvPr id="192" name="Freeform 3619"/>
              <p:cNvSpPr/>
              <p:nvPr/>
            </p:nvSpPr>
            <p:spPr bwMode="auto">
              <a:xfrm>
                <a:off x="4865687" y="3779837"/>
                <a:ext cx="14288" cy="12700"/>
              </a:xfrm>
              <a:custGeom>
                <a:avLst/>
                <a:gdLst/>
                <a:ahLst/>
                <a:cxnLst>
                  <a:cxn ang="0">
                    <a:pos x="8" y="17"/>
                  </a:cxn>
                  <a:cxn ang="0">
                    <a:pos x="8" y="17"/>
                  </a:cxn>
                  <a:cxn ang="0">
                    <a:pos x="5" y="17"/>
                  </a:cxn>
                  <a:cxn ang="0">
                    <a:pos x="1" y="13"/>
                  </a:cxn>
                  <a:cxn ang="0">
                    <a:pos x="1" y="13"/>
                  </a:cxn>
                  <a:cxn ang="0">
                    <a:pos x="0" y="10"/>
                  </a:cxn>
                  <a:cxn ang="0">
                    <a:pos x="0" y="7"/>
                  </a:cxn>
                  <a:cxn ang="0">
                    <a:pos x="1" y="4"/>
                  </a:cxn>
                  <a:cxn ang="0">
                    <a:pos x="5" y="2"/>
                  </a:cxn>
                  <a:cxn ang="0">
                    <a:pos x="5" y="2"/>
                  </a:cxn>
                  <a:cxn ang="0">
                    <a:pos x="8" y="0"/>
                  </a:cxn>
                  <a:cxn ang="0">
                    <a:pos x="8" y="0"/>
                  </a:cxn>
                  <a:cxn ang="0">
                    <a:pos x="13" y="2"/>
                  </a:cxn>
                  <a:cxn ang="0">
                    <a:pos x="16" y="5"/>
                  </a:cxn>
                  <a:cxn ang="0">
                    <a:pos x="16" y="5"/>
                  </a:cxn>
                  <a:cxn ang="0">
                    <a:pos x="18" y="8"/>
                  </a:cxn>
                  <a:cxn ang="0">
                    <a:pos x="16" y="12"/>
                  </a:cxn>
                  <a:cxn ang="0">
                    <a:pos x="16" y="13"/>
                  </a:cxn>
                  <a:cxn ang="0">
                    <a:pos x="13" y="17"/>
                  </a:cxn>
                  <a:cxn ang="0">
                    <a:pos x="13" y="17"/>
                  </a:cxn>
                  <a:cxn ang="0">
                    <a:pos x="8" y="17"/>
                  </a:cxn>
                </a:cxnLst>
                <a:rect l="0" t="0" r="r" b="b"/>
                <a:pathLst>
                  <a:path w="18" h="17">
                    <a:moveTo>
                      <a:pt x="8" y="17"/>
                    </a:moveTo>
                    <a:lnTo>
                      <a:pt x="8" y="17"/>
                    </a:lnTo>
                    <a:lnTo>
                      <a:pt x="5" y="17"/>
                    </a:lnTo>
                    <a:lnTo>
                      <a:pt x="1" y="13"/>
                    </a:lnTo>
                    <a:lnTo>
                      <a:pt x="1" y="13"/>
                    </a:lnTo>
                    <a:lnTo>
                      <a:pt x="0" y="10"/>
                    </a:lnTo>
                    <a:lnTo>
                      <a:pt x="0" y="7"/>
                    </a:lnTo>
                    <a:lnTo>
                      <a:pt x="1" y="4"/>
                    </a:lnTo>
                    <a:lnTo>
                      <a:pt x="5" y="2"/>
                    </a:lnTo>
                    <a:lnTo>
                      <a:pt x="5" y="2"/>
                    </a:lnTo>
                    <a:lnTo>
                      <a:pt x="8" y="0"/>
                    </a:lnTo>
                    <a:lnTo>
                      <a:pt x="8" y="0"/>
                    </a:lnTo>
                    <a:lnTo>
                      <a:pt x="13" y="2"/>
                    </a:lnTo>
                    <a:lnTo>
                      <a:pt x="16" y="5"/>
                    </a:lnTo>
                    <a:lnTo>
                      <a:pt x="16" y="5"/>
                    </a:lnTo>
                    <a:lnTo>
                      <a:pt x="18" y="8"/>
                    </a:lnTo>
                    <a:lnTo>
                      <a:pt x="16" y="12"/>
                    </a:lnTo>
                    <a:lnTo>
                      <a:pt x="16" y="13"/>
                    </a:lnTo>
                    <a:lnTo>
                      <a:pt x="13" y="17"/>
                    </a:lnTo>
                    <a:lnTo>
                      <a:pt x="13" y="17"/>
                    </a:lnTo>
                    <a:lnTo>
                      <a:pt x="8" y="17"/>
                    </a:lnTo>
                  </a:path>
                </a:pathLst>
              </a:custGeom>
              <a:noFill/>
              <a:ln w="9525">
                <a:noFill/>
                <a:round/>
              </a:ln>
            </p:spPr>
            <p:txBody>
              <a:bodyPr vert="horz" wrap="square" lIns="91440" tIns="45720" rIns="91440" bIns="45720" numCol="1" anchor="t" anchorCtr="0" compatLnSpc="1"/>
              <a:lstStyle/>
              <a:p>
                <a:endParaRPr lang="en-US"/>
              </a:p>
            </p:txBody>
          </p:sp>
          <p:sp>
            <p:nvSpPr>
              <p:cNvPr id="193" name="Freeform 3620"/>
              <p:cNvSpPr/>
              <p:nvPr/>
            </p:nvSpPr>
            <p:spPr bwMode="auto">
              <a:xfrm>
                <a:off x="4860924" y="3756025"/>
                <a:ext cx="19050" cy="20638"/>
              </a:xfrm>
              <a:custGeom>
                <a:avLst/>
                <a:gdLst/>
                <a:ahLst/>
                <a:cxnLst>
                  <a:cxn ang="0">
                    <a:pos x="13" y="24"/>
                  </a:cxn>
                  <a:cxn ang="0">
                    <a:pos x="13" y="24"/>
                  </a:cxn>
                  <a:cxn ang="0">
                    <a:pos x="7" y="23"/>
                  </a:cxn>
                  <a:cxn ang="0">
                    <a:pos x="2" y="18"/>
                  </a:cxn>
                  <a:cxn ang="0">
                    <a:pos x="2" y="18"/>
                  </a:cxn>
                  <a:cxn ang="0">
                    <a:pos x="0" y="13"/>
                  </a:cxn>
                  <a:cxn ang="0">
                    <a:pos x="2" y="8"/>
                  </a:cxn>
                  <a:cxn ang="0">
                    <a:pos x="4" y="5"/>
                  </a:cxn>
                  <a:cxn ang="0">
                    <a:pos x="7" y="2"/>
                  </a:cxn>
                  <a:cxn ang="0">
                    <a:pos x="7" y="2"/>
                  </a:cxn>
                  <a:cxn ang="0">
                    <a:pos x="13" y="0"/>
                  </a:cxn>
                  <a:cxn ang="0">
                    <a:pos x="13" y="0"/>
                  </a:cxn>
                  <a:cxn ang="0">
                    <a:pos x="18" y="2"/>
                  </a:cxn>
                  <a:cxn ang="0">
                    <a:pos x="23" y="6"/>
                  </a:cxn>
                  <a:cxn ang="0">
                    <a:pos x="23" y="6"/>
                  </a:cxn>
                  <a:cxn ang="0">
                    <a:pos x="25" y="11"/>
                  </a:cxn>
                  <a:cxn ang="0">
                    <a:pos x="25" y="15"/>
                  </a:cxn>
                  <a:cxn ang="0">
                    <a:pos x="22" y="20"/>
                  </a:cxn>
                  <a:cxn ang="0">
                    <a:pos x="18" y="23"/>
                  </a:cxn>
                  <a:cxn ang="0">
                    <a:pos x="18" y="23"/>
                  </a:cxn>
                  <a:cxn ang="0">
                    <a:pos x="13" y="24"/>
                  </a:cxn>
                </a:cxnLst>
                <a:rect l="0" t="0" r="r" b="b"/>
                <a:pathLst>
                  <a:path w="25" h="24">
                    <a:moveTo>
                      <a:pt x="13" y="24"/>
                    </a:moveTo>
                    <a:lnTo>
                      <a:pt x="13" y="24"/>
                    </a:lnTo>
                    <a:lnTo>
                      <a:pt x="7" y="23"/>
                    </a:lnTo>
                    <a:lnTo>
                      <a:pt x="2" y="18"/>
                    </a:lnTo>
                    <a:lnTo>
                      <a:pt x="2" y="18"/>
                    </a:lnTo>
                    <a:lnTo>
                      <a:pt x="0" y="13"/>
                    </a:lnTo>
                    <a:lnTo>
                      <a:pt x="2" y="8"/>
                    </a:lnTo>
                    <a:lnTo>
                      <a:pt x="4" y="5"/>
                    </a:lnTo>
                    <a:lnTo>
                      <a:pt x="7" y="2"/>
                    </a:lnTo>
                    <a:lnTo>
                      <a:pt x="7" y="2"/>
                    </a:lnTo>
                    <a:lnTo>
                      <a:pt x="13" y="0"/>
                    </a:lnTo>
                    <a:lnTo>
                      <a:pt x="13" y="0"/>
                    </a:lnTo>
                    <a:lnTo>
                      <a:pt x="18" y="2"/>
                    </a:lnTo>
                    <a:lnTo>
                      <a:pt x="23" y="6"/>
                    </a:lnTo>
                    <a:lnTo>
                      <a:pt x="23" y="6"/>
                    </a:lnTo>
                    <a:lnTo>
                      <a:pt x="25" y="11"/>
                    </a:lnTo>
                    <a:lnTo>
                      <a:pt x="25" y="15"/>
                    </a:lnTo>
                    <a:lnTo>
                      <a:pt x="22" y="20"/>
                    </a:lnTo>
                    <a:lnTo>
                      <a:pt x="18" y="23"/>
                    </a:lnTo>
                    <a:lnTo>
                      <a:pt x="18" y="23"/>
                    </a:lnTo>
                    <a:lnTo>
                      <a:pt x="13" y="24"/>
                    </a:lnTo>
                  </a:path>
                </a:pathLst>
              </a:custGeom>
              <a:noFill/>
              <a:ln w="9525">
                <a:noFill/>
                <a:round/>
              </a:ln>
            </p:spPr>
            <p:txBody>
              <a:bodyPr vert="horz" wrap="square" lIns="91440" tIns="45720" rIns="91440" bIns="45720" numCol="1" anchor="t" anchorCtr="0" compatLnSpc="1"/>
              <a:lstStyle/>
              <a:p>
                <a:endParaRPr lang="en-US"/>
              </a:p>
            </p:txBody>
          </p:sp>
          <p:sp>
            <p:nvSpPr>
              <p:cNvPr id="194" name="Freeform 3621"/>
              <p:cNvSpPr/>
              <p:nvPr/>
            </p:nvSpPr>
            <p:spPr bwMode="auto">
              <a:xfrm>
                <a:off x="4859337" y="3735387"/>
                <a:ext cx="12700" cy="14288"/>
              </a:xfrm>
              <a:custGeom>
                <a:avLst/>
                <a:gdLst/>
                <a:ahLst/>
                <a:cxnLst>
                  <a:cxn ang="0">
                    <a:pos x="10" y="18"/>
                  </a:cxn>
                  <a:cxn ang="0">
                    <a:pos x="10" y="18"/>
                  </a:cxn>
                  <a:cxn ang="0">
                    <a:pos x="5" y="16"/>
                  </a:cxn>
                  <a:cxn ang="0">
                    <a:pos x="2" y="13"/>
                  </a:cxn>
                  <a:cxn ang="0">
                    <a:pos x="2" y="13"/>
                  </a:cxn>
                  <a:cxn ang="0">
                    <a:pos x="0" y="10"/>
                  </a:cxn>
                  <a:cxn ang="0">
                    <a:pos x="2" y="6"/>
                  </a:cxn>
                  <a:cxn ang="0">
                    <a:pos x="2" y="3"/>
                  </a:cxn>
                  <a:cxn ang="0">
                    <a:pos x="5" y="2"/>
                  </a:cxn>
                  <a:cxn ang="0">
                    <a:pos x="5" y="2"/>
                  </a:cxn>
                  <a:cxn ang="0">
                    <a:pos x="10" y="0"/>
                  </a:cxn>
                  <a:cxn ang="0">
                    <a:pos x="10" y="0"/>
                  </a:cxn>
                  <a:cxn ang="0">
                    <a:pos x="13" y="2"/>
                  </a:cxn>
                  <a:cxn ang="0">
                    <a:pos x="16" y="5"/>
                  </a:cxn>
                  <a:cxn ang="0">
                    <a:pos x="16" y="5"/>
                  </a:cxn>
                  <a:cxn ang="0">
                    <a:pos x="18" y="8"/>
                  </a:cxn>
                  <a:cxn ang="0">
                    <a:pos x="18" y="11"/>
                  </a:cxn>
                  <a:cxn ang="0">
                    <a:pos x="16" y="15"/>
                  </a:cxn>
                  <a:cxn ang="0">
                    <a:pos x="13" y="16"/>
                  </a:cxn>
                  <a:cxn ang="0">
                    <a:pos x="13" y="16"/>
                  </a:cxn>
                  <a:cxn ang="0">
                    <a:pos x="10" y="18"/>
                  </a:cxn>
                </a:cxnLst>
                <a:rect l="0" t="0" r="r" b="b"/>
                <a:pathLst>
                  <a:path w="18" h="18">
                    <a:moveTo>
                      <a:pt x="10" y="18"/>
                    </a:moveTo>
                    <a:lnTo>
                      <a:pt x="10" y="18"/>
                    </a:lnTo>
                    <a:lnTo>
                      <a:pt x="5" y="16"/>
                    </a:lnTo>
                    <a:lnTo>
                      <a:pt x="2" y="13"/>
                    </a:lnTo>
                    <a:lnTo>
                      <a:pt x="2" y="13"/>
                    </a:lnTo>
                    <a:lnTo>
                      <a:pt x="0" y="10"/>
                    </a:lnTo>
                    <a:lnTo>
                      <a:pt x="2" y="6"/>
                    </a:lnTo>
                    <a:lnTo>
                      <a:pt x="2" y="3"/>
                    </a:lnTo>
                    <a:lnTo>
                      <a:pt x="5" y="2"/>
                    </a:lnTo>
                    <a:lnTo>
                      <a:pt x="5" y="2"/>
                    </a:lnTo>
                    <a:lnTo>
                      <a:pt x="10" y="0"/>
                    </a:lnTo>
                    <a:lnTo>
                      <a:pt x="10" y="0"/>
                    </a:lnTo>
                    <a:lnTo>
                      <a:pt x="13" y="2"/>
                    </a:lnTo>
                    <a:lnTo>
                      <a:pt x="16" y="5"/>
                    </a:lnTo>
                    <a:lnTo>
                      <a:pt x="16" y="5"/>
                    </a:lnTo>
                    <a:lnTo>
                      <a:pt x="18" y="8"/>
                    </a:lnTo>
                    <a:lnTo>
                      <a:pt x="18" y="11"/>
                    </a:lnTo>
                    <a:lnTo>
                      <a:pt x="16" y="15"/>
                    </a:lnTo>
                    <a:lnTo>
                      <a:pt x="13" y="16"/>
                    </a:lnTo>
                    <a:lnTo>
                      <a:pt x="13" y="16"/>
                    </a:lnTo>
                    <a:lnTo>
                      <a:pt x="10" y="18"/>
                    </a:lnTo>
                  </a:path>
                </a:pathLst>
              </a:custGeom>
              <a:noFill/>
              <a:ln w="9525">
                <a:noFill/>
                <a:round/>
              </a:ln>
            </p:spPr>
            <p:txBody>
              <a:bodyPr vert="horz" wrap="square" lIns="91440" tIns="45720" rIns="91440" bIns="45720" numCol="1" anchor="t" anchorCtr="0" compatLnSpc="1"/>
              <a:lstStyle/>
              <a:p>
                <a:endParaRPr lang="en-US"/>
              </a:p>
            </p:txBody>
          </p:sp>
          <p:sp>
            <p:nvSpPr>
              <p:cNvPr id="195" name="Freeform 3622"/>
              <p:cNvSpPr/>
              <p:nvPr/>
            </p:nvSpPr>
            <p:spPr bwMode="auto">
              <a:xfrm>
                <a:off x="4860924" y="3700462"/>
                <a:ext cx="19050" cy="17463"/>
              </a:xfrm>
              <a:custGeom>
                <a:avLst/>
                <a:gdLst/>
                <a:ahLst/>
                <a:cxnLst>
                  <a:cxn ang="0">
                    <a:pos x="12" y="23"/>
                  </a:cxn>
                  <a:cxn ang="0">
                    <a:pos x="12" y="23"/>
                  </a:cxn>
                  <a:cxn ang="0">
                    <a:pos x="8" y="23"/>
                  </a:cxn>
                  <a:cxn ang="0">
                    <a:pos x="5" y="21"/>
                  </a:cxn>
                  <a:cxn ang="0">
                    <a:pos x="5" y="21"/>
                  </a:cxn>
                  <a:cxn ang="0">
                    <a:pos x="2" y="18"/>
                  </a:cxn>
                  <a:cxn ang="0">
                    <a:pos x="0" y="15"/>
                  </a:cxn>
                  <a:cxn ang="0">
                    <a:pos x="0" y="10"/>
                  </a:cxn>
                  <a:cxn ang="0">
                    <a:pos x="2" y="5"/>
                  </a:cxn>
                  <a:cxn ang="0">
                    <a:pos x="2" y="5"/>
                  </a:cxn>
                  <a:cxn ang="0">
                    <a:pos x="5" y="2"/>
                  </a:cxn>
                  <a:cxn ang="0">
                    <a:pos x="12" y="0"/>
                  </a:cxn>
                  <a:cxn ang="0">
                    <a:pos x="12" y="0"/>
                  </a:cxn>
                  <a:cxn ang="0">
                    <a:pos x="15" y="0"/>
                  </a:cxn>
                  <a:cxn ang="0">
                    <a:pos x="18" y="2"/>
                  </a:cxn>
                  <a:cxn ang="0">
                    <a:pos x="18" y="2"/>
                  </a:cxn>
                  <a:cxn ang="0">
                    <a:pos x="22" y="5"/>
                  </a:cxn>
                  <a:cxn ang="0">
                    <a:pos x="23" y="10"/>
                  </a:cxn>
                  <a:cxn ang="0">
                    <a:pos x="23" y="13"/>
                  </a:cxn>
                  <a:cxn ang="0">
                    <a:pos x="22" y="18"/>
                  </a:cxn>
                  <a:cxn ang="0">
                    <a:pos x="22" y="18"/>
                  </a:cxn>
                  <a:cxn ang="0">
                    <a:pos x="17" y="23"/>
                  </a:cxn>
                  <a:cxn ang="0">
                    <a:pos x="12" y="23"/>
                  </a:cxn>
                </a:cxnLst>
                <a:rect l="0" t="0" r="r" b="b"/>
                <a:pathLst>
                  <a:path w="23" h="23">
                    <a:moveTo>
                      <a:pt x="12" y="23"/>
                    </a:moveTo>
                    <a:lnTo>
                      <a:pt x="12" y="23"/>
                    </a:lnTo>
                    <a:lnTo>
                      <a:pt x="8" y="23"/>
                    </a:lnTo>
                    <a:lnTo>
                      <a:pt x="5" y="21"/>
                    </a:lnTo>
                    <a:lnTo>
                      <a:pt x="5" y="21"/>
                    </a:lnTo>
                    <a:lnTo>
                      <a:pt x="2" y="18"/>
                    </a:lnTo>
                    <a:lnTo>
                      <a:pt x="0" y="15"/>
                    </a:lnTo>
                    <a:lnTo>
                      <a:pt x="0" y="10"/>
                    </a:lnTo>
                    <a:lnTo>
                      <a:pt x="2" y="5"/>
                    </a:lnTo>
                    <a:lnTo>
                      <a:pt x="2" y="5"/>
                    </a:lnTo>
                    <a:lnTo>
                      <a:pt x="5" y="2"/>
                    </a:lnTo>
                    <a:lnTo>
                      <a:pt x="12" y="0"/>
                    </a:lnTo>
                    <a:lnTo>
                      <a:pt x="12" y="0"/>
                    </a:lnTo>
                    <a:lnTo>
                      <a:pt x="15" y="0"/>
                    </a:lnTo>
                    <a:lnTo>
                      <a:pt x="18" y="2"/>
                    </a:lnTo>
                    <a:lnTo>
                      <a:pt x="18" y="2"/>
                    </a:lnTo>
                    <a:lnTo>
                      <a:pt x="22" y="5"/>
                    </a:lnTo>
                    <a:lnTo>
                      <a:pt x="23" y="10"/>
                    </a:lnTo>
                    <a:lnTo>
                      <a:pt x="23" y="13"/>
                    </a:lnTo>
                    <a:lnTo>
                      <a:pt x="22" y="18"/>
                    </a:lnTo>
                    <a:lnTo>
                      <a:pt x="22" y="18"/>
                    </a:lnTo>
                    <a:lnTo>
                      <a:pt x="17" y="23"/>
                    </a:lnTo>
                    <a:lnTo>
                      <a:pt x="12" y="23"/>
                    </a:lnTo>
                  </a:path>
                </a:pathLst>
              </a:custGeom>
              <a:noFill/>
              <a:ln w="9525">
                <a:noFill/>
                <a:round/>
              </a:ln>
            </p:spPr>
            <p:txBody>
              <a:bodyPr vert="horz" wrap="square" lIns="91440" tIns="45720" rIns="91440" bIns="45720" numCol="1" anchor="t" anchorCtr="0" compatLnSpc="1"/>
              <a:lstStyle/>
              <a:p>
                <a:endParaRPr lang="en-US"/>
              </a:p>
            </p:txBody>
          </p:sp>
          <p:sp>
            <p:nvSpPr>
              <p:cNvPr id="196" name="Freeform 3623"/>
              <p:cNvSpPr/>
              <p:nvPr/>
            </p:nvSpPr>
            <p:spPr bwMode="auto">
              <a:xfrm>
                <a:off x="4857749" y="3679825"/>
                <a:ext cx="12700" cy="12700"/>
              </a:xfrm>
              <a:custGeom>
                <a:avLst/>
                <a:gdLst/>
                <a:ahLst/>
                <a:cxnLst>
                  <a:cxn ang="0">
                    <a:pos x="9" y="17"/>
                  </a:cxn>
                  <a:cxn ang="0">
                    <a:pos x="9" y="17"/>
                  </a:cxn>
                  <a:cxn ang="0">
                    <a:pos x="4" y="17"/>
                  </a:cxn>
                  <a:cxn ang="0">
                    <a:pos x="4" y="17"/>
                  </a:cxn>
                  <a:cxn ang="0">
                    <a:pos x="0" y="13"/>
                  </a:cxn>
                  <a:cxn ang="0">
                    <a:pos x="0" y="10"/>
                  </a:cxn>
                  <a:cxn ang="0">
                    <a:pos x="0" y="7"/>
                  </a:cxn>
                  <a:cxn ang="0">
                    <a:pos x="0" y="4"/>
                  </a:cxn>
                  <a:cxn ang="0">
                    <a:pos x="0" y="4"/>
                  </a:cxn>
                  <a:cxn ang="0">
                    <a:pos x="4" y="2"/>
                  </a:cxn>
                  <a:cxn ang="0">
                    <a:pos x="9" y="0"/>
                  </a:cxn>
                  <a:cxn ang="0">
                    <a:pos x="9" y="0"/>
                  </a:cxn>
                  <a:cxn ang="0">
                    <a:pos x="13" y="2"/>
                  </a:cxn>
                  <a:cxn ang="0">
                    <a:pos x="13" y="2"/>
                  </a:cxn>
                  <a:cxn ang="0">
                    <a:pos x="15" y="4"/>
                  </a:cxn>
                  <a:cxn ang="0">
                    <a:pos x="17" y="7"/>
                  </a:cxn>
                  <a:cxn ang="0">
                    <a:pos x="17" y="10"/>
                  </a:cxn>
                  <a:cxn ang="0">
                    <a:pos x="15" y="13"/>
                  </a:cxn>
                  <a:cxn ang="0">
                    <a:pos x="15" y="13"/>
                  </a:cxn>
                  <a:cxn ang="0">
                    <a:pos x="12" y="17"/>
                  </a:cxn>
                  <a:cxn ang="0">
                    <a:pos x="9" y="17"/>
                  </a:cxn>
                </a:cxnLst>
                <a:rect l="0" t="0" r="r" b="b"/>
                <a:pathLst>
                  <a:path w="17" h="17">
                    <a:moveTo>
                      <a:pt x="9" y="17"/>
                    </a:moveTo>
                    <a:lnTo>
                      <a:pt x="9" y="17"/>
                    </a:lnTo>
                    <a:lnTo>
                      <a:pt x="4" y="17"/>
                    </a:lnTo>
                    <a:lnTo>
                      <a:pt x="4" y="17"/>
                    </a:lnTo>
                    <a:lnTo>
                      <a:pt x="0" y="13"/>
                    </a:lnTo>
                    <a:lnTo>
                      <a:pt x="0" y="10"/>
                    </a:lnTo>
                    <a:lnTo>
                      <a:pt x="0" y="7"/>
                    </a:lnTo>
                    <a:lnTo>
                      <a:pt x="0" y="4"/>
                    </a:lnTo>
                    <a:lnTo>
                      <a:pt x="0" y="4"/>
                    </a:lnTo>
                    <a:lnTo>
                      <a:pt x="4" y="2"/>
                    </a:lnTo>
                    <a:lnTo>
                      <a:pt x="9" y="0"/>
                    </a:lnTo>
                    <a:lnTo>
                      <a:pt x="9" y="0"/>
                    </a:lnTo>
                    <a:lnTo>
                      <a:pt x="13" y="2"/>
                    </a:lnTo>
                    <a:lnTo>
                      <a:pt x="13" y="2"/>
                    </a:lnTo>
                    <a:lnTo>
                      <a:pt x="15" y="4"/>
                    </a:lnTo>
                    <a:lnTo>
                      <a:pt x="17" y="7"/>
                    </a:lnTo>
                    <a:lnTo>
                      <a:pt x="17" y="10"/>
                    </a:lnTo>
                    <a:lnTo>
                      <a:pt x="15" y="13"/>
                    </a:lnTo>
                    <a:lnTo>
                      <a:pt x="15" y="13"/>
                    </a:lnTo>
                    <a:lnTo>
                      <a:pt x="12" y="17"/>
                    </a:lnTo>
                    <a:lnTo>
                      <a:pt x="9" y="17"/>
                    </a:lnTo>
                  </a:path>
                </a:pathLst>
              </a:custGeom>
              <a:noFill/>
              <a:ln w="9525">
                <a:noFill/>
                <a:round/>
              </a:ln>
            </p:spPr>
            <p:txBody>
              <a:bodyPr vert="horz" wrap="square" lIns="91440" tIns="45720" rIns="91440" bIns="45720" numCol="1" anchor="t" anchorCtr="0" compatLnSpc="1"/>
              <a:lstStyle/>
              <a:p>
                <a:endParaRPr lang="en-US"/>
              </a:p>
            </p:txBody>
          </p:sp>
          <p:sp>
            <p:nvSpPr>
              <p:cNvPr id="197" name="Freeform 3624"/>
              <p:cNvSpPr/>
              <p:nvPr/>
            </p:nvSpPr>
            <p:spPr bwMode="auto">
              <a:xfrm>
                <a:off x="4859337" y="3659187"/>
                <a:ext cx="12700" cy="12700"/>
              </a:xfrm>
              <a:custGeom>
                <a:avLst/>
                <a:gdLst/>
                <a:ahLst/>
                <a:cxnLst>
                  <a:cxn ang="0">
                    <a:pos x="8" y="16"/>
                  </a:cxn>
                  <a:cxn ang="0">
                    <a:pos x="8" y="16"/>
                  </a:cxn>
                  <a:cxn ang="0">
                    <a:pos x="3" y="15"/>
                  </a:cxn>
                  <a:cxn ang="0">
                    <a:pos x="3" y="15"/>
                  </a:cxn>
                  <a:cxn ang="0">
                    <a:pos x="0" y="13"/>
                  </a:cxn>
                  <a:cxn ang="0">
                    <a:pos x="0" y="10"/>
                  </a:cxn>
                  <a:cxn ang="0">
                    <a:pos x="0" y="7"/>
                  </a:cxn>
                  <a:cxn ang="0">
                    <a:pos x="0" y="3"/>
                  </a:cxn>
                  <a:cxn ang="0">
                    <a:pos x="0" y="3"/>
                  </a:cxn>
                  <a:cxn ang="0">
                    <a:pos x="3" y="0"/>
                  </a:cxn>
                  <a:cxn ang="0">
                    <a:pos x="8" y="0"/>
                  </a:cxn>
                  <a:cxn ang="0">
                    <a:pos x="8" y="0"/>
                  </a:cxn>
                  <a:cxn ang="0">
                    <a:pos x="13" y="2"/>
                  </a:cxn>
                  <a:cxn ang="0">
                    <a:pos x="13" y="2"/>
                  </a:cxn>
                  <a:cxn ang="0">
                    <a:pos x="14" y="3"/>
                  </a:cxn>
                  <a:cxn ang="0">
                    <a:pos x="16" y="7"/>
                  </a:cxn>
                  <a:cxn ang="0">
                    <a:pos x="16" y="10"/>
                  </a:cxn>
                  <a:cxn ang="0">
                    <a:pos x="14" y="13"/>
                  </a:cxn>
                  <a:cxn ang="0">
                    <a:pos x="14" y="13"/>
                  </a:cxn>
                  <a:cxn ang="0">
                    <a:pos x="11" y="16"/>
                  </a:cxn>
                  <a:cxn ang="0">
                    <a:pos x="8" y="16"/>
                  </a:cxn>
                </a:cxnLst>
                <a:rect l="0" t="0" r="r" b="b"/>
                <a:pathLst>
                  <a:path w="16" h="16">
                    <a:moveTo>
                      <a:pt x="8" y="16"/>
                    </a:moveTo>
                    <a:lnTo>
                      <a:pt x="8" y="16"/>
                    </a:lnTo>
                    <a:lnTo>
                      <a:pt x="3" y="15"/>
                    </a:lnTo>
                    <a:lnTo>
                      <a:pt x="3" y="15"/>
                    </a:lnTo>
                    <a:lnTo>
                      <a:pt x="0" y="13"/>
                    </a:lnTo>
                    <a:lnTo>
                      <a:pt x="0" y="10"/>
                    </a:lnTo>
                    <a:lnTo>
                      <a:pt x="0" y="7"/>
                    </a:lnTo>
                    <a:lnTo>
                      <a:pt x="0" y="3"/>
                    </a:lnTo>
                    <a:lnTo>
                      <a:pt x="0" y="3"/>
                    </a:lnTo>
                    <a:lnTo>
                      <a:pt x="3" y="0"/>
                    </a:lnTo>
                    <a:lnTo>
                      <a:pt x="8" y="0"/>
                    </a:lnTo>
                    <a:lnTo>
                      <a:pt x="8" y="0"/>
                    </a:lnTo>
                    <a:lnTo>
                      <a:pt x="13" y="2"/>
                    </a:lnTo>
                    <a:lnTo>
                      <a:pt x="13" y="2"/>
                    </a:lnTo>
                    <a:lnTo>
                      <a:pt x="14" y="3"/>
                    </a:lnTo>
                    <a:lnTo>
                      <a:pt x="16" y="7"/>
                    </a:lnTo>
                    <a:lnTo>
                      <a:pt x="16" y="10"/>
                    </a:lnTo>
                    <a:lnTo>
                      <a:pt x="14" y="13"/>
                    </a:lnTo>
                    <a:lnTo>
                      <a:pt x="14" y="13"/>
                    </a:lnTo>
                    <a:lnTo>
                      <a:pt x="11" y="16"/>
                    </a:lnTo>
                    <a:lnTo>
                      <a:pt x="8" y="16"/>
                    </a:lnTo>
                  </a:path>
                </a:pathLst>
              </a:custGeom>
              <a:noFill/>
              <a:ln w="9525">
                <a:noFill/>
                <a:round/>
              </a:ln>
            </p:spPr>
            <p:txBody>
              <a:bodyPr vert="horz" wrap="square" lIns="91440" tIns="45720" rIns="91440" bIns="45720" numCol="1" anchor="t" anchorCtr="0" compatLnSpc="1"/>
              <a:lstStyle/>
              <a:p>
                <a:endParaRPr lang="en-US"/>
              </a:p>
            </p:txBody>
          </p:sp>
          <p:sp>
            <p:nvSpPr>
              <p:cNvPr id="198" name="Freeform 3625"/>
              <p:cNvSpPr/>
              <p:nvPr/>
            </p:nvSpPr>
            <p:spPr bwMode="auto">
              <a:xfrm>
                <a:off x="4845049" y="3638550"/>
                <a:ext cx="19050" cy="19050"/>
              </a:xfrm>
              <a:custGeom>
                <a:avLst/>
                <a:gdLst/>
                <a:ahLst/>
                <a:cxnLst>
                  <a:cxn ang="0">
                    <a:pos x="13" y="23"/>
                  </a:cxn>
                  <a:cxn ang="0">
                    <a:pos x="13" y="23"/>
                  </a:cxn>
                  <a:cxn ang="0">
                    <a:pos x="8" y="23"/>
                  </a:cxn>
                  <a:cxn ang="0">
                    <a:pos x="7" y="21"/>
                  </a:cxn>
                  <a:cxn ang="0">
                    <a:pos x="7" y="21"/>
                  </a:cxn>
                  <a:cxn ang="0">
                    <a:pos x="2" y="18"/>
                  </a:cxn>
                  <a:cxn ang="0">
                    <a:pos x="0" y="13"/>
                  </a:cxn>
                  <a:cxn ang="0">
                    <a:pos x="0" y="10"/>
                  </a:cxn>
                  <a:cxn ang="0">
                    <a:pos x="2" y="5"/>
                  </a:cxn>
                  <a:cxn ang="0">
                    <a:pos x="2" y="5"/>
                  </a:cxn>
                  <a:cxn ang="0">
                    <a:pos x="7" y="1"/>
                  </a:cxn>
                  <a:cxn ang="0">
                    <a:pos x="13" y="0"/>
                  </a:cxn>
                  <a:cxn ang="0">
                    <a:pos x="13" y="0"/>
                  </a:cxn>
                  <a:cxn ang="0">
                    <a:pos x="16" y="0"/>
                  </a:cxn>
                  <a:cxn ang="0">
                    <a:pos x="20" y="1"/>
                  </a:cxn>
                  <a:cxn ang="0">
                    <a:pos x="20" y="1"/>
                  </a:cxn>
                  <a:cxn ang="0">
                    <a:pos x="23" y="5"/>
                  </a:cxn>
                  <a:cxn ang="0">
                    <a:pos x="25" y="10"/>
                  </a:cxn>
                  <a:cxn ang="0">
                    <a:pos x="25" y="13"/>
                  </a:cxn>
                  <a:cxn ang="0">
                    <a:pos x="23" y="18"/>
                  </a:cxn>
                  <a:cxn ang="0">
                    <a:pos x="23" y="18"/>
                  </a:cxn>
                  <a:cxn ang="0">
                    <a:pos x="18" y="21"/>
                  </a:cxn>
                  <a:cxn ang="0">
                    <a:pos x="13" y="23"/>
                  </a:cxn>
                </a:cxnLst>
                <a:rect l="0" t="0" r="r" b="b"/>
                <a:pathLst>
                  <a:path w="25" h="23">
                    <a:moveTo>
                      <a:pt x="13" y="23"/>
                    </a:moveTo>
                    <a:lnTo>
                      <a:pt x="13" y="23"/>
                    </a:lnTo>
                    <a:lnTo>
                      <a:pt x="8" y="23"/>
                    </a:lnTo>
                    <a:lnTo>
                      <a:pt x="7" y="21"/>
                    </a:lnTo>
                    <a:lnTo>
                      <a:pt x="7" y="21"/>
                    </a:lnTo>
                    <a:lnTo>
                      <a:pt x="2" y="18"/>
                    </a:lnTo>
                    <a:lnTo>
                      <a:pt x="0" y="13"/>
                    </a:lnTo>
                    <a:lnTo>
                      <a:pt x="0" y="10"/>
                    </a:lnTo>
                    <a:lnTo>
                      <a:pt x="2" y="5"/>
                    </a:lnTo>
                    <a:lnTo>
                      <a:pt x="2" y="5"/>
                    </a:lnTo>
                    <a:lnTo>
                      <a:pt x="7" y="1"/>
                    </a:lnTo>
                    <a:lnTo>
                      <a:pt x="13" y="0"/>
                    </a:lnTo>
                    <a:lnTo>
                      <a:pt x="13" y="0"/>
                    </a:lnTo>
                    <a:lnTo>
                      <a:pt x="16" y="0"/>
                    </a:lnTo>
                    <a:lnTo>
                      <a:pt x="20" y="1"/>
                    </a:lnTo>
                    <a:lnTo>
                      <a:pt x="20" y="1"/>
                    </a:lnTo>
                    <a:lnTo>
                      <a:pt x="23" y="5"/>
                    </a:lnTo>
                    <a:lnTo>
                      <a:pt x="25" y="10"/>
                    </a:lnTo>
                    <a:lnTo>
                      <a:pt x="25" y="13"/>
                    </a:lnTo>
                    <a:lnTo>
                      <a:pt x="23" y="18"/>
                    </a:lnTo>
                    <a:lnTo>
                      <a:pt x="23" y="18"/>
                    </a:lnTo>
                    <a:lnTo>
                      <a:pt x="18" y="21"/>
                    </a:lnTo>
                    <a:lnTo>
                      <a:pt x="13" y="23"/>
                    </a:lnTo>
                  </a:path>
                </a:pathLst>
              </a:custGeom>
              <a:noFill/>
              <a:ln w="9525">
                <a:noFill/>
                <a:round/>
              </a:ln>
            </p:spPr>
            <p:txBody>
              <a:bodyPr vert="horz" wrap="square" lIns="91440" tIns="45720" rIns="91440" bIns="45720" numCol="1" anchor="t" anchorCtr="0" compatLnSpc="1"/>
              <a:lstStyle/>
              <a:p>
                <a:endParaRPr lang="en-US"/>
              </a:p>
            </p:txBody>
          </p:sp>
          <p:sp>
            <p:nvSpPr>
              <p:cNvPr id="199" name="Freeform 3626"/>
              <p:cNvSpPr/>
              <p:nvPr/>
            </p:nvSpPr>
            <p:spPr bwMode="auto">
              <a:xfrm>
                <a:off x="4830762" y="3624262"/>
                <a:ext cx="14288" cy="12700"/>
              </a:xfrm>
              <a:custGeom>
                <a:avLst/>
                <a:gdLst/>
                <a:ahLst/>
                <a:cxnLst>
                  <a:cxn ang="0">
                    <a:pos x="10" y="17"/>
                  </a:cxn>
                  <a:cxn ang="0">
                    <a:pos x="10" y="17"/>
                  </a:cxn>
                  <a:cxn ang="0">
                    <a:pos x="5" y="15"/>
                  </a:cxn>
                  <a:cxn ang="0">
                    <a:pos x="5" y="15"/>
                  </a:cxn>
                  <a:cxn ang="0">
                    <a:pos x="2" y="13"/>
                  </a:cxn>
                  <a:cxn ang="0">
                    <a:pos x="0" y="10"/>
                  </a:cxn>
                  <a:cxn ang="0">
                    <a:pos x="0" y="7"/>
                  </a:cxn>
                  <a:cxn ang="0">
                    <a:pos x="2" y="3"/>
                  </a:cxn>
                  <a:cxn ang="0">
                    <a:pos x="2" y="3"/>
                  </a:cxn>
                  <a:cxn ang="0">
                    <a:pos x="5" y="0"/>
                  </a:cxn>
                  <a:cxn ang="0">
                    <a:pos x="10" y="0"/>
                  </a:cxn>
                  <a:cxn ang="0">
                    <a:pos x="10" y="0"/>
                  </a:cxn>
                  <a:cxn ang="0">
                    <a:pos x="13" y="2"/>
                  </a:cxn>
                  <a:cxn ang="0">
                    <a:pos x="13" y="2"/>
                  </a:cxn>
                  <a:cxn ang="0">
                    <a:pos x="16" y="3"/>
                  </a:cxn>
                  <a:cxn ang="0">
                    <a:pos x="18" y="7"/>
                  </a:cxn>
                  <a:cxn ang="0">
                    <a:pos x="18" y="10"/>
                  </a:cxn>
                  <a:cxn ang="0">
                    <a:pos x="16" y="13"/>
                  </a:cxn>
                  <a:cxn ang="0">
                    <a:pos x="16" y="13"/>
                  </a:cxn>
                  <a:cxn ang="0">
                    <a:pos x="13" y="17"/>
                  </a:cxn>
                  <a:cxn ang="0">
                    <a:pos x="10" y="17"/>
                  </a:cxn>
                </a:cxnLst>
                <a:rect l="0" t="0" r="r" b="b"/>
                <a:pathLst>
                  <a:path w="18" h="17">
                    <a:moveTo>
                      <a:pt x="10" y="17"/>
                    </a:moveTo>
                    <a:lnTo>
                      <a:pt x="10" y="17"/>
                    </a:lnTo>
                    <a:lnTo>
                      <a:pt x="5" y="15"/>
                    </a:lnTo>
                    <a:lnTo>
                      <a:pt x="5" y="15"/>
                    </a:lnTo>
                    <a:lnTo>
                      <a:pt x="2" y="13"/>
                    </a:lnTo>
                    <a:lnTo>
                      <a:pt x="0" y="10"/>
                    </a:lnTo>
                    <a:lnTo>
                      <a:pt x="0" y="7"/>
                    </a:lnTo>
                    <a:lnTo>
                      <a:pt x="2" y="3"/>
                    </a:lnTo>
                    <a:lnTo>
                      <a:pt x="2" y="3"/>
                    </a:lnTo>
                    <a:lnTo>
                      <a:pt x="5" y="0"/>
                    </a:lnTo>
                    <a:lnTo>
                      <a:pt x="10" y="0"/>
                    </a:lnTo>
                    <a:lnTo>
                      <a:pt x="10" y="0"/>
                    </a:lnTo>
                    <a:lnTo>
                      <a:pt x="13" y="2"/>
                    </a:lnTo>
                    <a:lnTo>
                      <a:pt x="13" y="2"/>
                    </a:lnTo>
                    <a:lnTo>
                      <a:pt x="16" y="3"/>
                    </a:lnTo>
                    <a:lnTo>
                      <a:pt x="18" y="7"/>
                    </a:lnTo>
                    <a:lnTo>
                      <a:pt x="18" y="10"/>
                    </a:lnTo>
                    <a:lnTo>
                      <a:pt x="16" y="13"/>
                    </a:lnTo>
                    <a:lnTo>
                      <a:pt x="16" y="13"/>
                    </a:lnTo>
                    <a:lnTo>
                      <a:pt x="13" y="17"/>
                    </a:lnTo>
                    <a:lnTo>
                      <a:pt x="10" y="17"/>
                    </a:lnTo>
                  </a:path>
                </a:pathLst>
              </a:custGeom>
              <a:noFill/>
              <a:ln w="9525">
                <a:noFill/>
                <a:round/>
              </a:ln>
            </p:spPr>
            <p:txBody>
              <a:bodyPr vert="horz" wrap="square" lIns="91440" tIns="45720" rIns="91440" bIns="45720" numCol="1" anchor="t" anchorCtr="0" compatLnSpc="1"/>
              <a:lstStyle/>
              <a:p>
                <a:endParaRPr lang="en-US"/>
              </a:p>
            </p:txBody>
          </p:sp>
          <p:sp>
            <p:nvSpPr>
              <p:cNvPr id="200" name="Freeform 3628"/>
              <p:cNvSpPr/>
              <p:nvPr/>
            </p:nvSpPr>
            <p:spPr bwMode="auto">
              <a:xfrm>
                <a:off x="4808537" y="3600450"/>
                <a:ext cx="19050" cy="19050"/>
              </a:xfrm>
              <a:custGeom>
                <a:avLst/>
                <a:gdLst/>
                <a:ahLst/>
                <a:cxnLst>
                  <a:cxn ang="0">
                    <a:pos x="13" y="24"/>
                  </a:cxn>
                  <a:cxn ang="0">
                    <a:pos x="13" y="24"/>
                  </a:cxn>
                  <a:cxn ang="0">
                    <a:pos x="8" y="23"/>
                  </a:cxn>
                  <a:cxn ang="0">
                    <a:pos x="3" y="21"/>
                  </a:cxn>
                  <a:cxn ang="0">
                    <a:pos x="1" y="16"/>
                  </a:cxn>
                  <a:cxn ang="0">
                    <a:pos x="0" y="13"/>
                  </a:cxn>
                  <a:cxn ang="0">
                    <a:pos x="0" y="13"/>
                  </a:cxn>
                  <a:cxn ang="0">
                    <a:pos x="1" y="8"/>
                  </a:cxn>
                  <a:cxn ang="0">
                    <a:pos x="3" y="3"/>
                  </a:cxn>
                  <a:cxn ang="0">
                    <a:pos x="8" y="2"/>
                  </a:cxn>
                  <a:cxn ang="0">
                    <a:pos x="13" y="0"/>
                  </a:cxn>
                  <a:cxn ang="0">
                    <a:pos x="13" y="0"/>
                  </a:cxn>
                  <a:cxn ang="0">
                    <a:pos x="16" y="2"/>
                  </a:cxn>
                  <a:cxn ang="0">
                    <a:pos x="21" y="3"/>
                  </a:cxn>
                  <a:cxn ang="0">
                    <a:pos x="22" y="8"/>
                  </a:cxn>
                  <a:cxn ang="0">
                    <a:pos x="24" y="13"/>
                  </a:cxn>
                  <a:cxn ang="0">
                    <a:pos x="24" y="13"/>
                  </a:cxn>
                  <a:cxn ang="0">
                    <a:pos x="22" y="16"/>
                  </a:cxn>
                  <a:cxn ang="0">
                    <a:pos x="21" y="21"/>
                  </a:cxn>
                  <a:cxn ang="0">
                    <a:pos x="16" y="23"/>
                  </a:cxn>
                  <a:cxn ang="0">
                    <a:pos x="13" y="24"/>
                  </a:cxn>
                </a:cxnLst>
                <a:rect l="0" t="0" r="r" b="b"/>
                <a:pathLst>
                  <a:path w="24" h="24">
                    <a:moveTo>
                      <a:pt x="13" y="24"/>
                    </a:moveTo>
                    <a:lnTo>
                      <a:pt x="13" y="24"/>
                    </a:lnTo>
                    <a:lnTo>
                      <a:pt x="8" y="23"/>
                    </a:lnTo>
                    <a:lnTo>
                      <a:pt x="3" y="21"/>
                    </a:lnTo>
                    <a:lnTo>
                      <a:pt x="1" y="16"/>
                    </a:lnTo>
                    <a:lnTo>
                      <a:pt x="0" y="13"/>
                    </a:lnTo>
                    <a:lnTo>
                      <a:pt x="0" y="13"/>
                    </a:lnTo>
                    <a:lnTo>
                      <a:pt x="1" y="8"/>
                    </a:lnTo>
                    <a:lnTo>
                      <a:pt x="3" y="3"/>
                    </a:lnTo>
                    <a:lnTo>
                      <a:pt x="8" y="2"/>
                    </a:lnTo>
                    <a:lnTo>
                      <a:pt x="13" y="0"/>
                    </a:lnTo>
                    <a:lnTo>
                      <a:pt x="13" y="0"/>
                    </a:lnTo>
                    <a:lnTo>
                      <a:pt x="16" y="2"/>
                    </a:lnTo>
                    <a:lnTo>
                      <a:pt x="21" y="3"/>
                    </a:lnTo>
                    <a:lnTo>
                      <a:pt x="22" y="8"/>
                    </a:lnTo>
                    <a:lnTo>
                      <a:pt x="24" y="13"/>
                    </a:lnTo>
                    <a:lnTo>
                      <a:pt x="24" y="13"/>
                    </a:lnTo>
                    <a:lnTo>
                      <a:pt x="22" y="16"/>
                    </a:lnTo>
                    <a:lnTo>
                      <a:pt x="21" y="21"/>
                    </a:lnTo>
                    <a:lnTo>
                      <a:pt x="16" y="23"/>
                    </a:lnTo>
                    <a:lnTo>
                      <a:pt x="13" y="24"/>
                    </a:lnTo>
                  </a:path>
                </a:pathLst>
              </a:custGeom>
              <a:noFill/>
              <a:ln w="9525">
                <a:noFill/>
                <a:round/>
              </a:ln>
            </p:spPr>
            <p:txBody>
              <a:bodyPr vert="horz" wrap="square" lIns="91440" tIns="45720" rIns="91440" bIns="45720" numCol="1" anchor="t" anchorCtr="0" compatLnSpc="1"/>
              <a:lstStyle/>
              <a:p>
                <a:endParaRPr lang="en-US"/>
              </a:p>
            </p:txBody>
          </p:sp>
          <p:sp>
            <p:nvSpPr>
              <p:cNvPr id="201" name="Freeform 3629"/>
              <p:cNvSpPr/>
              <p:nvPr/>
            </p:nvSpPr>
            <p:spPr bwMode="auto">
              <a:xfrm>
                <a:off x="4792662" y="3587750"/>
                <a:ext cx="14288" cy="14288"/>
              </a:xfrm>
              <a:custGeom>
                <a:avLst/>
                <a:gdLst/>
                <a:ahLst/>
                <a:cxnLst>
                  <a:cxn ang="0">
                    <a:pos x="10" y="18"/>
                  </a:cxn>
                  <a:cxn ang="0">
                    <a:pos x="10" y="18"/>
                  </a:cxn>
                  <a:cxn ang="0">
                    <a:pos x="5" y="16"/>
                  </a:cxn>
                  <a:cxn ang="0">
                    <a:pos x="3" y="14"/>
                  </a:cxn>
                  <a:cxn ang="0">
                    <a:pos x="2" y="11"/>
                  </a:cxn>
                  <a:cxn ang="0">
                    <a:pos x="0" y="8"/>
                  </a:cxn>
                  <a:cxn ang="0">
                    <a:pos x="0" y="8"/>
                  </a:cxn>
                  <a:cxn ang="0">
                    <a:pos x="2" y="5"/>
                  </a:cxn>
                  <a:cxn ang="0">
                    <a:pos x="3" y="3"/>
                  </a:cxn>
                  <a:cxn ang="0">
                    <a:pos x="5" y="1"/>
                  </a:cxn>
                  <a:cxn ang="0">
                    <a:pos x="10" y="0"/>
                  </a:cxn>
                  <a:cxn ang="0">
                    <a:pos x="10" y="0"/>
                  </a:cxn>
                  <a:cxn ang="0">
                    <a:pos x="13" y="1"/>
                  </a:cxn>
                  <a:cxn ang="0">
                    <a:pos x="15" y="3"/>
                  </a:cxn>
                  <a:cxn ang="0">
                    <a:pos x="16" y="5"/>
                  </a:cxn>
                  <a:cxn ang="0">
                    <a:pos x="18" y="8"/>
                  </a:cxn>
                  <a:cxn ang="0">
                    <a:pos x="18" y="8"/>
                  </a:cxn>
                  <a:cxn ang="0">
                    <a:pos x="16" y="11"/>
                  </a:cxn>
                  <a:cxn ang="0">
                    <a:pos x="15" y="14"/>
                  </a:cxn>
                  <a:cxn ang="0">
                    <a:pos x="13" y="16"/>
                  </a:cxn>
                  <a:cxn ang="0">
                    <a:pos x="10" y="18"/>
                  </a:cxn>
                </a:cxnLst>
                <a:rect l="0" t="0" r="r" b="b"/>
                <a:pathLst>
                  <a:path w="18" h="18">
                    <a:moveTo>
                      <a:pt x="10" y="18"/>
                    </a:moveTo>
                    <a:lnTo>
                      <a:pt x="10" y="18"/>
                    </a:lnTo>
                    <a:lnTo>
                      <a:pt x="5" y="16"/>
                    </a:lnTo>
                    <a:lnTo>
                      <a:pt x="3" y="14"/>
                    </a:lnTo>
                    <a:lnTo>
                      <a:pt x="2" y="11"/>
                    </a:lnTo>
                    <a:lnTo>
                      <a:pt x="0" y="8"/>
                    </a:lnTo>
                    <a:lnTo>
                      <a:pt x="0" y="8"/>
                    </a:lnTo>
                    <a:lnTo>
                      <a:pt x="2" y="5"/>
                    </a:lnTo>
                    <a:lnTo>
                      <a:pt x="3" y="3"/>
                    </a:lnTo>
                    <a:lnTo>
                      <a:pt x="5" y="1"/>
                    </a:lnTo>
                    <a:lnTo>
                      <a:pt x="10" y="0"/>
                    </a:lnTo>
                    <a:lnTo>
                      <a:pt x="10" y="0"/>
                    </a:lnTo>
                    <a:lnTo>
                      <a:pt x="13" y="1"/>
                    </a:lnTo>
                    <a:lnTo>
                      <a:pt x="15" y="3"/>
                    </a:lnTo>
                    <a:lnTo>
                      <a:pt x="16" y="5"/>
                    </a:lnTo>
                    <a:lnTo>
                      <a:pt x="18" y="8"/>
                    </a:lnTo>
                    <a:lnTo>
                      <a:pt x="18" y="8"/>
                    </a:lnTo>
                    <a:lnTo>
                      <a:pt x="16" y="11"/>
                    </a:lnTo>
                    <a:lnTo>
                      <a:pt x="15" y="14"/>
                    </a:lnTo>
                    <a:lnTo>
                      <a:pt x="13" y="16"/>
                    </a:lnTo>
                    <a:lnTo>
                      <a:pt x="10" y="18"/>
                    </a:lnTo>
                  </a:path>
                </a:pathLst>
              </a:custGeom>
              <a:noFill/>
              <a:ln w="9525">
                <a:noFill/>
                <a:round/>
              </a:ln>
            </p:spPr>
            <p:txBody>
              <a:bodyPr vert="horz" wrap="square" lIns="91440" tIns="45720" rIns="91440" bIns="45720" numCol="1" anchor="t" anchorCtr="0" compatLnSpc="1"/>
              <a:lstStyle/>
              <a:p>
                <a:endParaRPr lang="en-US"/>
              </a:p>
            </p:txBody>
          </p:sp>
          <p:sp>
            <p:nvSpPr>
              <p:cNvPr id="202" name="Freeform 3630"/>
              <p:cNvSpPr/>
              <p:nvPr/>
            </p:nvSpPr>
            <p:spPr bwMode="auto">
              <a:xfrm>
                <a:off x="4783137" y="3568700"/>
                <a:ext cx="14288" cy="14288"/>
              </a:xfrm>
              <a:custGeom>
                <a:avLst/>
                <a:gdLst/>
                <a:ahLst/>
                <a:cxnLst>
                  <a:cxn ang="0">
                    <a:pos x="8" y="16"/>
                  </a:cxn>
                  <a:cxn ang="0">
                    <a:pos x="8" y="16"/>
                  </a:cxn>
                  <a:cxn ang="0">
                    <a:pos x="4" y="16"/>
                  </a:cxn>
                  <a:cxn ang="0">
                    <a:pos x="3" y="14"/>
                  </a:cxn>
                  <a:cxn ang="0">
                    <a:pos x="0" y="11"/>
                  </a:cxn>
                  <a:cxn ang="0">
                    <a:pos x="0" y="8"/>
                  </a:cxn>
                  <a:cxn ang="0">
                    <a:pos x="0" y="8"/>
                  </a:cxn>
                  <a:cxn ang="0">
                    <a:pos x="0" y="5"/>
                  </a:cxn>
                  <a:cxn ang="0">
                    <a:pos x="3" y="1"/>
                  </a:cxn>
                  <a:cxn ang="0">
                    <a:pos x="4" y="0"/>
                  </a:cxn>
                  <a:cxn ang="0">
                    <a:pos x="8" y="0"/>
                  </a:cxn>
                  <a:cxn ang="0">
                    <a:pos x="8" y="0"/>
                  </a:cxn>
                  <a:cxn ang="0">
                    <a:pos x="11" y="0"/>
                  </a:cxn>
                  <a:cxn ang="0">
                    <a:pos x="14" y="1"/>
                  </a:cxn>
                  <a:cxn ang="0">
                    <a:pos x="16" y="5"/>
                  </a:cxn>
                  <a:cxn ang="0">
                    <a:pos x="18" y="8"/>
                  </a:cxn>
                  <a:cxn ang="0">
                    <a:pos x="18" y="8"/>
                  </a:cxn>
                  <a:cxn ang="0">
                    <a:pos x="16" y="11"/>
                  </a:cxn>
                  <a:cxn ang="0">
                    <a:pos x="14" y="14"/>
                  </a:cxn>
                  <a:cxn ang="0">
                    <a:pos x="11" y="16"/>
                  </a:cxn>
                  <a:cxn ang="0">
                    <a:pos x="8" y="16"/>
                  </a:cxn>
                </a:cxnLst>
                <a:rect l="0" t="0" r="r" b="b"/>
                <a:pathLst>
                  <a:path w="18" h="16">
                    <a:moveTo>
                      <a:pt x="8" y="16"/>
                    </a:moveTo>
                    <a:lnTo>
                      <a:pt x="8" y="16"/>
                    </a:lnTo>
                    <a:lnTo>
                      <a:pt x="4" y="16"/>
                    </a:lnTo>
                    <a:lnTo>
                      <a:pt x="3" y="14"/>
                    </a:lnTo>
                    <a:lnTo>
                      <a:pt x="0" y="11"/>
                    </a:lnTo>
                    <a:lnTo>
                      <a:pt x="0" y="8"/>
                    </a:lnTo>
                    <a:lnTo>
                      <a:pt x="0" y="8"/>
                    </a:lnTo>
                    <a:lnTo>
                      <a:pt x="0" y="5"/>
                    </a:lnTo>
                    <a:lnTo>
                      <a:pt x="3" y="1"/>
                    </a:lnTo>
                    <a:lnTo>
                      <a:pt x="4" y="0"/>
                    </a:lnTo>
                    <a:lnTo>
                      <a:pt x="8" y="0"/>
                    </a:lnTo>
                    <a:lnTo>
                      <a:pt x="8" y="0"/>
                    </a:lnTo>
                    <a:lnTo>
                      <a:pt x="11" y="0"/>
                    </a:lnTo>
                    <a:lnTo>
                      <a:pt x="14" y="1"/>
                    </a:lnTo>
                    <a:lnTo>
                      <a:pt x="16" y="5"/>
                    </a:lnTo>
                    <a:lnTo>
                      <a:pt x="18" y="8"/>
                    </a:lnTo>
                    <a:lnTo>
                      <a:pt x="18" y="8"/>
                    </a:lnTo>
                    <a:lnTo>
                      <a:pt x="16" y="11"/>
                    </a:lnTo>
                    <a:lnTo>
                      <a:pt x="14" y="14"/>
                    </a:lnTo>
                    <a:lnTo>
                      <a:pt x="11" y="16"/>
                    </a:lnTo>
                    <a:lnTo>
                      <a:pt x="8" y="16"/>
                    </a:lnTo>
                  </a:path>
                </a:pathLst>
              </a:custGeom>
              <a:noFill/>
              <a:ln w="9525">
                <a:noFill/>
                <a:round/>
              </a:ln>
            </p:spPr>
            <p:txBody>
              <a:bodyPr vert="horz" wrap="square" lIns="91440" tIns="45720" rIns="91440" bIns="45720" numCol="1" anchor="t" anchorCtr="0" compatLnSpc="1"/>
              <a:lstStyle/>
              <a:p>
                <a:endParaRPr lang="en-US"/>
              </a:p>
            </p:txBody>
          </p:sp>
          <p:sp>
            <p:nvSpPr>
              <p:cNvPr id="203" name="Freeform 3631"/>
              <p:cNvSpPr/>
              <p:nvPr/>
            </p:nvSpPr>
            <p:spPr bwMode="auto">
              <a:xfrm>
                <a:off x="4760912" y="3559175"/>
                <a:ext cx="20638" cy="17463"/>
              </a:xfrm>
              <a:custGeom>
                <a:avLst/>
                <a:gdLst/>
                <a:ahLst/>
                <a:cxnLst>
                  <a:cxn ang="0">
                    <a:pos x="11" y="23"/>
                  </a:cxn>
                  <a:cxn ang="0">
                    <a:pos x="11" y="23"/>
                  </a:cxn>
                  <a:cxn ang="0">
                    <a:pos x="8" y="23"/>
                  </a:cxn>
                  <a:cxn ang="0">
                    <a:pos x="3" y="19"/>
                  </a:cxn>
                  <a:cxn ang="0">
                    <a:pos x="2" y="16"/>
                  </a:cxn>
                  <a:cxn ang="0">
                    <a:pos x="0" y="11"/>
                  </a:cxn>
                  <a:cxn ang="0">
                    <a:pos x="0" y="11"/>
                  </a:cxn>
                  <a:cxn ang="0">
                    <a:pos x="2" y="6"/>
                  </a:cxn>
                  <a:cxn ang="0">
                    <a:pos x="3" y="3"/>
                  </a:cxn>
                  <a:cxn ang="0">
                    <a:pos x="8" y="0"/>
                  </a:cxn>
                  <a:cxn ang="0">
                    <a:pos x="11" y="0"/>
                  </a:cxn>
                  <a:cxn ang="0">
                    <a:pos x="11" y="0"/>
                  </a:cxn>
                  <a:cxn ang="0">
                    <a:pos x="16" y="0"/>
                  </a:cxn>
                  <a:cxn ang="0">
                    <a:pos x="21" y="3"/>
                  </a:cxn>
                  <a:cxn ang="0">
                    <a:pos x="23" y="6"/>
                  </a:cxn>
                  <a:cxn ang="0">
                    <a:pos x="24" y="11"/>
                  </a:cxn>
                  <a:cxn ang="0">
                    <a:pos x="24" y="11"/>
                  </a:cxn>
                  <a:cxn ang="0">
                    <a:pos x="23" y="16"/>
                  </a:cxn>
                  <a:cxn ang="0">
                    <a:pos x="21" y="19"/>
                  </a:cxn>
                  <a:cxn ang="0">
                    <a:pos x="16" y="23"/>
                  </a:cxn>
                  <a:cxn ang="0">
                    <a:pos x="11" y="23"/>
                  </a:cxn>
                </a:cxnLst>
                <a:rect l="0" t="0" r="r" b="b"/>
                <a:pathLst>
                  <a:path w="24" h="23">
                    <a:moveTo>
                      <a:pt x="11" y="23"/>
                    </a:moveTo>
                    <a:lnTo>
                      <a:pt x="11" y="23"/>
                    </a:lnTo>
                    <a:lnTo>
                      <a:pt x="8" y="23"/>
                    </a:lnTo>
                    <a:lnTo>
                      <a:pt x="3" y="19"/>
                    </a:lnTo>
                    <a:lnTo>
                      <a:pt x="2" y="16"/>
                    </a:lnTo>
                    <a:lnTo>
                      <a:pt x="0" y="11"/>
                    </a:lnTo>
                    <a:lnTo>
                      <a:pt x="0" y="11"/>
                    </a:lnTo>
                    <a:lnTo>
                      <a:pt x="2" y="6"/>
                    </a:lnTo>
                    <a:lnTo>
                      <a:pt x="3" y="3"/>
                    </a:lnTo>
                    <a:lnTo>
                      <a:pt x="8" y="0"/>
                    </a:lnTo>
                    <a:lnTo>
                      <a:pt x="11" y="0"/>
                    </a:lnTo>
                    <a:lnTo>
                      <a:pt x="11" y="0"/>
                    </a:lnTo>
                    <a:lnTo>
                      <a:pt x="16" y="0"/>
                    </a:lnTo>
                    <a:lnTo>
                      <a:pt x="21" y="3"/>
                    </a:lnTo>
                    <a:lnTo>
                      <a:pt x="23" y="6"/>
                    </a:lnTo>
                    <a:lnTo>
                      <a:pt x="24" y="11"/>
                    </a:lnTo>
                    <a:lnTo>
                      <a:pt x="24" y="11"/>
                    </a:lnTo>
                    <a:lnTo>
                      <a:pt x="23" y="16"/>
                    </a:lnTo>
                    <a:lnTo>
                      <a:pt x="21" y="19"/>
                    </a:lnTo>
                    <a:lnTo>
                      <a:pt x="16" y="23"/>
                    </a:lnTo>
                    <a:lnTo>
                      <a:pt x="11" y="23"/>
                    </a:lnTo>
                  </a:path>
                </a:pathLst>
              </a:custGeom>
              <a:noFill/>
              <a:ln w="9525">
                <a:noFill/>
                <a:round/>
              </a:ln>
            </p:spPr>
            <p:txBody>
              <a:bodyPr vert="horz" wrap="square" lIns="91440" tIns="45720" rIns="91440" bIns="45720" numCol="1" anchor="t" anchorCtr="0" compatLnSpc="1"/>
              <a:lstStyle/>
              <a:p>
                <a:endParaRPr lang="en-US"/>
              </a:p>
            </p:txBody>
          </p:sp>
          <p:sp>
            <p:nvSpPr>
              <p:cNvPr id="204" name="Freeform 3632"/>
              <p:cNvSpPr/>
              <p:nvPr/>
            </p:nvSpPr>
            <p:spPr bwMode="auto">
              <a:xfrm>
                <a:off x="4591050" y="3554412"/>
                <a:ext cx="12700" cy="14288"/>
              </a:xfrm>
              <a:custGeom>
                <a:avLst/>
                <a:gdLst/>
                <a:ahLst/>
                <a:cxnLst>
                  <a:cxn ang="0">
                    <a:pos x="8" y="16"/>
                  </a:cxn>
                  <a:cxn ang="0">
                    <a:pos x="8" y="16"/>
                  </a:cxn>
                  <a:cxn ang="0">
                    <a:pos x="5" y="16"/>
                  </a:cxn>
                  <a:cxn ang="0">
                    <a:pos x="3" y="15"/>
                  </a:cxn>
                  <a:cxn ang="0">
                    <a:pos x="0" y="11"/>
                  </a:cxn>
                  <a:cxn ang="0">
                    <a:pos x="0" y="8"/>
                  </a:cxn>
                  <a:cxn ang="0">
                    <a:pos x="0" y="8"/>
                  </a:cxn>
                  <a:cxn ang="0">
                    <a:pos x="0" y="5"/>
                  </a:cxn>
                  <a:cxn ang="0">
                    <a:pos x="3" y="2"/>
                  </a:cxn>
                  <a:cxn ang="0">
                    <a:pos x="5" y="0"/>
                  </a:cxn>
                  <a:cxn ang="0">
                    <a:pos x="8" y="0"/>
                  </a:cxn>
                  <a:cxn ang="0">
                    <a:pos x="8" y="0"/>
                  </a:cxn>
                  <a:cxn ang="0">
                    <a:pos x="11" y="0"/>
                  </a:cxn>
                  <a:cxn ang="0">
                    <a:pos x="15" y="2"/>
                  </a:cxn>
                  <a:cxn ang="0">
                    <a:pos x="16" y="5"/>
                  </a:cxn>
                  <a:cxn ang="0">
                    <a:pos x="16" y="8"/>
                  </a:cxn>
                  <a:cxn ang="0">
                    <a:pos x="16" y="8"/>
                  </a:cxn>
                  <a:cxn ang="0">
                    <a:pos x="16" y="11"/>
                  </a:cxn>
                  <a:cxn ang="0">
                    <a:pos x="15" y="15"/>
                  </a:cxn>
                  <a:cxn ang="0">
                    <a:pos x="11" y="16"/>
                  </a:cxn>
                  <a:cxn ang="0">
                    <a:pos x="8" y="16"/>
                  </a:cxn>
                </a:cxnLst>
                <a:rect l="0" t="0" r="r" b="b"/>
                <a:pathLst>
                  <a:path w="16" h="16">
                    <a:moveTo>
                      <a:pt x="8" y="16"/>
                    </a:moveTo>
                    <a:lnTo>
                      <a:pt x="8" y="16"/>
                    </a:lnTo>
                    <a:lnTo>
                      <a:pt x="5" y="16"/>
                    </a:lnTo>
                    <a:lnTo>
                      <a:pt x="3" y="15"/>
                    </a:lnTo>
                    <a:lnTo>
                      <a:pt x="0" y="11"/>
                    </a:lnTo>
                    <a:lnTo>
                      <a:pt x="0" y="8"/>
                    </a:lnTo>
                    <a:lnTo>
                      <a:pt x="0" y="8"/>
                    </a:lnTo>
                    <a:lnTo>
                      <a:pt x="0" y="5"/>
                    </a:lnTo>
                    <a:lnTo>
                      <a:pt x="3" y="2"/>
                    </a:lnTo>
                    <a:lnTo>
                      <a:pt x="5" y="0"/>
                    </a:lnTo>
                    <a:lnTo>
                      <a:pt x="8" y="0"/>
                    </a:lnTo>
                    <a:lnTo>
                      <a:pt x="8" y="0"/>
                    </a:lnTo>
                    <a:lnTo>
                      <a:pt x="11" y="0"/>
                    </a:lnTo>
                    <a:lnTo>
                      <a:pt x="15" y="2"/>
                    </a:lnTo>
                    <a:lnTo>
                      <a:pt x="16" y="5"/>
                    </a:lnTo>
                    <a:lnTo>
                      <a:pt x="16" y="8"/>
                    </a:lnTo>
                    <a:lnTo>
                      <a:pt x="16" y="8"/>
                    </a:lnTo>
                    <a:lnTo>
                      <a:pt x="16" y="11"/>
                    </a:lnTo>
                    <a:lnTo>
                      <a:pt x="15" y="15"/>
                    </a:lnTo>
                    <a:lnTo>
                      <a:pt x="11" y="16"/>
                    </a:lnTo>
                    <a:lnTo>
                      <a:pt x="8" y="16"/>
                    </a:lnTo>
                  </a:path>
                </a:pathLst>
              </a:custGeom>
              <a:noFill/>
              <a:ln w="9525">
                <a:noFill/>
                <a:round/>
              </a:ln>
            </p:spPr>
            <p:txBody>
              <a:bodyPr vert="horz" wrap="square" lIns="91440" tIns="45720" rIns="91440" bIns="45720" numCol="1" anchor="t" anchorCtr="0" compatLnSpc="1"/>
              <a:lstStyle/>
              <a:p>
                <a:endParaRPr lang="en-US"/>
              </a:p>
            </p:txBody>
          </p:sp>
          <p:sp>
            <p:nvSpPr>
              <p:cNvPr id="205" name="Freeform 3633"/>
              <p:cNvSpPr/>
              <p:nvPr/>
            </p:nvSpPr>
            <p:spPr bwMode="auto">
              <a:xfrm>
                <a:off x="4741862" y="3554412"/>
                <a:ext cx="12700" cy="14288"/>
              </a:xfrm>
              <a:custGeom>
                <a:avLst/>
                <a:gdLst/>
                <a:ahLst/>
                <a:cxnLst>
                  <a:cxn ang="0">
                    <a:pos x="9" y="16"/>
                  </a:cxn>
                  <a:cxn ang="0">
                    <a:pos x="9" y="16"/>
                  </a:cxn>
                  <a:cxn ang="0">
                    <a:pos x="5" y="16"/>
                  </a:cxn>
                  <a:cxn ang="0">
                    <a:pos x="2" y="15"/>
                  </a:cxn>
                  <a:cxn ang="0">
                    <a:pos x="0" y="11"/>
                  </a:cxn>
                  <a:cxn ang="0">
                    <a:pos x="0" y="8"/>
                  </a:cxn>
                  <a:cxn ang="0">
                    <a:pos x="0" y="8"/>
                  </a:cxn>
                  <a:cxn ang="0">
                    <a:pos x="0" y="5"/>
                  </a:cxn>
                  <a:cxn ang="0">
                    <a:pos x="2" y="2"/>
                  </a:cxn>
                  <a:cxn ang="0">
                    <a:pos x="5" y="0"/>
                  </a:cxn>
                  <a:cxn ang="0">
                    <a:pos x="9" y="0"/>
                  </a:cxn>
                  <a:cxn ang="0">
                    <a:pos x="9" y="0"/>
                  </a:cxn>
                  <a:cxn ang="0">
                    <a:pos x="12" y="0"/>
                  </a:cxn>
                  <a:cxn ang="0">
                    <a:pos x="14" y="2"/>
                  </a:cxn>
                  <a:cxn ang="0">
                    <a:pos x="17" y="5"/>
                  </a:cxn>
                  <a:cxn ang="0">
                    <a:pos x="17" y="8"/>
                  </a:cxn>
                  <a:cxn ang="0">
                    <a:pos x="17" y="8"/>
                  </a:cxn>
                  <a:cxn ang="0">
                    <a:pos x="17" y="11"/>
                  </a:cxn>
                  <a:cxn ang="0">
                    <a:pos x="14" y="15"/>
                  </a:cxn>
                  <a:cxn ang="0">
                    <a:pos x="12" y="16"/>
                  </a:cxn>
                  <a:cxn ang="0">
                    <a:pos x="9" y="16"/>
                  </a:cxn>
                </a:cxnLst>
                <a:rect l="0" t="0" r="r" b="b"/>
                <a:pathLst>
                  <a:path w="17" h="16">
                    <a:moveTo>
                      <a:pt x="9" y="16"/>
                    </a:moveTo>
                    <a:lnTo>
                      <a:pt x="9" y="16"/>
                    </a:lnTo>
                    <a:lnTo>
                      <a:pt x="5" y="16"/>
                    </a:lnTo>
                    <a:lnTo>
                      <a:pt x="2" y="15"/>
                    </a:lnTo>
                    <a:lnTo>
                      <a:pt x="0" y="11"/>
                    </a:lnTo>
                    <a:lnTo>
                      <a:pt x="0" y="8"/>
                    </a:lnTo>
                    <a:lnTo>
                      <a:pt x="0" y="8"/>
                    </a:lnTo>
                    <a:lnTo>
                      <a:pt x="0" y="5"/>
                    </a:lnTo>
                    <a:lnTo>
                      <a:pt x="2" y="2"/>
                    </a:lnTo>
                    <a:lnTo>
                      <a:pt x="5" y="0"/>
                    </a:lnTo>
                    <a:lnTo>
                      <a:pt x="9" y="0"/>
                    </a:lnTo>
                    <a:lnTo>
                      <a:pt x="9" y="0"/>
                    </a:lnTo>
                    <a:lnTo>
                      <a:pt x="12" y="0"/>
                    </a:lnTo>
                    <a:lnTo>
                      <a:pt x="14" y="2"/>
                    </a:lnTo>
                    <a:lnTo>
                      <a:pt x="17" y="5"/>
                    </a:lnTo>
                    <a:lnTo>
                      <a:pt x="17" y="8"/>
                    </a:lnTo>
                    <a:lnTo>
                      <a:pt x="17" y="8"/>
                    </a:lnTo>
                    <a:lnTo>
                      <a:pt x="17" y="11"/>
                    </a:lnTo>
                    <a:lnTo>
                      <a:pt x="14" y="15"/>
                    </a:lnTo>
                    <a:lnTo>
                      <a:pt x="12" y="16"/>
                    </a:lnTo>
                    <a:lnTo>
                      <a:pt x="9" y="16"/>
                    </a:lnTo>
                  </a:path>
                </a:pathLst>
              </a:custGeom>
              <a:noFill/>
              <a:ln w="9525">
                <a:noFill/>
                <a:round/>
              </a:ln>
            </p:spPr>
            <p:txBody>
              <a:bodyPr vert="horz" wrap="square" lIns="91440" tIns="45720" rIns="91440" bIns="45720" numCol="1" anchor="t" anchorCtr="0" compatLnSpc="1"/>
              <a:lstStyle/>
              <a:p>
                <a:endParaRPr lang="en-US"/>
              </a:p>
            </p:txBody>
          </p:sp>
          <p:sp>
            <p:nvSpPr>
              <p:cNvPr id="206" name="Freeform 3634"/>
              <p:cNvSpPr/>
              <p:nvPr/>
            </p:nvSpPr>
            <p:spPr bwMode="auto">
              <a:xfrm>
                <a:off x="4699000" y="3544887"/>
                <a:ext cx="14288" cy="14288"/>
              </a:xfrm>
              <a:custGeom>
                <a:avLst/>
                <a:gdLst/>
                <a:ahLst/>
                <a:cxnLst>
                  <a:cxn ang="0">
                    <a:pos x="8" y="18"/>
                  </a:cxn>
                  <a:cxn ang="0">
                    <a:pos x="8" y="18"/>
                  </a:cxn>
                  <a:cxn ang="0">
                    <a:pos x="5" y="16"/>
                  </a:cxn>
                  <a:cxn ang="0">
                    <a:pos x="1" y="13"/>
                  </a:cxn>
                  <a:cxn ang="0">
                    <a:pos x="1" y="13"/>
                  </a:cxn>
                  <a:cxn ang="0">
                    <a:pos x="0" y="10"/>
                  </a:cxn>
                  <a:cxn ang="0">
                    <a:pos x="0" y="6"/>
                  </a:cxn>
                  <a:cxn ang="0">
                    <a:pos x="1" y="3"/>
                  </a:cxn>
                  <a:cxn ang="0">
                    <a:pos x="5" y="2"/>
                  </a:cxn>
                  <a:cxn ang="0">
                    <a:pos x="5" y="2"/>
                  </a:cxn>
                  <a:cxn ang="0">
                    <a:pos x="8" y="0"/>
                  </a:cxn>
                  <a:cxn ang="0">
                    <a:pos x="8" y="0"/>
                  </a:cxn>
                  <a:cxn ang="0">
                    <a:pos x="13" y="2"/>
                  </a:cxn>
                  <a:cxn ang="0">
                    <a:pos x="16" y="5"/>
                  </a:cxn>
                  <a:cxn ang="0">
                    <a:pos x="16" y="5"/>
                  </a:cxn>
                  <a:cxn ang="0">
                    <a:pos x="16" y="8"/>
                  </a:cxn>
                  <a:cxn ang="0">
                    <a:pos x="16" y="11"/>
                  </a:cxn>
                  <a:cxn ang="0">
                    <a:pos x="14" y="15"/>
                  </a:cxn>
                  <a:cxn ang="0">
                    <a:pos x="13" y="16"/>
                  </a:cxn>
                  <a:cxn ang="0">
                    <a:pos x="13" y="16"/>
                  </a:cxn>
                  <a:cxn ang="0">
                    <a:pos x="8" y="18"/>
                  </a:cxn>
                </a:cxnLst>
                <a:rect l="0" t="0" r="r" b="b"/>
                <a:pathLst>
                  <a:path w="16" h="18">
                    <a:moveTo>
                      <a:pt x="8" y="18"/>
                    </a:moveTo>
                    <a:lnTo>
                      <a:pt x="8" y="18"/>
                    </a:lnTo>
                    <a:lnTo>
                      <a:pt x="5" y="16"/>
                    </a:lnTo>
                    <a:lnTo>
                      <a:pt x="1" y="13"/>
                    </a:lnTo>
                    <a:lnTo>
                      <a:pt x="1" y="13"/>
                    </a:lnTo>
                    <a:lnTo>
                      <a:pt x="0" y="10"/>
                    </a:lnTo>
                    <a:lnTo>
                      <a:pt x="0" y="6"/>
                    </a:lnTo>
                    <a:lnTo>
                      <a:pt x="1" y="3"/>
                    </a:lnTo>
                    <a:lnTo>
                      <a:pt x="5" y="2"/>
                    </a:lnTo>
                    <a:lnTo>
                      <a:pt x="5" y="2"/>
                    </a:lnTo>
                    <a:lnTo>
                      <a:pt x="8" y="0"/>
                    </a:lnTo>
                    <a:lnTo>
                      <a:pt x="8" y="0"/>
                    </a:lnTo>
                    <a:lnTo>
                      <a:pt x="13" y="2"/>
                    </a:lnTo>
                    <a:lnTo>
                      <a:pt x="16" y="5"/>
                    </a:lnTo>
                    <a:lnTo>
                      <a:pt x="16" y="5"/>
                    </a:lnTo>
                    <a:lnTo>
                      <a:pt x="16" y="8"/>
                    </a:lnTo>
                    <a:lnTo>
                      <a:pt x="16" y="11"/>
                    </a:lnTo>
                    <a:lnTo>
                      <a:pt x="14" y="15"/>
                    </a:lnTo>
                    <a:lnTo>
                      <a:pt x="13" y="16"/>
                    </a:lnTo>
                    <a:lnTo>
                      <a:pt x="13" y="16"/>
                    </a:lnTo>
                    <a:lnTo>
                      <a:pt x="8" y="18"/>
                    </a:lnTo>
                  </a:path>
                </a:pathLst>
              </a:custGeom>
              <a:noFill/>
              <a:ln w="9525">
                <a:noFill/>
                <a:round/>
              </a:ln>
            </p:spPr>
            <p:txBody>
              <a:bodyPr vert="horz" wrap="square" lIns="91440" tIns="45720" rIns="91440" bIns="45720" numCol="1" anchor="t" anchorCtr="0" compatLnSpc="1"/>
              <a:lstStyle/>
              <a:p>
                <a:endParaRPr lang="en-US"/>
              </a:p>
            </p:txBody>
          </p:sp>
          <p:sp>
            <p:nvSpPr>
              <p:cNvPr id="207" name="Freeform 3635"/>
              <p:cNvSpPr/>
              <p:nvPr/>
            </p:nvSpPr>
            <p:spPr bwMode="auto">
              <a:xfrm>
                <a:off x="4638675" y="3540125"/>
                <a:ext cx="12700" cy="14288"/>
              </a:xfrm>
              <a:custGeom>
                <a:avLst/>
                <a:gdLst/>
                <a:ahLst/>
                <a:cxnLst>
                  <a:cxn ang="0">
                    <a:pos x="8" y="18"/>
                  </a:cxn>
                  <a:cxn ang="0">
                    <a:pos x="8" y="18"/>
                  </a:cxn>
                  <a:cxn ang="0">
                    <a:pos x="5" y="16"/>
                  </a:cxn>
                  <a:cxn ang="0">
                    <a:pos x="2" y="13"/>
                  </a:cxn>
                  <a:cxn ang="0">
                    <a:pos x="2" y="13"/>
                  </a:cxn>
                  <a:cxn ang="0">
                    <a:pos x="0" y="10"/>
                  </a:cxn>
                  <a:cxn ang="0">
                    <a:pos x="0" y="7"/>
                  </a:cxn>
                  <a:cxn ang="0">
                    <a:pos x="2" y="3"/>
                  </a:cxn>
                  <a:cxn ang="0">
                    <a:pos x="5" y="2"/>
                  </a:cxn>
                  <a:cxn ang="0">
                    <a:pos x="5" y="2"/>
                  </a:cxn>
                  <a:cxn ang="0">
                    <a:pos x="8" y="0"/>
                  </a:cxn>
                  <a:cxn ang="0">
                    <a:pos x="8" y="0"/>
                  </a:cxn>
                  <a:cxn ang="0">
                    <a:pos x="13" y="2"/>
                  </a:cxn>
                  <a:cxn ang="0">
                    <a:pos x="16" y="5"/>
                  </a:cxn>
                  <a:cxn ang="0">
                    <a:pos x="16" y="5"/>
                  </a:cxn>
                  <a:cxn ang="0">
                    <a:pos x="16" y="8"/>
                  </a:cxn>
                  <a:cxn ang="0">
                    <a:pos x="16" y="11"/>
                  </a:cxn>
                  <a:cxn ang="0">
                    <a:pos x="15" y="15"/>
                  </a:cxn>
                  <a:cxn ang="0">
                    <a:pos x="13" y="16"/>
                  </a:cxn>
                  <a:cxn ang="0">
                    <a:pos x="13" y="16"/>
                  </a:cxn>
                  <a:cxn ang="0">
                    <a:pos x="8" y="18"/>
                  </a:cxn>
                </a:cxnLst>
                <a:rect l="0" t="0" r="r" b="b"/>
                <a:pathLst>
                  <a:path w="16" h="18">
                    <a:moveTo>
                      <a:pt x="8" y="18"/>
                    </a:moveTo>
                    <a:lnTo>
                      <a:pt x="8" y="18"/>
                    </a:lnTo>
                    <a:lnTo>
                      <a:pt x="5" y="16"/>
                    </a:lnTo>
                    <a:lnTo>
                      <a:pt x="2" y="13"/>
                    </a:lnTo>
                    <a:lnTo>
                      <a:pt x="2" y="13"/>
                    </a:lnTo>
                    <a:lnTo>
                      <a:pt x="0" y="10"/>
                    </a:lnTo>
                    <a:lnTo>
                      <a:pt x="0" y="7"/>
                    </a:lnTo>
                    <a:lnTo>
                      <a:pt x="2" y="3"/>
                    </a:lnTo>
                    <a:lnTo>
                      <a:pt x="5" y="2"/>
                    </a:lnTo>
                    <a:lnTo>
                      <a:pt x="5" y="2"/>
                    </a:lnTo>
                    <a:lnTo>
                      <a:pt x="8" y="0"/>
                    </a:lnTo>
                    <a:lnTo>
                      <a:pt x="8" y="0"/>
                    </a:lnTo>
                    <a:lnTo>
                      <a:pt x="13" y="2"/>
                    </a:lnTo>
                    <a:lnTo>
                      <a:pt x="16" y="5"/>
                    </a:lnTo>
                    <a:lnTo>
                      <a:pt x="16" y="5"/>
                    </a:lnTo>
                    <a:lnTo>
                      <a:pt x="16" y="8"/>
                    </a:lnTo>
                    <a:lnTo>
                      <a:pt x="16" y="11"/>
                    </a:lnTo>
                    <a:lnTo>
                      <a:pt x="15" y="15"/>
                    </a:lnTo>
                    <a:lnTo>
                      <a:pt x="13" y="16"/>
                    </a:lnTo>
                    <a:lnTo>
                      <a:pt x="13" y="16"/>
                    </a:lnTo>
                    <a:lnTo>
                      <a:pt x="8" y="18"/>
                    </a:lnTo>
                  </a:path>
                </a:pathLst>
              </a:custGeom>
              <a:noFill/>
              <a:ln w="9525">
                <a:noFill/>
                <a:round/>
              </a:ln>
            </p:spPr>
            <p:txBody>
              <a:bodyPr vert="horz" wrap="square" lIns="91440" tIns="45720" rIns="91440" bIns="45720" numCol="1" anchor="t" anchorCtr="0" compatLnSpc="1"/>
              <a:lstStyle/>
              <a:p>
                <a:endParaRPr lang="en-US"/>
              </a:p>
            </p:txBody>
          </p:sp>
          <p:sp>
            <p:nvSpPr>
              <p:cNvPr id="208" name="Freeform 3636"/>
              <p:cNvSpPr/>
              <p:nvPr/>
            </p:nvSpPr>
            <p:spPr bwMode="auto">
              <a:xfrm>
                <a:off x="4683125" y="3533775"/>
                <a:ext cx="12700" cy="14288"/>
              </a:xfrm>
              <a:custGeom>
                <a:avLst/>
                <a:gdLst/>
                <a:ahLst/>
                <a:cxnLst>
                  <a:cxn ang="0">
                    <a:pos x="8" y="18"/>
                  </a:cxn>
                  <a:cxn ang="0">
                    <a:pos x="8" y="18"/>
                  </a:cxn>
                  <a:cxn ang="0">
                    <a:pos x="3" y="17"/>
                  </a:cxn>
                  <a:cxn ang="0">
                    <a:pos x="0" y="13"/>
                  </a:cxn>
                  <a:cxn ang="0">
                    <a:pos x="0" y="13"/>
                  </a:cxn>
                  <a:cxn ang="0">
                    <a:pos x="0" y="10"/>
                  </a:cxn>
                  <a:cxn ang="0">
                    <a:pos x="0" y="7"/>
                  </a:cxn>
                  <a:cxn ang="0">
                    <a:pos x="1" y="3"/>
                  </a:cxn>
                  <a:cxn ang="0">
                    <a:pos x="3" y="2"/>
                  </a:cxn>
                  <a:cxn ang="0">
                    <a:pos x="3" y="2"/>
                  </a:cxn>
                  <a:cxn ang="0">
                    <a:pos x="8" y="0"/>
                  </a:cxn>
                  <a:cxn ang="0">
                    <a:pos x="8" y="0"/>
                  </a:cxn>
                  <a:cxn ang="0">
                    <a:pos x="13" y="2"/>
                  </a:cxn>
                  <a:cxn ang="0">
                    <a:pos x="14" y="5"/>
                  </a:cxn>
                  <a:cxn ang="0">
                    <a:pos x="14" y="5"/>
                  </a:cxn>
                  <a:cxn ang="0">
                    <a:pos x="16" y="8"/>
                  </a:cxn>
                  <a:cxn ang="0">
                    <a:pos x="16" y="12"/>
                  </a:cxn>
                  <a:cxn ang="0">
                    <a:pos x="14" y="15"/>
                  </a:cxn>
                  <a:cxn ang="0">
                    <a:pos x="11" y="17"/>
                  </a:cxn>
                  <a:cxn ang="0">
                    <a:pos x="11" y="17"/>
                  </a:cxn>
                  <a:cxn ang="0">
                    <a:pos x="8" y="18"/>
                  </a:cxn>
                </a:cxnLst>
                <a:rect l="0" t="0" r="r" b="b"/>
                <a:pathLst>
                  <a:path w="16" h="18">
                    <a:moveTo>
                      <a:pt x="8" y="18"/>
                    </a:moveTo>
                    <a:lnTo>
                      <a:pt x="8" y="18"/>
                    </a:lnTo>
                    <a:lnTo>
                      <a:pt x="3" y="17"/>
                    </a:lnTo>
                    <a:lnTo>
                      <a:pt x="0" y="13"/>
                    </a:lnTo>
                    <a:lnTo>
                      <a:pt x="0" y="13"/>
                    </a:lnTo>
                    <a:lnTo>
                      <a:pt x="0" y="10"/>
                    </a:lnTo>
                    <a:lnTo>
                      <a:pt x="0" y="7"/>
                    </a:lnTo>
                    <a:lnTo>
                      <a:pt x="1" y="3"/>
                    </a:lnTo>
                    <a:lnTo>
                      <a:pt x="3" y="2"/>
                    </a:lnTo>
                    <a:lnTo>
                      <a:pt x="3" y="2"/>
                    </a:lnTo>
                    <a:lnTo>
                      <a:pt x="8" y="0"/>
                    </a:lnTo>
                    <a:lnTo>
                      <a:pt x="8" y="0"/>
                    </a:lnTo>
                    <a:lnTo>
                      <a:pt x="13" y="2"/>
                    </a:lnTo>
                    <a:lnTo>
                      <a:pt x="14" y="5"/>
                    </a:lnTo>
                    <a:lnTo>
                      <a:pt x="14" y="5"/>
                    </a:lnTo>
                    <a:lnTo>
                      <a:pt x="16" y="8"/>
                    </a:lnTo>
                    <a:lnTo>
                      <a:pt x="16" y="12"/>
                    </a:lnTo>
                    <a:lnTo>
                      <a:pt x="14" y="15"/>
                    </a:lnTo>
                    <a:lnTo>
                      <a:pt x="11" y="17"/>
                    </a:lnTo>
                    <a:lnTo>
                      <a:pt x="11" y="17"/>
                    </a:lnTo>
                    <a:lnTo>
                      <a:pt x="8" y="18"/>
                    </a:lnTo>
                  </a:path>
                </a:pathLst>
              </a:custGeom>
              <a:noFill/>
              <a:ln w="9525">
                <a:noFill/>
                <a:round/>
              </a:ln>
            </p:spPr>
            <p:txBody>
              <a:bodyPr vert="horz" wrap="square" lIns="91440" tIns="45720" rIns="91440" bIns="45720" numCol="1" anchor="t" anchorCtr="0" compatLnSpc="1"/>
              <a:lstStyle/>
              <a:p>
                <a:endParaRPr lang="en-US"/>
              </a:p>
            </p:txBody>
          </p:sp>
          <p:sp>
            <p:nvSpPr>
              <p:cNvPr id="209" name="Freeform 3637"/>
              <p:cNvSpPr/>
              <p:nvPr/>
            </p:nvSpPr>
            <p:spPr bwMode="auto">
              <a:xfrm>
                <a:off x="4659312" y="3533775"/>
                <a:ext cx="19050" cy="19050"/>
              </a:xfrm>
              <a:custGeom>
                <a:avLst/>
                <a:gdLst/>
                <a:ahLst/>
                <a:cxnLst>
                  <a:cxn ang="0">
                    <a:pos x="12" y="25"/>
                  </a:cxn>
                  <a:cxn ang="0">
                    <a:pos x="12" y="25"/>
                  </a:cxn>
                  <a:cxn ang="0">
                    <a:pos x="5" y="23"/>
                  </a:cxn>
                  <a:cxn ang="0">
                    <a:pos x="2" y="18"/>
                  </a:cxn>
                  <a:cxn ang="0">
                    <a:pos x="2" y="18"/>
                  </a:cxn>
                  <a:cxn ang="0">
                    <a:pos x="0" y="13"/>
                  </a:cxn>
                  <a:cxn ang="0">
                    <a:pos x="0" y="8"/>
                  </a:cxn>
                  <a:cxn ang="0">
                    <a:pos x="2" y="5"/>
                  </a:cxn>
                  <a:cxn ang="0">
                    <a:pos x="7" y="2"/>
                  </a:cxn>
                  <a:cxn ang="0">
                    <a:pos x="7" y="2"/>
                  </a:cxn>
                  <a:cxn ang="0">
                    <a:pos x="12" y="0"/>
                  </a:cxn>
                  <a:cxn ang="0">
                    <a:pos x="12" y="0"/>
                  </a:cxn>
                  <a:cxn ang="0">
                    <a:pos x="18" y="2"/>
                  </a:cxn>
                  <a:cxn ang="0">
                    <a:pos x="21" y="7"/>
                  </a:cxn>
                  <a:cxn ang="0">
                    <a:pos x="21" y="7"/>
                  </a:cxn>
                  <a:cxn ang="0">
                    <a:pos x="23" y="12"/>
                  </a:cxn>
                  <a:cxn ang="0">
                    <a:pos x="23" y="15"/>
                  </a:cxn>
                  <a:cxn ang="0">
                    <a:pos x="21" y="20"/>
                  </a:cxn>
                  <a:cxn ang="0">
                    <a:pos x="18" y="23"/>
                  </a:cxn>
                  <a:cxn ang="0">
                    <a:pos x="18" y="23"/>
                  </a:cxn>
                  <a:cxn ang="0">
                    <a:pos x="12" y="25"/>
                  </a:cxn>
                </a:cxnLst>
                <a:rect l="0" t="0" r="r" b="b"/>
                <a:pathLst>
                  <a:path w="23" h="25">
                    <a:moveTo>
                      <a:pt x="12" y="25"/>
                    </a:moveTo>
                    <a:lnTo>
                      <a:pt x="12" y="25"/>
                    </a:lnTo>
                    <a:lnTo>
                      <a:pt x="5" y="23"/>
                    </a:lnTo>
                    <a:lnTo>
                      <a:pt x="2" y="18"/>
                    </a:lnTo>
                    <a:lnTo>
                      <a:pt x="2" y="18"/>
                    </a:lnTo>
                    <a:lnTo>
                      <a:pt x="0" y="13"/>
                    </a:lnTo>
                    <a:lnTo>
                      <a:pt x="0" y="8"/>
                    </a:lnTo>
                    <a:lnTo>
                      <a:pt x="2" y="5"/>
                    </a:lnTo>
                    <a:lnTo>
                      <a:pt x="7" y="2"/>
                    </a:lnTo>
                    <a:lnTo>
                      <a:pt x="7" y="2"/>
                    </a:lnTo>
                    <a:lnTo>
                      <a:pt x="12" y="0"/>
                    </a:lnTo>
                    <a:lnTo>
                      <a:pt x="12" y="0"/>
                    </a:lnTo>
                    <a:lnTo>
                      <a:pt x="18" y="2"/>
                    </a:lnTo>
                    <a:lnTo>
                      <a:pt x="21" y="7"/>
                    </a:lnTo>
                    <a:lnTo>
                      <a:pt x="21" y="7"/>
                    </a:lnTo>
                    <a:lnTo>
                      <a:pt x="23" y="12"/>
                    </a:lnTo>
                    <a:lnTo>
                      <a:pt x="23" y="15"/>
                    </a:lnTo>
                    <a:lnTo>
                      <a:pt x="21" y="20"/>
                    </a:lnTo>
                    <a:lnTo>
                      <a:pt x="18" y="23"/>
                    </a:lnTo>
                    <a:lnTo>
                      <a:pt x="18" y="23"/>
                    </a:lnTo>
                    <a:lnTo>
                      <a:pt x="12" y="25"/>
                    </a:lnTo>
                  </a:path>
                </a:pathLst>
              </a:custGeom>
              <a:noFill/>
              <a:ln w="9525">
                <a:noFill/>
                <a:round/>
              </a:ln>
            </p:spPr>
            <p:txBody>
              <a:bodyPr vert="horz" wrap="square" lIns="91440" tIns="45720" rIns="91440" bIns="45720" numCol="1" anchor="t" anchorCtr="0" compatLnSpc="1"/>
              <a:lstStyle/>
              <a:p>
                <a:endParaRPr lang="en-US"/>
              </a:p>
            </p:txBody>
          </p:sp>
          <p:sp>
            <p:nvSpPr>
              <p:cNvPr id="210" name="Freeform 3638"/>
              <p:cNvSpPr/>
              <p:nvPr/>
            </p:nvSpPr>
            <p:spPr bwMode="auto">
              <a:xfrm>
                <a:off x="4567237" y="3519487"/>
                <a:ext cx="336550" cy="431800"/>
              </a:xfrm>
              <a:custGeom>
                <a:avLst/>
                <a:gdLst/>
                <a:ahLst/>
                <a:cxnLst>
                  <a:cxn ang="0">
                    <a:pos x="138" y="0"/>
                  </a:cxn>
                  <a:cxn ang="0">
                    <a:pos x="104" y="3"/>
                  </a:cxn>
                  <a:cxn ang="0">
                    <a:pos x="68" y="10"/>
                  </a:cxn>
                  <a:cxn ang="0">
                    <a:pos x="34" y="19"/>
                  </a:cxn>
                  <a:cxn ang="0">
                    <a:pos x="0" y="36"/>
                  </a:cxn>
                  <a:cxn ang="0">
                    <a:pos x="6" y="49"/>
                  </a:cxn>
                  <a:cxn ang="0">
                    <a:pos x="9" y="49"/>
                  </a:cxn>
                  <a:cxn ang="0">
                    <a:pos x="18" y="52"/>
                  </a:cxn>
                  <a:cxn ang="0">
                    <a:pos x="21" y="60"/>
                  </a:cxn>
                  <a:cxn ang="0">
                    <a:pos x="19" y="65"/>
                  </a:cxn>
                  <a:cxn ang="0">
                    <a:pos x="29" y="88"/>
                  </a:cxn>
                  <a:cxn ang="0">
                    <a:pos x="53" y="78"/>
                  </a:cxn>
                  <a:cxn ang="0">
                    <a:pos x="105" y="65"/>
                  </a:cxn>
                  <a:cxn ang="0">
                    <a:pos x="132" y="63"/>
                  </a:cxn>
                  <a:cxn ang="0">
                    <a:pos x="161" y="65"/>
                  </a:cxn>
                  <a:cxn ang="0">
                    <a:pos x="190" y="72"/>
                  </a:cxn>
                  <a:cxn ang="0">
                    <a:pos x="219" y="81"/>
                  </a:cxn>
                  <a:cxn ang="0">
                    <a:pos x="246" y="94"/>
                  </a:cxn>
                  <a:cxn ang="0">
                    <a:pos x="270" y="111"/>
                  </a:cxn>
                  <a:cxn ang="0">
                    <a:pos x="293" y="132"/>
                  </a:cxn>
                  <a:cxn ang="0">
                    <a:pos x="314" y="155"/>
                  </a:cxn>
                  <a:cxn ang="0">
                    <a:pos x="330" y="182"/>
                  </a:cxn>
                  <a:cxn ang="0">
                    <a:pos x="340" y="202"/>
                  </a:cxn>
                  <a:cxn ang="0">
                    <a:pos x="353" y="246"/>
                  </a:cxn>
                  <a:cxn ang="0">
                    <a:pos x="358" y="288"/>
                  </a:cxn>
                  <a:cxn ang="0">
                    <a:pos x="353" y="331"/>
                  </a:cxn>
                  <a:cxn ang="0">
                    <a:pos x="342" y="373"/>
                  </a:cxn>
                  <a:cxn ang="0">
                    <a:pos x="322" y="410"/>
                  </a:cxn>
                  <a:cxn ang="0">
                    <a:pos x="296" y="445"/>
                  </a:cxn>
                  <a:cxn ang="0">
                    <a:pos x="262" y="474"/>
                  </a:cxn>
                  <a:cxn ang="0">
                    <a:pos x="273" y="542"/>
                  </a:cxn>
                  <a:cxn ang="0">
                    <a:pos x="299" y="526"/>
                  </a:cxn>
                  <a:cxn ang="0">
                    <a:pos x="342" y="489"/>
                  </a:cxn>
                  <a:cxn ang="0">
                    <a:pos x="377" y="445"/>
                  </a:cxn>
                  <a:cxn ang="0">
                    <a:pos x="402" y="394"/>
                  </a:cxn>
                  <a:cxn ang="0">
                    <a:pos x="418" y="342"/>
                  </a:cxn>
                  <a:cxn ang="0">
                    <a:pos x="423" y="287"/>
                  </a:cxn>
                  <a:cxn ang="0">
                    <a:pos x="417" y="230"/>
                  </a:cxn>
                  <a:cxn ang="0">
                    <a:pos x="400" y="174"/>
                  </a:cxn>
                  <a:cxn ang="0">
                    <a:pos x="387" y="148"/>
                  </a:cxn>
                  <a:cxn ang="0">
                    <a:pos x="351" y="94"/>
                  </a:cxn>
                  <a:cxn ang="0">
                    <a:pos x="306" y="52"/>
                  </a:cxn>
                  <a:cxn ang="0">
                    <a:pos x="286" y="41"/>
                  </a:cxn>
                  <a:cxn ang="0">
                    <a:pos x="247" y="21"/>
                  </a:cxn>
                  <a:cxn ang="0">
                    <a:pos x="205" y="8"/>
                  </a:cxn>
                  <a:cxn ang="0">
                    <a:pos x="161" y="2"/>
                  </a:cxn>
                </a:cxnLst>
                <a:rect l="0" t="0" r="r" b="b"/>
                <a:pathLst>
                  <a:path w="423" h="542">
                    <a:moveTo>
                      <a:pt x="138" y="0"/>
                    </a:moveTo>
                    <a:lnTo>
                      <a:pt x="138" y="0"/>
                    </a:lnTo>
                    <a:lnTo>
                      <a:pt x="120" y="2"/>
                    </a:lnTo>
                    <a:lnTo>
                      <a:pt x="104" y="3"/>
                    </a:lnTo>
                    <a:lnTo>
                      <a:pt x="86" y="5"/>
                    </a:lnTo>
                    <a:lnTo>
                      <a:pt x="68" y="10"/>
                    </a:lnTo>
                    <a:lnTo>
                      <a:pt x="50" y="15"/>
                    </a:lnTo>
                    <a:lnTo>
                      <a:pt x="34" y="19"/>
                    </a:lnTo>
                    <a:lnTo>
                      <a:pt x="16" y="28"/>
                    </a:lnTo>
                    <a:lnTo>
                      <a:pt x="0" y="36"/>
                    </a:lnTo>
                    <a:lnTo>
                      <a:pt x="6" y="49"/>
                    </a:lnTo>
                    <a:lnTo>
                      <a:pt x="6" y="49"/>
                    </a:lnTo>
                    <a:lnTo>
                      <a:pt x="9" y="49"/>
                    </a:lnTo>
                    <a:lnTo>
                      <a:pt x="9" y="49"/>
                    </a:lnTo>
                    <a:lnTo>
                      <a:pt x="13" y="49"/>
                    </a:lnTo>
                    <a:lnTo>
                      <a:pt x="18" y="52"/>
                    </a:lnTo>
                    <a:lnTo>
                      <a:pt x="19" y="55"/>
                    </a:lnTo>
                    <a:lnTo>
                      <a:pt x="21" y="60"/>
                    </a:lnTo>
                    <a:lnTo>
                      <a:pt x="21" y="60"/>
                    </a:lnTo>
                    <a:lnTo>
                      <a:pt x="19" y="65"/>
                    </a:lnTo>
                    <a:lnTo>
                      <a:pt x="18" y="68"/>
                    </a:lnTo>
                    <a:lnTo>
                      <a:pt x="29" y="88"/>
                    </a:lnTo>
                    <a:lnTo>
                      <a:pt x="29" y="88"/>
                    </a:lnTo>
                    <a:lnTo>
                      <a:pt x="53" y="78"/>
                    </a:lnTo>
                    <a:lnTo>
                      <a:pt x="79" y="70"/>
                    </a:lnTo>
                    <a:lnTo>
                      <a:pt x="105" y="65"/>
                    </a:lnTo>
                    <a:lnTo>
                      <a:pt x="132" y="63"/>
                    </a:lnTo>
                    <a:lnTo>
                      <a:pt x="132" y="63"/>
                    </a:lnTo>
                    <a:lnTo>
                      <a:pt x="146" y="63"/>
                    </a:lnTo>
                    <a:lnTo>
                      <a:pt x="161" y="65"/>
                    </a:lnTo>
                    <a:lnTo>
                      <a:pt x="176" y="68"/>
                    </a:lnTo>
                    <a:lnTo>
                      <a:pt x="190" y="72"/>
                    </a:lnTo>
                    <a:lnTo>
                      <a:pt x="205" y="76"/>
                    </a:lnTo>
                    <a:lnTo>
                      <a:pt x="219" y="81"/>
                    </a:lnTo>
                    <a:lnTo>
                      <a:pt x="233" y="88"/>
                    </a:lnTo>
                    <a:lnTo>
                      <a:pt x="246" y="94"/>
                    </a:lnTo>
                    <a:lnTo>
                      <a:pt x="259" y="103"/>
                    </a:lnTo>
                    <a:lnTo>
                      <a:pt x="270" y="111"/>
                    </a:lnTo>
                    <a:lnTo>
                      <a:pt x="283" y="120"/>
                    </a:lnTo>
                    <a:lnTo>
                      <a:pt x="293" y="132"/>
                    </a:lnTo>
                    <a:lnTo>
                      <a:pt x="304" y="143"/>
                    </a:lnTo>
                    <a:lnTo>
                      <a:pt x="314" y="155"/>
                    </a:lnTo>
                    <a:lnTo>
                      <a:pt x="322" y="168"/>
                    </a:lnTo>
                    <a:lnTo>
                      <a:pt x="330" y="182"/>
                    </a:lnTo>
                    <a:lnTo>
                      <a:pt x="330" y="182"/>
                    </a:lnTo>
                    <a:lnTo>
                      <a:pt x="340" y="202"/>
                    </a:lnTo>
                    <a:lnTo>
                      <a:pt x="348" y="223"/>
                    </a:lnTo>
                    <a:lnTo>
                      <a:pt x="353" y="246"/>
                    </a:lnTo>
                    <a:lnTo>
                      <a:pt x="356" y="267"/>
                    </a:lnTo>
                    <a:lnTo>
                      <a:pt x="358" y="288"/>
                    </a:lnTo>
                    <a:lnTo>
                      <a:pt x="356" y="309"/>
                    </a:lnTo>
                    <a:lnTo>
                      <a:pt x="353" y="331"/>
                    </a:lnTo>
                    <a:lnTo>
                      <a:pt x="348" y="352"/>
                    </a:lnTo>
                    <a:lnTo>
                      <a:pt x="342" y="373"/>
                    </a:lnTo>
                    <a:lnTo>
                      <a:pt x="334" y="392"/>
                    </a:lnTo>
                    <a:lnTo>
                      <a:pt x="322" y="410"/>
                    </a:lnTo>
                    <a:lnTo>
                      <a:pt x="311" y="428"/>
                    </a:lnTo>
                    <a:lnTo>
                      <a:pt x="296" y="445"/>
                    </a:lnTo>
                    <a:lnTo>
                      <a:pt x="280" y="459"/>
                    </a:lnTo>
                    <a:lnTo>
                      <a:pt x="262" y="474"/>
                    </a:lnTo>
                    <a:lnTo>
                      <a:pt x="244" y="485"/>
                    </a:lnTo>
                    <a:lnTo>
                      <a:pt x="273" y="542"/>
                    </a:lnTo>
                    <a:lnTo>
                      <a:pt x="273" y="542"/>
                    </a:lnTo>
                    <a:lnTo>
                      <a:pt x="299" y="526"/>
                    </a:lnTo>
                    <a:lnTo>
                      <a:pt x="322" y="508"/>
                    </a:lnTo>
                    <a:lnTo>
                      <a:pt x="342" y="489"/>
                    </a:lnTo>
                    <a:lnTo>
                      <a:pt x="361" y="467"/>
                    </a:lnTo>
                    <a:lnTo>
                      <a:pt x="377" y="445"/>
                    </a:lnTo>
                    <a:lnTo>
                      <a:pt x="391" y="420"/>
                    </a:lnTo>
                    <a:lnTo>
                      <a:pt x="402" y="394"/>
                    </a:lnTo>
                    <a:lnTo>
                      <a:pt x="412" y="368"/>
                    </a:lnTo>
                    <a:lnTo>
                      <a:pt x="418" y="342"/>
                    </a:lnTo>
                    <a:lnTo>
                      <a:pt x="421" y="314"/>
                    </a:lnTo>
                    <a:lnTo>
                      <a:pt x="423" y="287"/>
                    </a:lnTo>
                    <a:lnTo>
                      <a:pt x="421" y="257"/>
                    </a:lnTo>
                    <a:lnTo>
                      <a:pt x="417" y="230"/>
                    </a:lnTo>
                    <a:lnTo>
                      <a:pt x="410" y="202"/>
                    </a:lnTo>
                    <a:lnTo>
                      <a:pt x="400" y="174"/>
                    </a:lnTo>
                    <a:lnTo>
                      <a:pt x="387" y="148"/>
                    </a:lnTo>
                    <a:lnTo>
                      <a:pt x="387" y="148"/>
                    </a:lnTo>
                    <a:lnTo>
                      <a:pt x="371" y="120"/>
                    </a:lnTo>
                    <a:lnTo>
                      <a:pt x="351" y="94"/>
                    </a:lnTo>
                    <a:lnTo>
                      <a:pt x="329" y="73"/>
                    </a:lnTo>
                    <a:lnTo>
                      <a:pt x="306" y="52"/>
                    </a:lnTo>
                    <a:lnTo>
                      <a:pt x="306" y="52"/>
                    </a:lnTo>
                    <a:lnTo>
                      <a:pt x="286" y="41"/>
                    </a:lnTo>
                    <a:lnTo>
                      <a:pt x="267" y="31"/>
                    </a:lnTo>
                    <a:lnTo>
                      <a:pt x="247" y="21"/>
                    </a:lnTo>
                    <a:lnTo>
                      <a:pt x="226" y="15"/>
                    </a:lnTo>
                    <a:lnTo>
                      <a:pt x="205" y="8"/>
                    </a:lnTo>
                    <a:lnTo>
                      <a:pt x="182" y="3"/>
                    </a:lnTo>
                    <a:lnTo>
                      <a:pt x="161" y="2"/>
                    </a:lnTo>
                    <a:lnTo>
                      <a:pt x="138" y="0"/>
                    </a:lnTo>
                  </a:path>
                </a:pathLst>
              </a:custGeom>
              <a:noFill/>
              <a:ln w="9525">
                <a:noFill/>
                <a:round/>
              </a:ln>
            </p:spPr>
            <p:txBody>
              <a:bodyPr vert="horz" wrap="square" lIns="91440" tIns="45720" rIns="91440" bIns="45720" numCol="1" anchor="t" anchorCtr="0" compatLnSpc="1"/>
              <a:lstStyle/>
              <a:p>
                <a:endParaRPr lang="en-US"/>
              </a:p>
            </p:txBody>
          </p:sp>
          <p:sp>
            <p:nvSpPr>
              <p:cNvPr id="211" name="Freeform 3639"/>
              <p:cNvSpPr/>
              <p:nvPr/>
            </p:nvSpPr>
            <p:spPr bwMode="auto">
              <a:xfrm>
                <a:off x="4591050" y="3570287"/>
                <a:ext cx="260350" cy="334963"/>
              </a:xfrm>
              <a:custGeom>
                <a:avLst/>
                <a:gdLst/>
                <a:ahLst/>
                <a:cxnLst>
                  <a:cxn ang="0">
                    <a:pos x="103" y="0"/>
                  </a:cxn>
                  <a:cxn ang="0">
                    <a:pos x="50" y="7"/>
                  </a:cxn>
                  <a:cxn ang="0">
                    <a:pos x="0" y="25"/>
                  </a:cxn>
                  <a:cxn ang="0">
                    <a:pos x="44" y="108"/>
                  </a:cxn>
                  <a:cxn ang="0">
                    <a:pos x="72" y="98"/>
                  </a:cxn>
                  <a:cxn ang="0">
                    <a:pos x="101" y="95"/>
                  </a:cxn>
                  <a:cxn ang="0">
                    <a:pos x="117" y="97"/>
                  </a:cxn>
                  <a:cxn ang="0">
                    <a:pos x="151" y="106"/>
                  </a:cxn>
                  <a:cxn ang="0">
                    <a:pos x="182" y="124"/>
                  </a:cxn>
                  <a:cxn ang="0">
                    <a:pos x="207" y="150"/>
                  </a:cxn>
                  <a:cxn ang="0">
                    <a:pos x="218" y="165"/>
                  </a:cxn>
                  <a:cxn ang="0">
                    <a:pos x="228" y="189"/>
                  </a:cxn>
                  <a:cxn ang="0">
                    <a:pos x="233" y="214"/>
                  </a:cxn>
                  <a:cxn ang="0">
                    <a:pos x="233" y="238"/>
                  </a:cxn>
                  <a:cxn ang="0">
                    <a:pos x="230" y="263"/>
                  </a:cxn>
                  <a:cxn ang="0">
                    <a:pos x="220" y="287"/>
                  </a:cxn>
                  <a:cxn ang="0">
                    <a:pos x="208" y="308"/>
                  </a:cxn>
                  <a:cxn ang="0">
                    <a:pos x="190" y="326"/>
                  </a:cxn>
                  <a:cxn ang="0">
                    <a:pos x="171" y="342"/>
                  </a:cxn>
                  <a:cxn ang="0">
                    <a:pos x="215" y="422"/>
                  </a:cxn>
                  <a:cxn ang="0">
                    <a:pos x="251" y="396"/>
                  </a:cxn>
                  <a:cxn ang="0">
                    <a:pos x="282" y="365"/>
                  </a:cxn>
                  <a:cxn ang="0">
                    <a:pos x="305" y="329"/>
                  </a:cxn>
                  <a:cxn ang="0">
                    <a:pos x="319" y="289"/>
                  </a:cxn>
                  <a:cxn ang="0">
                    <a:pos x="327" y="246"/>
                  </a:cxn>
                  <a:cxn ang="0">
                    <a:pos x="327" y="204"/>
                  </a:cxn>
                  <a:cxn ang="0">
                    <a:pos x="319" y="160"/>
                  </a:cxn>
                  <a:cxn ang="0">
                    <a:pos x="301" y="119"/>
                  </a:cxn>
                  <a:cxn ang="0">
                    <a:pos x="293" y="105"/>
                  </a:cxn>
                  <a:cxn ang="0">
                    <a:pos x="275" y="80"/>
                  </a:cxn>
                  <a:cxn ang="0">
                    <a:pos x="254" y="57"/>
                  </a:cxn>
                  <a:cxn ang="0">
                    <a:pos x="230" y="40"/>
                  </a:cxn>
                  <a:cxn ang="0">
                    <a:pos x="204" y="25"/>
                  </a:cxn>
                  <a:cxn ang="0">
                    <a:pos x="176" y="13"/>
                  </a:cxn>
                  <a:cxn ang="0">
                    <a:pos x="147" y="5"/>
                  </a:cxn>
                  <a:cxn ang="0">
                    <a:pos x="117" y="0"/>
                  </a:cxn>
                </a:cxnLst>
                <a:rect l="0" t="0" r="r" b="b"/>
                <a:pathLst>
                  <a:path w="329" h="422">
                    <a:moveTo>
                      <a:pt x="103" y="0"/>
                    </a:moveTo>
                    <a:lnTo>
                      <a:pt x="103" y="0"/>
                    </a:lnTo>
                    <a:lnTo>
                      <a:pt x="76" y="2"/>
                    </a:lnTo>
                    <a:lnTo>
                      <a:pt x="50" y="7"/>
                    </a:lnTo>
                    <a:lnTo>
                      <a:pt x="24" y="15"/>
                    </a:lnTo>
                    <a:lnTo>
                      <a:pt x="0" y="25"/>
                    </a:lnTo>
                    <a:lnTo>
                      <a:pt x="44" y="108"/>
                    </a:lnTo>
                    <a:lnTo>
                      <a:pt x="44" y="108"/>
                    </a:lnTo>
                    <a:lnTo>
                      <a:pt x="57" y="103"/>
                    </a:lnTo>
                    <a:lnTo>
                      <a:pt x="72" y="98"/>
                    </a:lnTo>
                    <a:lnTo>
                      <a:pt x="86" y="97"/>
                    </a:lnTo>
                    <a:lnTo>
                      <a:pt x="101" y="95"/>
                    </a:lnTo>
                    <a:lnTo>
                      <a:pt x="101" y="95"/>
                    </a:lnTo>
                    <a:lnTo>
                      <a:pt x="117" y="97"/>
                    </a:lnTo>
                    <a:lnTo>
                      <a:pt x="135" y="100"/>
                    </a:lnTo>
                    <a:lnTo>
                      <a:pt x="151" y="106"/>
                    </a:lnTo>
                    <a:lnTo>
                      <a:pt x="168" y="114"/>
                    </a:lnTo>
                    <a:lnTo>
                      <a:pt x="182" y="124"/>
                    </a:lnTo>
                    <a:lnTo>
                      <a:pt x="195" y="136"/>
                    </a:lnTo>
                    <a:lnTo>
                      <a:pt x="207" y="150"/>
                    </a:lnTo>
                    <a:lnTo>
                      <a:pt x="218" y="165"/>
                    </a:lnTo>
                    <a:lnTo>
                      <a:pt x="218" y="165"/>
                    </a:lnTo>
                    <a:lnTo>
                      <a:pt x="223" y="178"/>
                    </a:lnTo>
                    <a:lnTo>
                      <a:pt x="228" y="189"/>
                    </a:lnTo>
                    <a:lnTo>
                      <a:pt x="231" y="202"/>
                    </a:lnTo>
                    <a:lnTo>
                      <a:pt x="233" y="214"/>
                    </a:lnTo>
                    <a:lnTo>
                      <a:pt x="233" y="227"/>
                    </a:lnTo>
                    <a:lnTo>
                      <a:pt x="233" y="238"/>
                    </a:lnTo>
                    <a:lnTo>
                      <a:pt x="231" y="251"/>
                    </a:lnTo>
                    <a:lnTo>
                      <a:pt x="230" y="263"/>
                    </a:lnTo>
                    <a:lnTo>
                      <a:pt x="225" y="276"/>
                    </a:lnTo>
                    <a:lnTo>
                      <a:pt x="220" y="287"/>
                    </a:lnTo>
                    <a:lnTo>
                      <a:pt x="215" y="297"/>
                    </a:lnTo>
                    <a:lnTo>
                      <a:pt x="208" y="308"/>
                    </a:lnTo>
                    <a:lnTo>
                      <a:pt x="200" y="318"/>
                    </a:lnTo>
                    <a:lnTo>
                      <a:pt x="190" y="326"/>
                    </a:lnTo>
                    <a:lnTo>
                      <a:pt x="181" y="334"/>
                    </a:lnTo>
                    <a:lnTo>
                      <a:pt x="171" y="342"/>
                    </a:lnTo>
                    <a:lnTo>
                      <a:pt x="215" y="422"/>
                    </a:lnTo>
                    <a:lnTo>
                      <a:pt x="215" y="422"/>
                    </a:lnTo>
                    <a:lnTo>
                      <a:pt x="233" y="411"/>
                    </a:lnTo>
                    <a:lnTo>
                      <a:pt x="251" y="396"/>
                    </a:lnTo>
                    <a:lnTo>
                      <a:pt x="267" y="382"/>
                    </a:lnTo>
                    <a:lnTo>
                      <a:pt x="282" y="365"/>
                    </a:lnTo>
                    <a:lnTo>
                      <a:pt x="293" y="347"/>
                    </a:lnTo>
                    <a:lnTo>
                      <a:pt x="305" y="329"/>
                    </a:lnTo>
                    <a:lnTo>
                      <a:pt x="313" y="310"/>
                    </a:lnTo>
                    <a:lnTo>
                      <a:pt x="319" y="289"/>
                    </a:lnTo>
                    <a:lnTo>
                      <a:pt x="324" y="268"/>
                    </a:lnTo>
                    <a:lnTo>
                      <a:pt x="327" y="246"/>
                    </a:lnTo>
                    <a:lnTo>
                      <a:pt x="329" y="225"/>
                    </a:lnTo>
                    <a:lnTo>
                      <a:pt x="327" y="204"/>
                    </a:lnTo>
                    <a:lnTo>
                      <a:pt x="324" y="183"/>
                    </a:lnTo>
                    <a:lnTo>
                      <a:pt x="319" y="160"/>
                    </a:lnTo>
                    <a:lnTo>
                      <a:pt x="311" y="139"/>
                    </a:lnTo>
                    <a:lnTo>
                      <a:pt x="301" y="119"/>
                    </a:lnTo>
                    <a:lnTo>
                      <a:pt x="301" y="119"/>
                    </a:lnTo>
                    <a:lnTo>
                      <a:pt x="293" y="105"/>
                    </a:lnTo>
                    <a:lnTo>
                      <a:pt x="285" y="92"/>
                    </a:lnTo>
                    <a:lnTo>
                      <a:pt x="275" y="80"/>
                    </a:lnTo>
                    <a:lnTo>
                      <a:pt x="264" y="69"/>
                    </a:lnTo>
                    <a:lnTo>
                      <a:pt x="254" y="57"/>
                    </a:lnTo>
                    <a:lnTo>
                      <a:pt x="241" y="48"/>
                    </a:lnTo>
                    <a:lnTo>
                      <a:pt x="230" y="40"/>
                    </a:lnTo>
                    <a:lnTo>
                      <a:pt x="217" y="31"/>
                    </a:lnTo>
                    <a:lnTo>
                      <a:pt x="204" y="25"/>
                    </a:lnTo>
                    <a:lnTo>
                      <a:pt x="190" y="18"/>
                    </a:lnTo>
                    <a:lnTo>
                      <a:pt x="176" y="13"/>
                    </a:lnTo>
                    <a:lnTo>
                      <a:pt x="161" y="9"/>
                    </a:lnTo>
                    <a:lnTo>
                      <a:pt x="147" y="5"/>
                    </a:lnTo>
                    <a:lnTo>
                      <a:pt x="132" y="2"/>
                    </a:lnTo>
                    <a:lnTo>
                      <a:pt x="117" y="0"/>
                    </a:lnTo>
                    <a:lnTo>
                      <a:pt x="103" y="0"/>
                    </a:lnTo>
                    <a:close/>
                  </a:path>
                </a:pathLst>
              </a:custGeom>
              <a:solidFill>
                <a:srgbClr val="FFFFDB"/>
              </a:solidFill>
              <a:ln w="9525">
                <a:noFill/>
                <a:round/>
              </a:ln>
            </p:spPr>
            <p:txBody>
              <a:bodyPr vert="horz" wrap="square" lIns="91440" tIns="45720" rIns="91440" bIns="45720" numCol="1" anchor="t" anchorCtr="0" compatLnSpc="1"/>
              <a:lstStyle/>
              <a:p>
                <a:endParaRPr lang="en-US"/>
              </a:p>
            </p:txBody>
          </p:sp>
          <p:sp>
            <p:nvSpPr>
              <p:cNvPr id="212" name="Freeform 3640"/>
              <p:cNvSpPr/>
              <p:nvPr/>
            </p:nvSpPr>
            <p:spPr bwMode="auto">
              <a:xfrm>
                <a:off x="4591050" y="3570287"/>
                <a:ext cx="260350" cy="334963"/>
              </a:xfrm>
              <a:custGeom>
                <a:avLst/>
                <a:gdLst/>
                <a:ahLst/>
                <a:cxnLst>
                  <a:cxn ang="0">
                    <a:pos x="103" y="0"/>
                  </a:cxn>
                  <a:cxn ang="0">
                    <a:pos x="50" y="7"/>
                  </a:cxn>
                  <a:cxn ang="0">
                    <a:pos x="0" y="25"/>
                  </a:cxn>
                  <a:cxn ang="0">
                    <a:pos x="44" y="108"/>
                  </a:cxn>
                  <a:cxn ang="0">
                    <a:pos x="72" y="98"/>
                  </a:cxn>
                  <a:cxn ang="0">
                    <a:pos x="101" y="95"/>
                  </a:cxn>
                  <a:cxn ang="0">
                    <a:pos x="117" y="97"/>
                  </a:cxn>
                  <a:cxn ang="0">
                    <a:pos x="151" y="106"/>
                  </a:cxn>
                  <a:cxn ang="0">
                    <a:pos x="182" y="124"/>
                  </a:cxn>
                  <a:cxn ang="0">
                    <a:pos x="207" y="150"/>
                  </a:cxn>
                  <a:cxn ang="0">
                    <a:pos x="218" y="165"/>
                  </a:cxn>
                  <a:cxn ang="0">
                    <a:pos x="228" y="189"/>
                  </a:cxn>
                  <a:cxn ang="0">
                    <a:pos x="233" y="214"/>
                  </a:cxn>
                  <a:cxn ang="0">
                    <a:pos x="233" y="238"/>
                  </a:cxn>
                  <a:cxn ang="0">
                    <a:pos x="230" y="263"/>
                  </a:cxn>
                  <a:cxn ang="0">
                    <a:pos x="220" y="287"/>
                  </a:cxn>
                  <a:cxn ang="0">
                    <a:pos x="208" y="308"/>
                  </a:cxn>
                  <a:cxn ang="0">
                    <a:pos x="190" y="326"/>
                  </a:cxn>
                  <a:cxn ang="0">
                    <a:pos x="171" y="342"/>
                  </a:cxn>
                  <a:cxn ang="0">
                    <a:pos x="215" y="422"/>
                  </a:cxn>
                  <a:cxn ang="0">
                    <a:pos x="251" y="396"/>
                  </a:cxn>
                  <a:cxn ang="0">
                    <a:pos x="282" y="365"/>
                  </a:cxn>
                  <a:cxn ang="0">
                    <a:pos x="305" y="329"/>
                  </a:cxn>
                  <a:cxn ang="0">
                    <a:pos x="319" y="289"/>
                  </a:cxn>
                  <a:cxn ang="0">
                    <a:pos x="327" y="246"/>
                  </a:cxn>
                  <a:cxn ang="0">
                    <a:pos x="327" y="204"/>
                  </a:cxn>
                  <a:cxn ang="0">
                    <a:pos x="319" y="160"/>
                  </a:cxn>
                  <a:cxn ang="0">
                    <a:pos x="301" y="119"/>
                  </a:cxn>
                  <a:cxn ang="0">
                    <a:pos x="293" y="105"/>
                  </a:cxn>
                  <a:cxn ang="0">
                    <a:pos x="275" y="80"/>
                  </a:cxn>
                  <a:cxn ang="0">
                    <a:pos x="254" y="57"/>
                  </a:cxn>
                  <a:cxn ang="0">
                    <a:pos x="230" y="40"/>
                  </a:cxn>
                  <a:cxn ang="0">
                    <a:pos x="204" y="25"/>
                  </a:cxn>
                  <a:cxn ang="0">
                    <a:pos x="176" y="13"/>
                  </a:cxn>
                  <a:cxn ang="0">
                    <a:pos x="147" y="5"/>
                  </a:cxn>
                  <a:cxn ang="0">
                    <a:pos x="117" y="0"/>
                  </a:cxn>
                </a:cxnLst>
                <a:rect l="0" t="0" r="r" b="b"/>
                <a:pathLst>
                  <a:path w="329" h="422">
                    <a:moveTo>
                      <a:pt x="103" y="0"/>
                    </a:moveTo>
                    <a:lnTo>
                      <a:pt x="103" y="0"/>
                    </a:lnTo>
                    <a:lnTo>
                      <a:pt x="76" y="2"/>
                    </a:lnTo>
                    <a:lnTo>
                      <a:pt x="50" y="7"/>
                    </a:lnTo>
                    <a:lnTo>
                      <a:pt x="24" y="15"/>
                    </a:lnTo>
                    <a:lnTo>
                      <a:pt x="0" y="25"/>
                    </a:lnTo>
                    <a:lnTo>
                      <a:pt x="44" y="108"/>
                    </a:lnTo>
                    <a:lnTo>
                      <a:pt x="44" y="108"/>
                    </a:lnTo>
                    <a:lnTo>
                      <a:pt x="57" y="103"/>
                    </a:lnTo>
                    <a:lnTo>
                      <a:pt x="72" y="98"/>
                    </a:lnTo>
                    <a:lnTo>
                      <a:pt x="86" y="97"/>
                    </a:lnTo>
                    <a:lnTo>
                      <a:pt x="101" y="95"/>
                    </a:lnTo>
                    <a:lnTo>
                      <a:pt x="101" y="95"/>
                    </a:lnTo>
                    <a:lnTo>
                      <a:pt x="117" y="97"/>
                    </a:lnTo>
                    <a:lnTo>
                      <a:pt x="135" y="100"/>
                    </a:lnTo>
                    <a:lnTo>
                      <a:pt x="151" y="106"/>
                    </a:lnTo>
                    <a:lnTo>
                      <a:pt x="168" y="114"/>
                    </a:lnTo>
                    <a:lnTo>
                      <a:pt x="182" y="124"/>
                    </a:lnTo>
                    <a:lnTo>
                      <a:pt x="195" y="136"/>
                    </a:lnTo>
                    <a:lnTo>
                      <a:pt x="207" y="150"/>
                    </a:lnTo>
                    <a:lnTo>
                      <a:pt x="218" y="165"/>
                    </a:lnTo>
                    <a:lnTo>
                      <a:pt x="218" y="165"/>
                    </a:lnTo>
                    <a:lnTo>
                      <a:pt x="223" y="178"/>
                    </a:lnTo>
                    <a:lnTo>
                      <a:pt x="228" y="189"/>
                    </a:lnTo>
                    <a:lnTo>
                      <a:pt x="231" y="202"/>
                    </a:lnTo>
                    <a:lnTo>
                      <a:pt x="233" y="214"/>
                    </a:lnTo>
                    <a:lnTo>
                      <a:pt x="233" y="227"/>
                    </a:lnTo>
                    <a:lnTo>
                      <a:pt x="233" y="238"/>
                    </a:lnTo>
                    <a:lnTo>
                      <a:pt x="231" y="251"/>
                    </a:lnTo>
                    <a:lnTo>
                      <a:pt x="230" y="263"/>
                    </a:lnTo>
                    <a:lnTo>
                      <a:pt x="225" y="276"/>
                    </a:lnTo>
                    <a:lnTo>
                      <a:pt x="220" y="287"/>
                    </a:lnTo>
                    <a:lnTo>
                      <a:pt x="215" y="297"/>
                    </a:lnTo>
                    <a:lnTo>
                      <a:pt x="208" y="308"/>
                    </a:lnTo>
                    <a:lnTo>
                      <a:pt x="200" y="318"/>
                    </a:lnTo>
                    <a:lnTo>
                      <a:pt x="190" y="326"/>
                    </a:lnTo>
                    <a:lnTo>
                      <a:pt x="181" y="334"/>
                    </a:lnTo>
                    <a:lnTo>
                      <a:pt x="171" y="342"/>
                    </a:lnTo>
                    <a:lnTo>
                      <a:pt x="215" y="422"/>
                    </a:lnTo>
                    <a:lnTo>
                      <a:pt x="215" y="422"/>
                    </a:lnTo>
                    <a:lnTo>
                      <a:pt x="233" y="411"/>
                    </a:lnTo>
                    <a:lnTo>
                      <a:pt x="251" y="396"/>
                    </a:lnTo>
                    <a:lnTo>
                      <a:pt x="267" y="382"/>
                    </a:lnTo>
                    <a:lnTo>
                      <a:pt x="282" y="365"/>
                    </a:lnTo>
                    <a:lnTo>
                      <a:pt x="293" y="347"/>
                    </a:lnTo>
                    <a:lnTo>
                      <a:pt x="305" y="329"/>
                    </a:lnTo>
                    <a:lnTo>
                      <a:pt x="313" y="310"/>
                    </a:lnTo>
                    <a:lnTo>
                      <a:pt x="319" y="289"/>
                    </a:lnTo>
                    <a:lnTo>
                      <a:pt x="324" y="268"/>
                    </a:lnTo>
                    <a:lnTo>
                      <a:pt x="327" y="246"/>
                    </a:lnTo>
                    <a:lnTo>
                      <a:pt x="329" y="225"/>
                    </a:lnTo>
                    <a:lnTo>
                      <a:pt x="327" y="204"/>
                    </a:lnTo>
                    <a:lnTo>
                      <a:pt x="324" y="183"/>
                    </a:lnTo>
                    <a:lnTo>
                      <a:pt x="319" y="160"/>
                    </a:lnTo>
                    <a:lnTo>
                      <a:pt x="311" y="139"/>
                    </a:lnTo>
                    <a:lnTo>
                      <a:pt x="301" y="119"/>
                    </a:lnTo>
                    <a:lnTo>
                      <a:pt x="301" y="119"/>
                    </a:lnTo>
                    <a:lnTo>
                      <a:pt x="293" y="105"/>
                    </a:lnTo>
                    <a:lnTo>
                      <a:pt x="285" y="92"/>
                    </a:lnTo>
                    <a:lnTo>
                      <a:pt x="275" y="80"/>
                    </a:lnTo>
                    <a:lnTo>
                      <a:pt x="264" y="69"/>
                    </a:lnTo>
                    <a:lnTo>
                      <a:pt x="254" y="57"/>
                    </a:lnTo>
                    <a:lnTo>
                      <a:pt x="241" y="48"/>
                    </a:lnTo>
                    <a:lnTo>
                      <a:pt x="230" y="40"/>
                    </a:lnTo>
                    <a:lnTo>
                      <a:pt x="217" y="31"/>
                    </a:lnTo>
                    <a:lnTo>
                      <a:pt x="204" y="25"/>
                    </a:lnTo>
                    <a:lnTo>
                      <a:pt x="190" y="18"/>
                    </a:lnTo>
                    <a:lnTo>
                      <a:pt x="176" y="13"/>
                    </a:lnTo>
                    <a:lnTo>
                      <a:pt x="161" y="9"/>
                    </a:lnTo>
                    <a:lnTo>
                      <a:pt x="147" y="5"/>
                    </a:lnTo>
                    <a:lnTo>
                      <a:pt x="132" y="2"/>
                    </a:lnTo>
                    <a:lnTo>
                      <a:pt x="117" y="0"/>
                    </a:lnTo>
                    <a:lnTo>
                      <a:pt x="103" y="0"/>
                    </a:lnTo>
                  </a:path>
                </a:pathLst>
              </a:custGeom>
              <a:noFill/>
              <a:ln w="9525">
                <a:noFill/>
                <a:round/>
              </a:ln>
            </p:spPr>
            <p:txBody>
              <a:bodyPr vert="horz" wrap="square" lIns="91440" tIns="45720" rIns="91440" bIns="45720" numCol="1" anchor="t" anchorCtr="0" compatLnSpc="1"/>
              <a:lstStyle/>
              <a:p>
                <a:endParaRPr lang="en-US"/>
              </a:p>
            </p:txBody>
          </p:sp>
          <p:sp>
            <p:nvSpPr>
              <p:cNvPr id="213" name="Freeform 3641"/>
              <p:cNvSpPr/>
              <p:nvPr/>
            </p:nvSpPr>
            <p:spPr bwMode="auto">
              <a:xfrm>
                <a:off x="4625975" y="3644900"/>
                <a:ext cx="149225" cy="196850"/>
              </a:xfrm>
              <a:custGeom>
                <a:avLst/>
                <a:gdLst/>
                <a:ahLst/>
                <a:cxnLst>
                  <a:cxn ang="0">
                    <a:pos x="57" y="0"/>
                  </a:cxn>
                  <a:cxn ang="0">
                    <a:pos x="57" y="0"/>
                  </a:cxn>
                  <a:cxn ang="0">
                    <a:pos x="42" y="2"/>
                  </a:cxn>
                  <a:cxn ang="0">
                    <a:pos x="28" y="3"/>
                  </a:cxn>
                  <a:cxn ang="0">
                    <a:pos x="13" y="8"/>
                  </a:cxn>
                  <a:cxn ang="0">
                    <a:pos x="0" y="13"/>
                  </a:cxn>
                  <a:cxn ang="0">
                    <a:pos x="127" y="247"/>
                  </a:cxn>
                  <a:cxn ang="0">
                    <a:pos x="127" y="247"/>
                  </a:cxn>
                  <a:cxn ang="0">
                    <a:pos x="137" y="239"/>
                  </a:cxn>
                  <a:cxn ang="0">
                    <a:pos x="146" y="231"/>
                  </a:cxn>
                  <a:cxn ang="0">
                    <a:pos x="156" y="223"/>
                  </a:cxn>
                  <a:cxn ang="0">
                    <a:pos x="164" y="213"/>
                  </a:cxn>
                  <a:cxn ang="0">
                    <a:pos x="171" y="202"/>
                  </a:cxn>
                  <a:cxn ang="0">
                    <a:pos x="176" y="192"/>
                  </a:cxn>
                  <a:cxn ang="0">
                    <a:pos x="181" y="181"/>
                  </a:cxn>
                  <a:cxn ang="0">
                    <a:pos x="186" y="168"/>
                  </a:cxn>
                  <a:cxn ang="0">
                    <a:pos x="187" y="156"/>
                  </a:cxn>
                  <a:cxn ang="0">
                    <a:pos x="189" y="143"/>
                  </a:cxn>
                  <a:cxn ang="0">
                    <a:pos x="189" y="132"/>
                  </a:cxn>
                  <a:cxn ang="0">
                    <a:pos x="189" y="119"/>
                  </a:cxn>
                  <a:cxn ang="0">
                    <a:pos x="187" y="107"/>
                  </a:cxn>
                  <a:cxn ang="0">
                    <a:pos x="184" y="94"/>
                  </a:cxn>
                  <a:cxn ang="0">
                    <a:pos x="179" y="83"/>
                  </a:cxn>
                  <a:cxn ang="0">
                    <a:pos x="174" y="70"/>
                  </a:cxn>
                  <a:cxn ang="0">
                    <a:pos x="174" y="70"/>
                  </a:cxn>
                  <a:cxn ang="0">
                    <a:pos x="163" y="55"/>
                  </a:cxn>
                  <a:cxn ang="0">
                    <a:pos x="151" y="41"/>
                  </a:cxn>
                  <a:cxn ang="0">
                    <a:pos x="138" y="29"/>
                  </a:cxn>
                  <a:cxn ang="0">
                    <a:pos x="124" y="19"/>
                  </a:cxn>
                  <a:cxn ang="0">
                    <a:pos x="107" y="11"/>
                  </a:cxn>
                  <a:cxn ang="0">
                    <a:pos x="91" y="5"/>
                  </a:cxn>
                  <a:cxn ang="0">
                    <a:pos x="73" y="2"/>
                  </a:cxn>
                  <a:cxn ang="0">
                    <a:pos x="57" y="0"/>
                  </a:cxn>
                </a:cxnLst>
                <a:rect l="0" t="0" r="r" b="b"/>
                <a:pathLst>
                  <a:path w="189" h="247">
                    <a:moveTo>
                      <a:pt x="57" y="0"/>
                    </a:moveTo>
                    <a:lnTo>
                      <a:pt x="57" y="0"/>
                    </a:lnTo>
                    <a:lnTo>
                      <a:pt x="42" y="2"/>
                    </a:lnTo>
                    <a:lnTo>
                      <a:pt x="28" y="3"/>
                    </a:lnTo>
                    <a:lnTo>
                      <a:pt x="13" y="8"/>
                    </a:lnTo>
                    <a:lnTo>
                      <a:pt x="0" y="13"/>
                    </a:lnTo>
                    <a:lnTo>
                      <a:pt x="127" y="247"/>
                    </a:lnTo>
                    <a:lnTo>
                      <a:pt x="127" y="247"/>
                    </a:lnTo>
                    <a:lnTo>
                      <a:pt x="137" y="239"/>
                    </a:lnTo>
                    <a:lnTo>
                      <a:pt x="146" y="231"/>
                    </a:lnTo>
                    <a:lnTo>
                      <a:pt x="156" y="223"/>
                    </a:lnTo>
                    <a:lnTo>
                      <a:pt x="164" y="213"/>
                    </a:lnTo>
                    <a:lnTo>
                      <a:pt x="171" y="202"/>
                    </a:lnTo>
                    <a:lnTo>
                      <a:pt x="176" y="192"/>
                    </a:lnTo>
                    <a:lnTo>
                      <a:pt x="181" y="181"/>
                    </a:lnTo>
                    <a:lnTo>
                      <a:pt x="186" y="168"/>
                    </a:lnTo>
                    <a:lnTo>
                      <a:pt x="187" y="156"/>
                    </a:lnTo>
                    <a:lnTo>
                      <a:pt x="189" y="143"/>
                    </a:lnTo>
                    <a:lnTo>
                      <a:pt x="189" y="132"/>
                    </a:lnTo>
                    <a:lnTo>
                      <a:pt x="189" y="119"/>
                    </a:lnTo>
                    <a:lnTo>
                      <a:pt x="187" y="107"/>
                    </a:lnTo>
                    <a:lnTo>
                      <a:pt x="184" y="94"/>
                    </a:lnTo>
                    <a:lnTo>
                      <a:pt x="179" y="83"/>
                    </a:lnTo>
                    <a:lnTo>
                      <a:pt x="174" y="70"/>
                    </a:lnTo>
                    <a:lnTo>
                      <a:pt x="174" y="70"/>
                    </a:lnTo>
                    <a:lnTo>
                      <a:pt x="163" y="55"/>
                    </a:lnTo>
                    <a:lnTo>
                      <a:pt x="151" y="41"/>
                    </a:lnTo>
                    <a:lnTo>
                      <a:pt x="138" y="29"/>
                    </a:lnTo>
                    <a:lnTo>
                      <a:pt x="124" y="19"/>
                    </a:lnTo>
                    <a:lnTo>
                      <a:pt x="107" y="11"/>
                    </a:lnTo>
                    <a:lnTo>
                      <a:pt x="91" y="5"/>
                    </a:lnTo>
                    <a:lnTo>
                      <a:pt x="73" y="2"/>
                    </a:lnTo>
                    <a:lnTo>
                      <a:pt x="57" y="0"/>
                    </a:lnTo>
                    <a:close/>
                  </a:path>
                </a:pathLst>
              </a:custGeom>
              <a:solidFill>
                <a:srgbClr val="FFFFEE"/>
              </a:solidFill>
              <a:ln w="9525">
                <a:noFill/>
                <a:round/>
              </a:ln>
            </p:spPr>
            <p:txBody>
              <a:bodyPr vert="horz" wrap="square" lIns="91440" tIns="45720" rIns="91440" bIns="45720" numCol="1" anchor="t" anchorCtr="0" compatLnSpc="1"/>
              <a:lstStyle/>
              <a:p>
                <a:endParaRPr lang="en-US"/>
              </a:p>
            </p:txBody>
          </p:sp>
          <p:sp>
            <p:nvSpPr>
              <p:cNvPr id="214" name="Freeform 3642"/>
              <p:cNvSpPr/>
              <p:nvPr/>
            </p:nvSpPr>
            <p:spPr bwMode="auto">
              <a:xfrm>
                <a:off x="4625975" y="3644900"/>
                <a:ext cx="149225" cy="196850"/>
              </a:xfrm>
              <a:custGeom>
                <a:avLst/>
                <a:gdLst/>
                <a:ahLst/>
                <a:cxnLst>
                  <a:cxn ang="0">
                    <a:pos x="57" y="0"/>
                  </a:cxn>
                  <a:cxn ang="0">
                    <a:pos x="57" y="0"/>
                  </a:cxn>
                  <a:cxn ang="0">
                    <a:pos x="42" y="2"/>
                  </a:cxn>
                  <a:cxn ang="0">
                    <a:pos x="28" y="3"/>
                  </a:cxn>
                  <a:cxn ang="0">
                    <a:pos x="13" y="8"/>
                  </a:cxn>
                  <a:cxn ang="0">
                    <a:pos x="0" y="13"/>
                  </a:cxn>
                  <a:cxn ang="0">
                    <a:pos x="127" y="247"/>
                  </a:cxn>
                  <a:cxn ang="0">
                    <a:pos x="127" y="247"/>
                  </a:cxn>
                  <a:cxn ang="0">
                    <a:pos x="137" y="239"/>
                  </a:cxn>
                  <a:cxn ang="0">
                    <a:pos x="146" y="231"/>
                  </a:cxn>
                  <a:cxn ang="0">
                    <a:pos x="156" y="223"/>
                  </a:cxn>
                  <a:cxn ang="0">
                    <a:pos x="164" y="213"/>
                  </a:cxn>
                  <a:cxn ang="0">
                    <a:pos x="171" y="202"/>
                  </a:cxn>
                  <a:cxn ang="0">
                    <a:pos x="176" y="192"/>
                  </a:cxn>
                  <a:cxn ang="0">
                    <a:pos x="181" y="181"/>
                  </a:cxn>
                  <a:cxn ang="0">
                    <a:pos x="186" y="168"/>
                  </a:cxn>
                  <a:cxn ang="0">
                    <a:pos x="187" y="156"/>
                  </a:cxn>
                  <a:cxn ang="0">
                    <a:pos x="189" y="143"/>
                  </a:cxn>
                  <a:cxn ang="0">
                    <a:pos x="189" y="132"/>
                  </a:cxn>
                  <a:cxn ang="0">
                    <a:pos x="189" y="119"/>
                  </a:cxn>
                  <a:cxn ang="0">
                    <a:pos x="187" y="107"/>
                  </a:cxn>
                  <a:cxn ang="0">
                    <a:pos x="184" y="94"/>
                  </a:cxn>
                  <a:cxn ang="0">
                    <a:pos x="179" y="83"/>
                  </a:cxn>
                  <a:cxn ang="0">
                    <a:pos x="174" y="70"/>
                  </a:cxn>
                  <a:cxn ang="0">
                    <a:pos x="174" y="70"/>
                  </a:cxn>
                  <a:cxn ang="0">
                    <a:pos x="163" y="55"/>
                  </a:cxn>
                  <a:cxn ang="0">
                    <a:pos x="151" y="41"/>
                  </a:cxn>
                  <a:cxn ang="0">
                    <a:pos x="138" y="29"/>
                  </a:cxn>
                  <a:cxn ang="0">
                    <a:pos x="124" y="19"/>
                  </a:cxn>
                  <a:cxn ang="0">
                    <a:pos x="107" y="11"/>
                  </a:cxn>
                  <a:cxn ang="0">
                    <a:pos x="91" y="5"/>
                  </a:cxn>
                  <a:cxn ang="0">
                    <a:pos x="73" y="2"/>
                  </a:cxn>
                  <a:cxn ang="0">
                    <a:pos x="57" y="0"/>
                  </a:cxn>
                </a:cxnLst>
                <a:rect l="0" t="0" r="r" b="b"/>
                <a:pathLst>
                  <a:path w="189" h="247">
                    <a:moveTo>
                      <a:pt x="57" y="0"/>
                    </a:moveTo>
                    <a:lnTo>
                      <a:pt x="57" y="0"/>
                    </a:lnTo>
                    <a:lnTo>
                      <a:pt x="42" y="2"/>
                    </a:lnTo>
                    <a:lnTo>
                      <a:pt x="28" y="3"/>
                    </a:lnTo>
                    <a:lnTo>
                      <a:pt x="13" y="8"/>
                    </a:lnTo>
                    <a:lnTo>
                      <a:pt x="0" y="13"/>
                    </a:lnTo>
                    <a:lnTo>
                      <a:pt x="127" y="247"/>
                    </a:lnTo>
                    <a:lnTo>
                      <a:pt x="127" y="247"/>
                    </a:lnTo>
                    <a:lnTo>
                      <a:pt x="137" y="239"/>
                    </a:lnTo>
                    <a:lnTo>
                      <a:pt x="146" y="231"/>
                    </a:lnTo>
                    <a:lnTo>
                      <a:pt x="156" y="223"/>
                    </a:lnTo>
                    <a:lnTo>
                      <a:pt x="164" y="213"/>
                    </a:lnTo>
                    <a:lnTo>
                      <a:pt x="171" y="202"/>
                    </a:lnTo>
                    <a:lnTo>
                      <a:pt x="176" y="192"/>
                    </a:lnTo>
                    <a:lnTo>
                      <a:pt x="181" y="181"/>
                    </a:lnTo>
                    <a:lnTo>
                      <a:pt x="186" y="168"/>
                    </a:lnTo>
                    <a:lnTo>
                      <a:pt x="187" y="156"/>
                    </a:lnTo>
                    <a:lnTo>
                      <a:pt x="189" y="143"/>
                    </a:lnTo>
                    <a:lnTo>
                      <a:pt x="189" y="132"/>
                    </a:lnTo>
                    <a:lnTo>
                      <a:pt x="189" y="119"/>
                    </a:lnTo>
                    <a:lnTo>
                      <a:pt x="187" y="107"/>
                    </a:lnTo>
                    <a:lnTo>
                      <a:pt x="184" y="94"/>
                    </a:lnTo>
                    <a:lnTo>
                      <a:pt x="179" y="83"/>
                    </a:lnTo>
                    <a:lnTo>
                      <a:pt x="174" y="70"/>
                    </a:lnTo>
                    <a:lnTo>
                      <a:pt x="174" y="70"/>
                    </a:lnTo>
                    <a:lnTo>
                      <a:pt x="163" y="55"/>
                    </a:lnTo>
                    <a:lnTo>
                      <a:pt x="151" y="41"/>
                    </a:lnTo>
                    <a:lnTo>
                      <a:pt x="138" y="29"/>
                    </a:lnTo>
                    <a:lnTo>
                      <a:pt x="124" y="19"/>
                    </a:lnTo>
                    <a:lnTo>
                      <a:pt x="107" y="11"/>
                    </a:lnTo>
                    <a:lnTo>
                      <a:pt x="91" y="5"/>
                    </a:lnTo>
                    <a:lnTo>
                      <a:pt x="73" y="2"/>
                    </a:lnTo>
                    <a:lnTo>
                      <a:pt x="57" y="0"/>
                    </a:lnTo>
                  </a:path>
                </a:pathLst>
              </a:custGeom>
              <a:noFill/>
              <a:ln w="9525">
                <a:noFill/>
                <a:round/>
              </a:ln>
            </p:spPr>
            <p:txBody>
              <a:bodyPr vert="horz" wrap="square" lIns="91440" tIns="45720" rIns="91440" bIns="45720" numCol="1" anchor="t" anchorCtr="0" compatLnSpc="1"/>
              <a:lstStyle/>
              <a:p>
                <a:endParaRPr lang="en-US"/>
              </a:p>
            </p:txBody>
          </p:sp>
          <p:sp>
            <p:nvSpPr>
              <p:cNvPr id="215" name="Freeform 3643"/>
              <p:cNvSpPr/>
              <p:nvPr/>
            </p:nvSpPr>
            <p:spPr bwMode="auto">
              <a:xfrm>
                <a:off x="4573587" y="3559175"/>
                <a:ext cx="11113" cy="15875"/>
              </a:xfrm>
              <a:custGeom>
                <a:avLst/>
                <a:gdLst/>
                <a:ahLst/>
                <a:cxnLst>
                  <a:cxn ang="0">
                    <a:pos x="3" y="0"/>
                  </a:cxn>
                  <a:cxn ang="0">
                    <a:pos x="3" y="0"/>
                  </a:cxn>
                  <a:cxn ang="0">
                    <a:pos x="0" y="0"/>
                  </a:cxn>
                  <a:cxn ang="0">
                    <a:pos x="12" y="19"/>
                  </a:cxn>
                  <a:cxn ang="0">
                    <a:pos x="12" y="19"/>
                  </a:cxn>
                  <a:cxn ang="0">
                    <a:pos x="13" y="16"/>
                  </a:cxn>
                  <a:cxn ang="0">
                    <a:pos x="15" y="11"/>
                  </a:cxn>
                  <a:cxn ang="0">
                    <a:pos x="15" y="11"/>
                  </a:cxn>
                  <a:cxn ang="0">
                    <a:pos x="13" y="6"/>
                  </a:cxn>
                  <a:cxn ang="0">
                    <a:pos x="12" y="3"/>
                  </a:cxn>
                  <a:cxn ang="0">
                    <a:pos x="7" y="0"/>
                  </a:cxn>
                  <a:cxn ang="0">
                    <a:pos x="3" y="0"/>
                  </a:cxn>
                </a:cxnLst>
                <a:rect l="0" t="0" r="r" b="b"/>
                <a:pathLst>
                  <a:path w="15" h="19">
                    <a:moveTo>
                      <a:pt x="3" y="0"/>
                    </a:moveTo>
                    <a:lnTo>
                      <a:pt x="3" y="0"/>
                    </a:lnTo>
                    <a:lnTo>
                      <a:pt x="0" y="0"/>
                    </a:lnTo>
                    <a:lnTo>
                      <a:pt x="12" y="19"/>
                    </a:lnTo>
                    <a:lnTo>
                      <a:pt x="12" y="19"/>
                    </a:lnTo>
                    <a:lnTo>
                      <a:pt x="13" y="16"/>
                    </a:lnTo>
                    <a:lnTo>
                      <a:pt x="15" y="11"/>
                    </a:lnTo>
                    <a:lnTo>
                      <a:pt x="15" y="11"/>
                    </a:lnTo>
                    <a:lnTo>
                      <a:pt x="13" y="6"/>
                    </a:lnTo>
                    <a:lnTo>
                      <a:pt x="12" y="3"/>
                    </a:lnTo>
                    <a:lnTo>
                      <a:pt x="7" y="0"/>
                    </a:lnTo>
                    <a:lnTo>
                      <a:pt x="3"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16" name="Freeform 3644"/>
              <p:cNvSpPr/>
              <p:nvPr/>
            </p:nvSpPr>
            <p:spPr bwMode="auto">
              <a:xfrm>
                <a:off x="4573587" y="3559175"/>
                <a:ext cx="11113" cy="15875"/>
              </a:xfrm>
              <a:custGeom>
                <a:avLst/>
                <a:gdLst/>
                <a:ahLst/>
                <a:cxnLst>
                  <a:cxn ang="0">
                    <a:pos x="3" y="0"/>
                  </a:cxn>
                  <a:cxn ang="0">
                    <a:pos x="3" y="0"/>
                  </a:cxn>
                  <a:cxn ang="0">
                    <a:pos x="0" y="0"/>
                  </a:cxn>
                  <a:cxn ang="0">
                    <a:pos x="12" y="19"/>
                  </a:cxn>
                  <a:cxn ang="0">
                    <a:pos x="12" y="19"/>
                  </a:cxn>
                  <a:cxn ang="0">
                    <a:pos x="13" y="16"/>
                  </a:cxn>
                  <a:cxn ang="0">
                    <a:pos x="15" y="11"/>
                  </a:cxn>
                  <a:cxn ang="0">
                    <a:pos x="15" y="11"/>
                  </a:cxn>
                  <a:cxn ang="0">
                    <a:pos x="13" y="6"/>
                  </a:cxn>
                  <a:cxn ang="0">
                    <a:pos x="12" y="3"/>
                  </a:cxn>
                  <a:cxn ang="0">
                    <a:pos x="7" y="0"/>
                  </a:cxn>
                  <a:cxn ang="0">
                    <a:pos x="3" y="0"/>
                  </a:cxn>
                </a:cxnLst>
                <a:rect l="0" t="0" r="r" b="b"/>
                <a:pathLst>
                  <a:path w="15" h="19">
                    <a:moveTo>
                      <a:pt x="3" y="0"/>
                    </a:moveTo>
                    <a:lnTo>
                      <a:pt x="3" y="0"/>
                    </a:lnTo>
                    <a:lnTo>
                      <a:pt x="0" y="0"/>
                    </a:lnTo>
                    <a:lnTo>
                      <a:pt x="12" y="19"/>
                    </a:lnTo>
                    <a:lnTo>
                      <a:pt x="12" y="19"/>
                    </a:lnTo>
                    <a:lnTo>
                      <a:pt x="13" y="16"/>
                    </a:lnTo>
                    <a:lnTo>
                      <a:pt x="15" y="11"/>
                    </a:lnTo>
                    <a:lnTo>
                      <a:pt x="15" y="11"/>
                    </a:lnTo>
                    <a:lnTo>
                      <a:pt x="13" y="6"/>
                    </a:lnTo>
                    <a:lnTo>
                      <a:pt x="12" y="3"/>
                    </a:lnTo>
                    <a:lnTo>
                      <a:pt x="7" y="0"/>
                    </a:lnTo>
                    <a:lnTo>
                      <a:pt x="3" y="0"/>
                    </a:lnTo>
                  </a:path>
                </a:pathLst>
              </a:custGeom>
              <a:noFill/>
              <a:ln w="9525">
                <a:noFill/>
                <a:round/>
              </a:ln>
            </p:spPr>
            <p:txBody>
              <a:bodyPr vert="horz" wrap="square" lIns="91440" tIns="45720" rIns="91440" bIns="45720" numCol="1" anchor="t" anchorCtr="0" compatLnSpc="1"/>
              <a:lstStyle/>
              <a:p>
                <a:endParaRPr lang="en-US"/>
              </a:p>
            </p:txBody>
          </p:sp>
          <p:sp>
            <p:nvSpPr>
              <p:cNvPr id="217" name="Freeform 3645"/>
              <p:cNvSpPr/>
              <p:nvPr/>
            </p:nvSpPr>
            <p:spPr bwMode="auto">
              <a:xfrm>
                <a:off x="4591050" y="3554412"/>
                <a:ext cx="12700" cy="14288"/>
              </a:xfrm>
              <a:custGeom>
                <a:avLst/>
                <a:gdLst/>
                <a:ahLst/>
                <a:cxnLst>
                  <a:cxn ang="0">
                    <a:pos x="8" y="0"/>
                  </a:cxn>
                  <a:cxn ang="0">
                    <a:pos x="8" y="0"/>
                  </a:cxn>
                  <a:cxn ang="0">
                    <a:pos x="5" y="0"/>
                  </a:cxn>
                  <a:cxn ang="0">
                    <a:pos x="3" y="2"/>
                  </a:cxn>
                  <a:cxn ang="0">
                    <a:pos x="0" y="5"/>
                  </a:cxn>
                  <a:cxn ang="0">
                    <a:pos x="0" y="8"/>
                  </a:cxn>
                  <a:cxn ang="0">
                    <a:pos x="0" y="8"/>
                  </a:cxn>
                  <a:cxn ang="0">
                    <a:pos x="0" y="11"/>
                  </a:cxn>
                  <a:cxn ang="0">
                    <a:pos x="3" y="15"/>
                  </a:cxn>
                  <a:cxn ang="0">
                    <a:pos x="5" y="16"/>
                  </a:cxn>
                  <a:cxn ang="0">
                    <a:pos x="8" y="16"/>
                  </a:cxn>
                  <a:cxn ang="0">
                    <a:pos x="8" y="16"/>
                  </a:cxn>
                  <a:cxn ang="0">
                    <a:pos x="11" y="16"/>
                  </a:cxn>
                  <a:cxn ang="0">
                    <a:pos x="15" y="15"/>
                  </a:cxn>
                  <a:cxn ang="0">
                    <a:pos x="16" y="11"/>
                  </a:cxn>
                  <a:cxn ang="0">
                    <a:pos x="16" y="8"/>
                  </a:cxn>
                  <a:cxn ang="0">
                    <a:pos x="16" y="8"/>
                  </a:cxn>
                  <a:cxn ang="0">
                    <a:pos x="16" y="5"/>
                  </a:cxn>
                  <a:cxn ang="0">
                    <a:pos x="15" y="2"/>
                  </a:cxn>
                  <a:cxn ang="0">
                    <a:pos x="11" y="0"/>
                  </a:cxn>
                  <a:cxn ang="0">
                    <a:pos x="8" y="0"/>
                  </a:cxn>
                </a:cxnLst>
                <a:rect l="0" t="0" r="r" b="b"/>
                <a:pathLst>
                  <a:path w="16" h="16">
                    <a:moveTo>
                      <a:pt x="8" y="0"/>
                    </a:moveTo>
                    <a:lnTo>
                      <a:pt x="8" y="0"/>
                    </a:lnTo>
                    <a:lnTo>
                      <a:pt x="5" y="0"/>
                    </a:lnTo>
                    <a:lnTo>
                      <a:pt x="3" y="2"/>
                    </a:lnTo>
                    <a:lnTo>
                      <a:pt x="0" y="5"/>
                    </a:lnTo>
                    <a:lnTo>
                      <a:pt x="0" y="8"/>
                    </a:lnTo>
                    <a:lnTo>
                      <a:pt x="0" y="8"/>
                    </a:lnTo>
                    <a:lnTo>
                      <a:pt x="0" y="11"/>
                    </a:lnTo>
                    <a:lnTo>
                      <a:pt x="3" y="15"/>
                    </a:lnTo>
                    <a:lnTo>
                      <a:pt x="5" y="16"/>
                    </a:lnTo>
                    <a:lnTo>
                      <a:pt x="8" y="16"/>
                    </a:lnTo>
                    <a:lnTo>
                      <a:pt x="8" y="16"/>
                    </a:lnTo>
                    <a:lnTo>
                      <a:pt x="11" y="16"/>
                    </a:lnTo>
                    <a:lnTo>
                      <a:pt x="15" y="15"/>
                    </a:lnTo>
                    <a:lnTo>
                      <a:pt x="16" y="11"/>
                    </a:lnTo>
                    <a:lnTo>
                      <a:pt x="16" y="8"/>
                    </a:lnTo>
                    <a:lnTo>
                      <a:pt x="16" y="8"/>
                    </a:lnTo>
                    <a:lnTo>
                      <a:pt x="16" y="5"/>
                    </a:lnTo>
                    <a:lnTo>
                      <a:pt x="15" y="2"/>
                    </a:lnTo>
                    <a:lnTo>
                      <a:pt x="11" y="0"/>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18" name="Freeform 3646"/>
              <p:cNvSpPr/>
              <p:nvPr/>
            </p:nvSpPr>
            <p:spPr bwMode="auto">
              <a:xfrm>
                <a:off x="4591050" y="3554412"/>
                <a:ext cx="12700" cy="14288"/>
              </a:xfrm>
              <a:custGeom>
                <a:avLst/>
                <a:gdLst/>
                <a:ahLst/>
                <a:cxnLst>
                  <a:cxn ang="0">
                    <a:pos x="8" y="0"/>
                  </a:cxn>
                  <a:cxn ang="0">
                    <a:pos x="8" y="0"/>
                  </a:cxn>
                  <a:cxn ang="0">
                    <a:pos x="5" y="0"/>
                  </a:cxn>
                  <a:cxn ang="0">
                    <a:pos x="3" y="2"/>
                  </a:cxn>
                  <a:cxn ang="0">
                    <a:pos x="0" y="5"/>
                  </a:cxn>
                  <a:cxn ang="0">
                    <a:pos x="0" y="8"/>
                  </a:cxn>
                  <a:cxn ang="0">
                    <a:pos x="0" y="8"/>
                  </a:cxn>
                  <a:cxn ang="0">
                    <a:pos x="0" y="11"/>
                  </a:cxn>
                  <a:cxn ang="0">
                    <a:pos x="3" y="15"/>
                  </a:cxn>
                  <a:cxn ang="0">
                    <a:pos x="5" y="16"/>
                  </a:cxn>
                  <a:cxn ang="0">
                    <a:pos x="8" y="16"/>
                  </a:cxn>
                  <a:cxn ang="0">
                    <a:pos x="8" y="16"/>
                  </a:cxn>
                  <a:cxn ang="0">
                    <a:pos x="11" y="16"/>
                  </a:cxn>
                  <a:cxn ang="0">
                    <a:pos x="15" y="15"/>
                  </a:cxn>
                  <a:cxn ang="0">
                    <a:pos x="16" y="11"/>
                  </a:cxn>
                  <a:cxn ang="0">
                    <a:pos x="16" y="8"/>
                  </a:cxn>
                  <a:cxn ang="0">
                    <a:pos x="16" y="8"/>
                  </a:cxn>
                  <a:cxn ang="0">
                    <a:pos x="16" y="5"/>
                  </a:cxn>
                  <a:cxn ang="0">
                    <a:pos x="15" y="2"/>
                  </a:cxn>
                  <a:cxn ang="0">
                    <a:pos x="11" y="0"/>
                  </a:cxn>
                  <a:cxn ang="0">
                    <a:pos x="8" y="0"/>
                  </a:cxn>
                </a:cxnLst>
                <a:rect l="0" t="0" r="r" b="b"/>
                <a:pathLst>
                  <a:path w="16" h="16">
                    <a:moveTo>
                      <a:pt x="8" y="0"/>
                    </a:moveTo>
                    <a:lnTo>
                      <a:pt x="8" y="0"/>
                    </a:lnTo>
                    <a:lnTo>
                      <a:pt x="5" y="0"/>
                    </a:lnTo>
                    <a:lnTo>
                      <a:pt x="3" y="2"/>
                    </a:lnTo>
                    <a:lnTo>
                      <a:pt x="0" y="5"/>
                    </a:lnTo>
                    <a:lnTo>
                      <a:pt x="0" y="8"/>
                    </a:lnTo>
                    <a:lnTo>
                      <a:pt x="0" y="8"/>
                    </a:lnTo>
                    <a:lnTo>
                      <a:pt x="0" y="11"/>
                    </a:lnTo>
                    <a:lnTo>
                      <a:pt x="3" y="15"/>
                    </a:lnTo>
                    <a:lnTo>
                      <a:pt x="5" y="16"/>
                    </a:lnTo>
                    <a:lnTo>
                      <a:pt x="8" y="16"/>
                    </a:lnTo>
                    <a:lnTo>
                      <a:pt x="8" y="16"/>
                    </a:lnTo>
                    <a:lnTo>
                      <a:pt x="11" y="16"/>
                    </a:lnTo>
                    <a:lnTo>
                      <a:pt x="15" y="15"/>
                    </a:lnTo>
                    <a:lnTo>
                      <a:pt x="16" y="11"/>
                    </a:lnTo>
                    <a:lnTo>
                      <a:pt x="16" y="8"/>
                    </a:lnTo>
                    <a:lnTo>
                      <a:pt x="16" y="8"/>
                    </a:lnTo>
                    <a:lnTo>
                      <a:pt x="16" y="5"/>
                    </a:lnTo>
                    <a:lnTo>
                      <a:pt x="15" y="2"/>
                    </a:lnTo>
                    <a:lnTo>
                      <a:pt x="11" y="0"/>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19" name="Freeform 3647"/>
              <p:cNvSpPr/>
              <p:nvPr/>
            </p:nvSpPr>
            <p:spPr bwMode="auto">
              <a:xfrm>
                <a:off x="4760912" y="3559175"/>
                <a:ext cx="20638" cy="17463"/>
              </a:xfrm>
              <a:custGeom>
                <a:avLst/>
                <a:gdLst/>
                <a:ahLst/>
                <a:cxnLst>
                  <a:cxn ang="0">
                    <a:pos x="11" y="0"/>
                  </a:cxn>
                  <a:cxn ang="0">
                    <a:pos x="11" y="0"/>
                  </a:cxn>
                  <a:cxn ang="0">
                    <a:pos x="8" y="0"/>
                  </a:cxn>
                  <a:cxn ang="0">
                    <a:pos x="3" y="3"/>
                  </a:cxn>
                  <a:cxn ang="0">
                    <a:pos x="2" y="6"/>
                  </a:cxn>
                  <a:cxn ang="0">
                    <a:pos x="0" y="11"/>
                  </a:cxn>
                  <a:cxn ang="0">
                    <a:pos x="0" y="11"/>
                  </a:cxn>
                  <a:cxn ang="0">
                    <a:pos x="2" y="16"/>
                  </a:cxn>
                  <a:cxn ang="0">
                    <a:pos x="3" y="19"/>
                  </a:cxn>
                  <a:cxn ang="0">
                    <a:pos x="8" y="23"/>
                  </a:cxn>
                  <a:cxn ang="0">
                    <a:pos x="11" y="23"/>
                  </a:cxn>
                  <a:cxn ang="0">
                    <a:pos x="11" y="23"/>
                  </a:cxn>
                  <a:cxn ang="0">
                    <a:pos x="16" y="23"/>
                  </a:cxn>
                  <a:cxn ang="0">
                    <a:pos x="21" y="19"/>
                  </a:cxn>
                  <a:cxn ang="0">
                    <a:pos x="23" y="16"/>
                  </a:cxn>
                  <a:cxn ang="0">
                    <a:pos x="24" y="11"/>
                  </a:cxn>
                  <a:cxn ang="0">
                    <a:pos x="24" y="11"/>
                  </a:cxn>
                  <a:cxn ang="0">
                    <a:pos x="23" y="6"/>
                  </a:cxn>
                  <a:cxn ang="0">
                    <a:pos x="21" y="3"/>
                  </a:cxn>
                  <a:cxn ang="0">
                    <a:pos x="16" y="0"/>
                  </a:cxn>
                  <a:cxn ang="0">
                    <a:pos x="11" y="0"/>
                  </a:cxn>
                </a:cxnLst>
                <a:rect l="0" t="0" r="r" b="b"/>
                <a:pathLst>
                  <a:path w="24" h="23">
                    <a:moveTo>
                      <a:pt x="11" y="0"/>
                    </a:moveTo>
                    <a:lnTo>
                      <a:pt x="11" y="0"/>
                    </a:lnTo>
                    <a:lnTo>
                      <a:pt x="8" y="0"/>
                    </a:lnTo>
                    <a:lnTo>
                      <a:pt x="3" y="3"/>
                    </a:lnTo>
                    <a:lnTo>
                      <a:pt x="2" y="6"/>
                    </a:lnTo>
                    <a:lnTo>
                      <a:pt x="0" y="11"/>
                    </a:lnTo>
                    <a:lnTo>
                      <a:pt x="0" y="11"/>
                    </a:lnTo>
                    <a:lnTo>
                      <a:pt x="2" y="16"/>
                    </a:lnTo>
                    <a:lnTo>
                      <a:pt x="3" y="19"/>
                    </a:lnTo>
                    <a:lnTo>
                      <a:pt x="8" y="23"/>
                    </a:lnTo>
                    <a:lnTo>
                      <a:pt x="11" y="23"/>
                    </a:lnTo>
                    <a:lnTo>
                      <a:pt x="11" y="23"/>
                    </a:lnTo>
                    <a:lnTo>
                      <a:pt x="16" y="23"/>
                    </a:lnTo>
                    <a:lnTo>
                      <a:pt x="21" y="19"/>
                    </a:lnTo>
                    <a:lnTo>
                      <a:pt x="23" y="16"/>
                    </a:lnTo>
                    <a:lnTo>
                      <a:pt x="24" y="11"/>
                    </a:lnTo>
                    <a:lnTo>
                      <a:pt x="24" y="11"/>
                    </a:lnTo>
                    <a:lnTo>
                      <a:pt x="23" y="6"/>
                    </a:lnTo>
                    <a:lnTo>
                      <a:pt x="21" y="3"/>
                    </a:lnTo>
                    <a:lnTo>
                      <a:pt x="16" y="0"/>
                    </a:lnTo>
                    <a:lnTo>
                      <a:pt x="11"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20" name="Freeform 3648"/>
              <p:cNvSpPr/>
              <p:nvPr/>
            </p:nvSpPr>
            <p:spPr bwMode="auto">
              <a:xfrm>
                <a:off x="4760912" y="3559175"/>
                <a:ext cx="20638" cy="17463"/>
              </a:xfrm>
              <a:custGeom>
                <a:avLst/>
                <a:gdLst/>
                <a:ahLst/>
                <a:cxnLst>
                  <a:cxn ang="0">
                    <a:pos x="11" y="0"/>
                  </a:cxn>
                  <a:cxn ang="0">
                    <a:pos x="11" y="0"/>
                  </a:cxn>
                  <a:cxn ang="0">
                    <a:pos x="8" y="0"/>
                  </a:cxn>
                  <a:cxn ang="0">
                    <a:pos x="3" y="3"/>
                  </a:cxn>
                  <a:cxn ang="0">
                    <a:pos x="2" y="6"/>
                  </a:cxn>
                  <a:cxn ang="0">
                    <a:pos x="0" y="11"/>
                  </a:cxn>
                  <a:cxn ang="0">
                    <a:pos x="0" y="11"/>
                  </a:cxn>
                  <a:cxn ang="0">
                    <a:pos x="2" y="16"/>
                  </a:cxn>
                  <a:cxn ang="0">
                    <a:pos x="3" y="19"/>
                  </a:cxn>
                  <a:cxn ang="0">
                    <a:pos x="8" y="23"/>
                  </a:cxn>
                  <a:cxn ang="0">
                    <a:pos x="11" y="23"/>
                  </a:cxn>
                  <a:cxn ang="0">
                    <a:pos x="11" y="23"/>
                  </a:cxn>
                  <a:cxn ang="0">
                    <a:pos x="16" y="23"/>
                  </a:cxn>
                  <a:cxn ang="0">
                    <a:pos x="21" y="19"/>
                  </a:cxn>
                  <a:cxn ang="0">
                    <a:pos x="23" y="16"/>
                  </a:cxn>
                  <a:cxn ang="0">
                    <a:pos x="24" y="11"/>
                  </a:cxn>
                  <a:cxn ang="0">
                    <a:pos x="24" y="11"/>
                  </a:cxn>
                  <a:cxn ang="0">
                    <a:pos x="23" y="6"/>
                  </a:cxn>
                  <a:cxn ang="0">
                    <a:pos x="21" y="3"/>
                  </a:cxn>
                  <a:cxn ang="0">
                    <a:pos x="16" y="0"/>
                  </a:cxn>
                  <a:cxn ang="0">
                    <a:pos x="11" y="0"/>
                  </a:cxn>
                </a:cxnLst>
                <a:rect l="0" t="0" r="r" b="b"/>
                <a:pathLst>
                  <a:path w="24" h="23">
                    <a:moveTo>
                      <a:pt x="11" y="0"/>
                    </a:moveTo>
                    <a:lnTo>
                      <a:pt x="11" y="0"/>
                    </a:lnTo>
                    <a:lnTo>
                      <a:pt x="8" y="0"/>
                    </a:lnTo>
                    <a:lnTo>
                      <a:pt x="3" y="3"/>
                    </a:lnTo>
                    <a:lnTo>
                      <a:pt x="2" y="6"/>
                    </a:lnTo>
                    <a:lnTo>
                      <a:pt x="0" y="11"/>
                    </a:lnTo>
                    <a:lnTo>
                      <a:pt x="0" y="11"/>
                    </a:lnTo>
                    <a:lnTo>
                      <a:pt x="2" y="16"/>
                    </a:lnTo>
                    <a:lnTo>
                      <a:pt x="3" y="19"/>
                    </a:lnTo>
                    <a:lnTo>
                      <a:pt x="8" y="23"/>
                    </a:lnTo>
                    <a:lnTo>
                      <a:pt x="11" y="23"/>
                    </a:lnTo>
                    <a:lnTo>
                      <a:pt x="11" y="23"/>
                    </a:lnTo>
                    <a:lnTo>
                      <a:pt x="16" y="23"/>
                    </a:lnTo>
                    <a:lnTo>
                      <a:pt x="21" y="19"/>
                    </a:lnTo>
                    <a:lnTo>
                      <a:pt x="23" y="16"/>
                    </a:lnTo>
                    <a:lnTo>
                      <a:pt x="24" y="11"/>
                    </a:lnTo>
                    <a:lnTo>
                      <a:pt x="24" y="11"/>
                    </a:lnTo>
                    <a:lnTo>
                      <a:pt x="23" y="6"/>
                    </a:lnTo>
                    <a:lnTo>
                      <a:pt x="21" y="3"/>
                    </a:lnTo>
                    <a:lnTo>
                      <a:pt x="16" y="0"/>
                    </a:lnTo>
                    <a:lnTo>
                      <a:pt x="11" y="0"/>
                    </a:lnTo>
                  </a:path>
                </a:pathLst>
              </a:custGeom>
              <a:noFill/>
              <a:ln w="9525">
                <a:noFill/>
                <a:round/>
              </a:ln>
            </p:spPr>
            <p:txBody>
              <a:bodyPr vert="horz" wrap="square" lIns="91440" tIns="45720" rIns="91440" bIns="45720" numCol="1" anchor="t" anchorCtr="0" compatLnSpc="1"/>
              <a:lstStyle/>
              <a:p>
                <a:endParaRPr lang="en-US"/>
              </a:p>
            </p:txBody>
          </p:sp>
          <p:sp>
            <p:nvSpPr>
              <p:cNvPr id="221" name="Freeform 3649"/>
              <p:cNvSpPr/>
              <p:nvPr/>
            </p:nvSpPr>
            <p:spPr bwMode="auto">
              <a:xfrm>
                <a:off x="4808537" y="3600450"/>
                <a:ext cx="19050" cy="19050"/>
              </a:xfrm>
              <a:custGeom>
                <a:avLst/>
                <a:gdLst/>
                <a:ahLst/>
                <a:cxnLst>
                  <a:cxn ang="0">
                    <a:pos x="13" y="0"/>
                  </a:cxn>
                  <a:cxn ang="0">
                    <a:pos x="13" y="0"/>
                  </a:cxn>
                  <a:cxn ang="0">
                    <a:pos x="8" y="2"/>
                  </a:cxn>
                  <a:cxn ang="0">
                    <a:pos x="3" y="3"/>
                  </a:cxn>
                  <a:cxn ang="0">
                    <a:pos x="1" y="8"/>
                  </a:cxn>
                  <a:cxn ang="0">
                    <a:pos x="0" y="13"/>
                  </a:cxn>
                  <a:cxn ang="0">
                    <a:pos x="0" y="13"/>
                  </a:cxn>
                  <a:cxn ang="0">
                    <a:pos x="1" y="16"/>
                  </a:cxn>
                  <a:cxn ang="0">
                    <a:pos x="3" y="21"/>
                  </a:cxn>
                  <a:cxn ang="0">
                    <a:pos x="8" y="23"/>
                  </a:cxn>
                  <a:cxn ang="0">
                    <a:pos x="13" y="24"/>
                  </a:cxn>
                  <a:cxn ang="0">
                    <a:pos x="13" y="24"/>
                  </a:cxn>
                  <a:cxn ang="0">
                    <a:pos x="16" y="23"/>
                  </a:cxn>
                  <a:cxn ang="0">
                    <a:pos x="21" y="21"/>
                  </a:cxn>
                  <a:cxn ang="0">
                    <a:pos x="22" y="16"/>
                  </a:cxn>
                  <a:cxn ang="0">
                    <a:pos x="24" y="13"/>
                  </a:cxn>
                  <a:cxn ang="0">
                    <a:pos x="24" y="13"/>
                  </a:cxn>
                  <a:cxn ang="0">
                    <a:pos x="22" y="8"/>
                  </a:cxn>
                  <a:cxn ang="0">
                    <a:pos x="21" y="3"/>
                  </a:cxn>
                  <a:cxn ang="0">
                    <a:pos x="16" y="2"/>
                  </a:cxn>
                  <a:cxn ang="0">
                    <a:pos x="13" y="0"/>
                  </a:cxn>
                </a:cxnLst>
                <a:rect l="0" t="0" r="r" b="b"/>
                <a:pathLst>
                  <a:path w="24" h="24">
                    <a:moveTo>
                      <a:pt x="13" y="0"/>
                    </a:moveTo>
                    <a:lnTo>
                      <a:pt x="13" y="0"/>
                    </a:lnTo>
                    <a:lnTo>
                      <a:pt x="8" y="2"/>
                    </a:lnTo>
                    <a:lnTo>
                      <a:pt x="3" y="3"/>
                    </a:lnTo>
                    <a:lnTo>
                      <a:pt x="1" y="8"/>
                    </a:lnTo>
                    <a:lnTo>
                      <a:pt x="0" y="13"/>
                    </a:lnTo>
                    <a:lnTo>
                      <a:pt x="0" y="13"/>
                    </a:lnTo>
                    <a:lnTo>
                      <a:pt x="1" y="16"/>
                    </a:lnTo>
                    <a:lnTo>
                      <a:pt x="3" y="21"/>
                    </a:lnTo>
                    <a:lnTo>
                      <a:pt x="8" y="23"/>
                    </a:lnTo>
                    <a:lnTo>
                      <a:pt x="13" y="24"/>
                    </a:lnTo>
                    <a:lnTo>
                      <a:pt x="13" y="24"/>
                    </a:lnTo>
                    <a:lnTo>
                      <a:pt x="16" y="23"/>
                    </a:lnTo>
                    <a:lnTo>
                      <a:pt x="21" y="21"/>
                    </a:lnTo>
                    <a:lnTo>
                      <a:pt x="22" y="16"/>
                    </a:lnTo>
                    <a:lnTo>
                      <a:pt x="24" y="13"/>
                    </a:lnTo>
                    <a:lnTo>
                      <a:pt x="24" y="13"/>
                    </a:lnTo>
                    <a:lnTo>
                      <a:pt x="22" y="8"/>
                    </a:lnTo>
                    <a:lnTo>
                      <a:pt x="21" y="3"/>
                    </a:lnTo>
                    <a:lnTo>
                      <a:pt x="16" y="2"/>
                    </a:lnTo>
                    <a:lnTo>
                      <a:pt x="13"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22" name="Freeform 3650"/>
              <p:cNvSpPr/>
              <p:nvPr/>
            </p:nvSpPr>
            <p:spPr bwMode="auto">
              <a:xfrm>
                <a:off x="4808537" y="3600450"/>
                <a:ext cx="19050" cy="19050"/>
              </a:xfrm>
              <a:custGeom>
                <a:avLst/>
                <a:gdLst/>
                <a:ahLst/>
                <a:cxnLst>
                  <a:cxn ang="0">
                    <a:pos x="13" y="0"/>
                  </a:cxn>
                  <a:cxn ang="0">
                    <a:pos x="13" y="0"/>
                  </a:cxn>
                  <a:cxn ang="0">
                    <a:pos x="8" y="2"/>
                  </a:cxn>
                  <a:cxn ang="0">
                    <a:pos x="3" y="3"/>
                  </a:cxn>
                  <a:cxn ang="0">
                    <a:pos x="1" y="8"/>
                  </a:cxn>
                  <a:cxn ang="0">
                    <a:pos x="0" y="13"/>
                  </a:cxn>
                  <a:cxn ang="0">
                    <a:pos x="0" y="13"/>
                  </a:cxn>
                  <a:cxn ang="0">
                    <a:pos x="1" y="16"/>
                  </a:cxn>
                  <a:cxn ang="0">
                    <a:pos x="3" y="21"/>
                  </a:cxn>
                  <a:cxn ang="0">
                    <a:pos x="8" y="23"/>
                  </a:cxn>
                  <a:cxn ang="0">
                    <a:pos x="13" y="24"/>
                  </a:cxn>
                  <a:cxn ang="0">
                    <a:pos x="13" y="24"/>
                  </a:cxn>
                  <a:cxn ang="0">
                    <a:pos x="16" y="23"/>
                  </a:cxn>
                  <a:cxn ang="0">
                    <a:pos x="21" y="21"/>
                  </a:cxn>
                  <a:cxn ang="0">
                    <a:pos x="22" y="16"/>
                  </a:cxn>
                  <a:cxn ang="0">
                    <a:pos x="24" y="13"/>
                  </a:cxn>
                  <a:cxn ang="0">
                    <a:pos x="24" y="13"/>
                  </a:cxn>
                  <a:cxn ang="0">
                    <a:pos x="22" y="8"/>
                  </a:cxn>
                  <a:cxn ang="0">
                    <a:pos x="21" y="3"/>
                  </a:cxn>
                  <a:cxn ang="0">
                    <a:pos x="16" y="2"/>
                  </a:cxn>
                  <a:cxn ang="0">
                    <a:pos x="13" y="0"/>
                  </a:cxn>
                </a:cxnLst>
                <a:rect l="0" t="0" r="r" b="b"/>
                <a:pathLst>
                  <a:path w="24" h="24">
                    <a:moveTo>
                      <a:pt x="13" y="0"/>
                    </a:moveTo>
                    <a:lnTo>
                      <a:pt x="13" y="0"/>
                    </a:lnTo>
                    <a:lnTo>
                      <a:pt x="8" y="2"/>
                    </a:lnTo>
                    <a:lnTo>
                      <a:pt x="3" y="3"/>
                    </a:lnTo>
                    <a:lnTo>
                      <a:pt x="1" y="8"/>
                    </a:lnTo>
                    <a:lnTo>
                      <a:pt x="0" y="13"/>
                    </a:lnTo>
                    <a:lnTo>
                      <a:pt x="0" y="13"/>
                    </a:lnTo>
                    <a:lnTo>
                      <a:pt x="1" y="16"/>
                    </a:lnTo>
                    <a:lnTo>
                      <a:pt x="3" y="21"/>
                    </a:lnTo>
                    <a:lnTo>
                      <a:pt x="8" y="23"/>
                    </a:lnTo>
                    <a:lnTo>
                      <a:pt x="13" y="24"/>
                    </a:lnTo>
                    <a:lnTo>
                      <a:pt x="13" y="24"/>
                    </a:lnTo>
                    <a:lnTo>
                      <a:pt x="16" y="23"/>
                    </a:lnTo>
                    <a:lnTo>
                      <a:pt x="21" y="21"/>
                    </a:lnTo>
                    <a:lnTo>
                      <a:pt x="22" y="16"/>
                    </a:lnTo>
                    <a:lnTo>
                      <a:pt x="24" y="13"/>
                    </a:lnTo>
                    <a:lnTo>
                      <a:pt x="24" y="13"/>
                    </a:lnTo>
                    <a:lnTo>
                      <a:pt x="22" y="8"/>
                    </a:lnTo>
                    <a:lnTo>
                      <a:pt x="21" y="3"/>
                    </a:lnTo>
                    <a:lnTo>
                      <a:pt x="16" y="2"/>
                    </a:lnTo>
                    <a:lnTo>
                      <a:pt x="13" y="0"/>
                    </a:lnTo>
                  </a:path>
                </a:pathLst>
              </a:custGeom>
              <a:noFill/>
              <a:ln w="9525">
                <a:noFill/>
                <a:round/>
              </a:ln>
            </p:spPr>
            <p:txBody>
              <a:bodyPr vert="horz" wrap="square" lIns="91440" tIns="45720" rIns="91440" bIns="45720" numCol="1" anchor="t" anchorCtr="0" compatLnSpc="1"/>
              <a:lstStyle/>
              <a:p>
                <a:endParaRPr lang="en-US"/>
              </a:p>
            </p:txBody>
          </p:sp>
          <p:sp>
            <p:nvSpPr>
              <p:cNvPr id="223" name="Freeform 3651"/>
              <p:cNvSpPr/>
              <p:nvPr/>
            </p:nvSpPr>
            <p:spPr bwMode="auto">
              <a:xfrm>
                <a:off x="4741862" y="3554412"/>
                <a:ext cx="12700" cy="14288"/>
              </a:xfrm>
              <a:custGeom>
                <a:avLst/>
                <a:gdLst/>
                <a:ahLst/>
                <a:cxnLst>
                  <a:cxn ang="0">
                    <a:pos x="9" y="0"/>
                  </a:cxn>
                  <a:cxn ang="0">
                    <a:pos x="9" y="0"/>
                  </a:cxn>
                  <a:cxn ang="0">
                    <a:pos x="5" y="0"/>
                  </a:cxn>
                  <a:cxn ang="0">
                    <a:pos x="2" y="2"/>
                  </a:cxn>
                  <a:cxn ang="0">
                    <a:pos x="0" y="5"/>
                  </a:cxn>
                  <a:cxn ang="0">
                    <a:pos x="0" y="8"/>
                  </a:cxn>
                  <a:cxn ang="0">
                    <a:pos x="0" y="8"/>
                  </a:cxn>
                  <a:cxn ang="0">
                    <a:pos x="0" y="11"/>
                  </a:cxn>
                  <a:cxn ang="0">
                    <a:pos x="2" y="15"/>
                  </a:cxn>
                  <a:cxn ang="0">
                    <a:pos x="5" y="16"/>
                  </a:cxn>
                  <a:cxn ang="0">
                    <a:pos x="9" y="16"/>
                  </a:cxn>
                  <a:cxn ang="0">
                    <a:pos x="9" y="16"/>
                  </a:cxn>
                  <a:cxn ang="0">
                    <a:pos x="12" y="16"/>
                  </a:cxn>
                  <a:cxn ang="0">
                    <a:pos x="14" y="15"/>
                  </a:cxn>
                  <a:cxn ang="0">
                    <a:pos x="17" y="11"/>
                  </a:cxn>
                  <a:cxn ang="0">
                    <a:pos x="17" y="8"/>
                  </a:cxn>
                  <a:cxn ang="0">
                    <a:pos x="17" y="8"/>
                  </a:cxn>
                  <a:cxn ang="0">
                    <a:pos x="17" y="5"/>
                  </a:cxn>
                  <a:cxn ang="0">
                    <a:pos x="14" y="2"/>
                  </a:cxn>
                  <a:cxn ang="0">
                    <a:pos x="12" y="0"/>
                  </a:cxn>
                  <a:cxn ang="0">
                    <a:pos x="9" y="0"/>
                  </a:cxn>
                </a:cxnLst>
                <a:rect l="0" t="0" r="r" b="b"/>
                <a:pathLst>
                  <a:path w="17" h="16">
                    <a:moveTo>
                      <a:pt x="9" y="0"/>
                    </a:moveTo>
                    <a:lnTo>
                      <a:pt x="9" y="0"/>
                    </a:lnTo>
                    <a:lnTo>
                      <a:pt x="5" y="0"/>
                    </a:lnTo>
                    <a:lnTo>
                      <a:pt x="2" y="2"/>
                    </a:lnTo>
                    <a:lnTo>
                      <a:pt x="0" y="5"/>
                    </a:lnTo>
                    <a:lnTo>
                      <a:pt x="0" y="8"/>
                    </a:lnTo>
                    <a:lnTo>
                      <a:pt x="0" y="8"/>
                    </a:lnTo>
                    <a:lnTo>
                      <a:pt x="0" y="11"/>
                    </a:lnTo>
                    <a:lnTo>
                      <a:pt x="2" y="15"/>
                    </a:lnTo>
                    <a:lnTo>
                      <a:pt x="5" y="16"/>
                    </a:lnTo>
                    <a:lnTo>
                      <a:pt x="9" y="16"/>
                    </a:lnTo>
                    <a:lnTo>
                      <a:pt x="9" y="16"/>
                    </a:lnTo>
                    <a:lnTo>
                      <a:pt x="12" y="16"/>
                    </a:lnTo>
                    <a:lnTo>
                      <a:pt x="14" y="15"/>
                    </a:lnTo>
                    <a:lnTo>
                      <a:pt x="17" y="11"/>
                    </a:lnTo>
                    <a:lnTo>
                      <a:pt x="17" y="8"/>
                    </a:lnTo>
                    <a:lnTo>
                      <a:pt x="17" y="8"/>
                    </a:lnTo>
                    <a:lnTo>
                      <a:pt x="17" y="5"/>
                    </a:lnTo>
                    <a:lnTo>
                      <a:pt x="14" y="2"/>
                    </a:lnTo>
                    <a:lnTo>
                      <a:pt x="12" y="0"/>
                    </a:lnTo>
                    <a:lnTo>
                      <a:pt x="9"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24" name="Freeform 3652"/>
              <p:cNvSpPr/>
              <p:nvPr/>
            </p:nvSpPr>
            <p:spPr bwMode="auto">
              <a:xfrm>
                <a:off x="4741862" y="3554412"/>
                <a:ext cx="12700" cy="14288"/>
              </a:xfrm>
              <a:custGeom>
                <a:avLst/>
                <a:gdLst/>
                <a:ahLst/>
                <a:cxnLst>
                  <a:cxn ang="0">
                    <a:pos x="9" y="0"/>
                  </a:cxn>
                  <a:cxn ang="0">
                    <a:pos x="9" y="0"/>
                  </a:cxn>
                  <a:cxn ang="0">
                    <a:pos x="5" y="0"/>
                  </a:cxn>
                  <a:cxn ang="0">
                    <a:pos x="2" y="2"/>
                  </a:cxn>
                  <a:cxn ang="0">
                    <a:pos x="0" y="5"/>
                  </a:cxn>
                  <a:cxn ang="0">
                    <a:pos x="0" y="8"/>
                  </a:cxn>
                  <a:cxn ang="0">
                    <a:pos x="0" y="8"/>
                  </a:cxn>
                  <a:cxn ang="0">
                    <a:pos x="0" y="11"/>
                  </a:cxn>
                  <a:cxn ang="0">
                    <a:pos x="2" y="15"/>
                  </a:cxn>
                  <a:cxn ang="0">
                    <a:pos x="5" y="16"/>
                  </a:cxn>
                  <a:cxn ang="0">
                    <a:pos x="9" y="16"/>
                  </a:cxn>
                  <a:cxn ang="0">
                    <a:pos x="9" y="16"/>
                  </a:cxn>
                  <a:cxn ang="0">
                    <a:pos x="12" y="16"/>
                  </a:cxn>
                  <a:cxn ang="0">
                    <a:pos x="14" y="15"/>
                  </a:cxn>
                  <a:cxn ang="0">
                    <a:pos x="17" y="11"/>
                  </a:cxn>
                  <a:cxn ang="0">
                    <a:pos x="17" y="8"/>
                  </a:cxn>
                  <a:cxn ang="0">
                    <a:pos x="17" y="8"/>
                  </a:cxn>
                  <a:cxn ang="0">
                    <a:pos x="17" y="5"/>
                  </a:cxn>
                  <a:cxn ang="0">
                    <a:pos x="14" y="2"/>
                  </a:cxn>
                  <a:cxn ang="0">
                    <a:pos x="12" y="0"/>
                  </a:cxn>
                  <a:cxn ang="0">
                    <a:pos x="9" y="0"/>
                  </a:cxn>
                </a:cxnLst>
                <a:rect l="0" t="0" r="r" b="b"/>
                <a:pathLst>
                  <a:path w="17" h="16">
                    <a:moveTo>
                      <a:pt x="9" y="0"/>
                    </a:moveTo>
                    <a:lnTo>
                      <a:pt x="9" y="0"/>
                    </a:lnTo>
                    <a:lnTo>
                      <a:pt x="5" y="0"/>
                    </a:lnTo>
                    <a:lnTo>
                      <a:pt x="2" y="2"/>
                    </a:lnTo>
                    <a:lnTo>
                      <a:pt x="0" y="5"/>
                    </a:lnTo>
                    <a:lnTo>
                      <a:pt x="0" y="8"/>
                    </a:lnTo>
                    <a:lnTo>
                      <a:pt x="0" y="8"/>
                    </a:lnTo>
                    <a:lnTo>
                      <a:pt x="0" y="11"/>
                    </a:lnTo>
                    <a:lnTo>
                      <a:pt x="2" y="15"/>
                    </a:lnTo>
                    <a:lnTo>
                      <a:pt x="5" y="16"/>
                    </a:lnTo>
                    <a:lnTo>
                      <a:pt x="9" y="16"/>
                    </a:lnTo>
                    <a:lnTo>
                      <a:pt x="9" y="16"/>
                    </a:lnTo>
                    <a:lnTo>
                      <a:pt x="12" y="16"/>
                    </a:lnTo>
                    <a:lnTo>
                      <a:pt x="14" y="15"/>
                    </a:lnTo>
                    <a:lnTo>
                      <a:pt x="17" y="11"/>
                    </a:lnTo>
                    <a:lnTo>
                      <a:pt x="17" y="8"/>
                    </a:lnTo>
                    <a:lnTo>
                      <a:pt x="17" y="8"/>
                    </a:lnTo>
                    <a:lnTo>
                      <a:pt x="17" y="5"/>
                    </a:lnTo>
                    <a:lnTo>
                      <a:pt x="14" y="2"/>
                    </a:lnTo>
                    <a:lnTo>
                      <a:pt x="12" y="0"/>
                    </a:lnTo>
                    <a:lnTo>
                      <a:pt x="9" y="0"/>
                    </a:lnTo>
                  </a:path>
                </a:pathLst>
              </a:custGeom>
              <a:noFill/>
              <a:ln w="9525">
                <a:noFill/>
                <a:round/>
              </a:ln>
            </p:spPr>
            <p:txBody>
              <a:bodyPr vert="horz" wrap="square" lIns="91440" tIns="45720" rIns="91440" bIns="45720" numCol="1" anchor="t" anchorCtr="0" compatLnSpc="1"/>
              <a:lstStyle/>
              <a:p>
                <a:endParaRPr lang="en-US"/>
              </a:p>
            </p:txBody>
          </p:sp>
          <p:sp>
            <p:nvSpPr>
              <p:cNvPr id="225" name="Freeform 3653"/>
              <p:cNvSpPr/>
              <p:nvPr/>
            </p:nvSpPr>
            <p:spPr bwMode="auto">
              <a:xfrm>
                <a:off x="4783137" y="3568700"/>
                <a:ext cx="14288" cy="14288"/>
              </a:xfrm>
              <a:custGeom>
                <a:avLst/>
                <a:gdLst/>
                <a:ahLst/>
                <a:cxnLst>
                  <a:cxn ang="0">
                    <a:pos x="8" y="0"/>
                  </a:cxn>
                  <a:cxn ang="0">
                    <a:pos x="8" y="0"/>
                  </a:cxn>
                  <a:cxn ang="0">
                    <a:pos x="4" y="0"/>
                  </a:cxn>
                  <a:cxn ang="0">
                    <a:pos x="3" y="1"/>
                  </a:cxn>
                  <a:cxn ang="0">
                    <a:pos x="0" y="5"/>
                  </a:cxn>
                  <a:cxn ang="0">
                    <a:pos x="0" y="8"/>
                  </a:cxn>
                  <a:cxn ang="0">
                    <a:pos x="0" y="8"/>
                  </a:cxn>
                  <a:cxn ang="0">
                    <a:pos x="0" y="11"/>
                  </a:cxn>
                  <a:cxn ang="0">
                    <a:pos x="3" y="14"/>
                  </a:cxn>
                  <a:cxn ang="0">
                    <a:pos x="4" y="16"/>
                  </a:cxn>
                  <a:cxn ang="0">
                    <a:pos x="8" y="16"/>
                  </a:cxn>
                  <a:cxn ang="0">
                    <a:pos x="8" y="16"/>
                  </a:cxn>
                  <a:cxn ang="0">
                    <a:pos x="11" y="16"/>
                  </a:cxn>
                  <a:cxn ang="0">
                    <a:pos x="14" y="14"/>
                  </a:cxn>
                  <a:cxn ang="0">
                    <a:pos x="16" y="11"/>
                  </a:cxn>
                  <a:cxn ang="0">
                    <a:pos x="18" y="8"/>
                  </a:cxn>
                  <a:cxn ang="0">
                    <a:pos x="18" y="8"/>
                  </a:cxn>
                  <a:cxn ang="0">
                    <a:pos x="16" y="5"/>
                  </a:cxn>
                  <a:cxn ang="0">
                    <a:pos x="14" y="1"/>
                  </a:cxn>
                  <a:cxn ang="0">
                    <a:pos x="11" y="0"/>
                  </a:cxn>
                  <a:cxn ang="0">
                    <a:pos x="8" y="0"/>
                  </a:cxn>
                </a:cxnLst>
                <a:rect l="0" t="0" r="r" b="b"/>
                <a:pathLst>
                  <a:path w="18" h="16">
                    <a:moveTo>
                      <a:pt x="8" y="0"/>
                    </a:moveTo>
                    <a:lnTo>
                      <a:pt x="8" y="0"/>
                    </a:lnTo>
                    <a:lnTo>
                      <a:pt x="4" y="0"/>
                    </a:lnTo>
                    <a:lnTo>
                      <a:pt x="3" y="1"/>
                    </a:lnTo>
                    <a:lnTo>
                      <a:pt x="0" y="5"/>
                    </a:lnTo>
                    <a:lnTo>
                      <a:pt x="0" y="8"/>
                    </a:lnTo>
                    <a:lnTo>
                      <a:pt x="0" y="8"/>
                    </a:lnTo>
                    <a:lnTo>
                      <a:pt x="0" y="11"/>
                    </a:lnTo>
                    <a:lnTo>
                      <a:pt x="3" y="14"/>
                    </a:lnTo>
                    <a:lnTo>
                      <a:pt x="4" y="16"/>
                    </a:lnTo>
                    <a:lnTo>
                      <a:pt x="8" y="16"/>
                    </a:lnTo>
                    <a:lnTo>
                      <a:pt x="8" y="16"/>
                    </a:lnTo>
                    <a:lnTo>
                      <a:pt x="11" y="16"/>
                    </a:lnTo>
                    <a:lnTo>
                      <a:pt x="14" y="14"/>
                    </a:lnTo>
                    <a:lnTo>
                      <a:pt x="16" y="11"/>
                    </a:lnTo>
                    <a:lnTo>
                      <a:pt x="18" y="8"/>
                    </a:lnTo>
                    <a:lnTo>
                      <a:pt x="18" y="8"/>
                    </a:lnTo>
                    <a:lnTo>
                      <a:pt x="16" y="5"/>
                    </a:lnTo>
                    <a:lnTo>
                      <a:pt x="14" y="1"/>
                    </a:lnTo>
                    <a:lnTo>
                      <a:pt x="11" y="0"/>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26" name="Freeform 3654"/>
              <p:cNvSpPr/>
              <p:nvPr/>
            </p:nvSpPr>
            <p:spPr bwMode="auto">
              <a:xfrm>
                <a:off x="4783137" y="3568700"/>
                <a:ext cx="14288" cy="14288"/>
              </a:xfrm>
              <a:custGeom>
                <a:avLst/>
                <a:gdLst/>
                <a:ahLst/>
                <a:cxnLst>
                  <a:cxn ang="0">
                    <a:pos x="8" y="0"/>
                  </a:cxn>
                  <a:cxn ang="0">
                    <a:pos x="8" y="0"/>
                  </a:cxn>
                  <a:cxn ang="0">
                    <a:pos x="4" y="0"/>
                  </a:cxn>
                  <a:cxn ang="0">
                    <a:pos x="3" y="1"/>
                  </a:cxn>
                  <a:cxn ang="0">
                    <a:pos x="0" y="5"/>
                  </a:cxn>
                  <a:cxn ang="0">
                    <a:pos x="0" y="8"/>
                  </a:cxn>
                  <a:cxn ang="0">
                    <a:pos x="0" y="8"/>
                  </a:cxn>
                  <a:cxn ang="0">
                    <a:pos x="0" y="11"/>
                  </a:cxn>
                  <a:cxn ang="0">
                    <a:pos x="3" y="14"/>
                  </a:cxn>
                  <a:cxn ang="0">
                    <a:pos x="4" y="16"/>
                  </a:cxn>
                  <a:cxn ang="0">
                    <a:pos x="8" y="16"/>
                  </a:cxn>
                  <a:cxn ang="0">
                    <a:pos x="8" y="16"/>
                  </a:cxn>
                  <a:cxn ang="0">
                    <a:pos x="11" y="16"/>
                  </a:cxn>
                  <a:cxn ang="0">
                    <a:pos x="14" y="14"/>
                  </a:cxn>
                  <a:cxn ang="0">
                    <a:pos x="16" y="11"/>
                  </a:cxn>
                  <a:cxn ang="0">
                    <a:pos x="18" y="8"/>
                  </a:cxn>
                  <a:cxn ang="0">
                    <a:pos x="18" y="8"/>
                  </a:cxn>
                  <a:cxn ang="0">
                    <a:pos x="16" y="5"/>
                  </a:cxn>
                  <a:cxn ang="0">
                    <a:pos x="14" y="1"/>
                  </a:cxn>
                  <a:cxn ang="0">
                    <a:pos x="11" y="0"/>
                  </a:cxn>
                  <a:cxn ang="0">
                    <a:pos x="8" y="0"/>
                  </a:cxn>
                </a:cxnLst>
                <a:rect l="0" t="0" r="r" b="b"/>
                <a:pathLst>
                  <a:path w="18" h="16">
                    <a:moveTo>
                      <a:pt x="8" y="0"/>
                    </a:moveTo>
                    <a:lnTo>
                      <a:pt x="8" y="0"/>
                    </a:lnTo>
                    <a:lnTo>
                      <a:pt x="4" y="0"/>
                    </a:lnTo>
                    <a:lnTo>
                      <a:pt x="3" y="1"/>
                    </a:lnTo>
                    <a:lnTo>
                      <a:pt x="0" y="5"/>
                    </a:lnTo>
                    <a:lnTo>
                      <a:pt x="0" y="8"/>
                    </a:lnTo>
                    <a:lnTo>
                      <a:pt x="0" y="8"/>
                    </a:lnTo>
                    <a:lnTo>
                      <a:pt x="0" y="11"/>
                    </a:lnTo>
                    <a:lnTo>
                      <a:pt x="3" y="14"/>
                    </a:lnTo>
                    <a:lnTo>
                      <a:pt x="4" y="16"/>
                    </a:lnTo>
                    <a:lnTo>
                      <a:pt x="8" y="16"/>
                    </a:lnTo>
                    <a:lnTo>
                      <a:pt x="8" y="16"/>
                    </a:lnTo>
                    <a:lnTo>
                      <a:pt x="11" y="16"/>
                    </a:lnTo>
                    <a:lnTo>
                      <a:pt x="14" y="14"/>
                    </a:lnTo>
                    <a:lnTo>
                      <a:pt x="16" y="11"/>
                    </a:lnTo>
                    <a:lnTo>
                      <a:pt x="18" y="8"/>
                    </a:lnTo>
                    <a:lnTo>
                      <a:pt x="18" y="8"/>
                    </a:lnTo>
                    <a:lnTo>
                      <a:pt x="16" y="5"/>
                    </a:lnTo>
                    <a:lnTo>
                      <a:pt x="14" y="1"/>
                    </a:lnTo>
                    <a:lnTo>
                      <a:pt x="11" y="0"/>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27" name="Freeform 3655"/>
              <p:cNvSpPr/>
              <p:nvPr/>
            </p:nvSpPr>
            <p:spPr bwMode="auto">
              <a:xfrm>
                <a:off x="4792662" y="3587750"/>
                <a:ext cx="14288" cy="14288"/>
              </a:xfrm>
              <a:custGeom>
                <a:avLst/>
                <a:gdLst/>
                <a:ahLst/>
                <a:cxnLst>
                  <a:cxn ang="0">
                    <a:pos x="10" y="0"/>
                  </a:cxn>
                  <a:cxn ang="0">
                    <a:pos x="10" y="0"/>
                  </a:cxn>
                  <a:cxn ang="0">
                    <a:pos x="5" y="1"/>
                  </a:cxn>
                  <a:cxn ang="0">
                    <a:pos x="3" y="3"/>
                  </a:cxn>
                  <a:cxn ang="0">
                    <a:pos x="2" y="5"/>
                  </a:cxn>
                  <a:cxn ang="0">
                    <a:pos x="0" y="8"/>
                  </a:cxn>
                  <a:cxn ang="0">
                    <a:pos x="0" y="8"/>
                  </a:cxn>
                  <a:cxn ang="0">
                    <a:pos x="2" y="11"/>
                  </a:cxn>
                  <a:cxn ang="0">
                    <a:pos x="3" y="14"/>
                  </a:cxn>
                  <a:cxn ang="0">
                    <a:pos x="5" y="16"/>
                  </a:cxn>
                  <a:cxn ang="0">
                    <a:pos x="10" y="18"/>
                  </a:cxn>
                  <a:cxn ang="0">
                    <a:pos x="10" y="18"/>
                  </a:cxn>
                  <a:cxn ang="0">
                    <a:pos x="13" y="16"/>
                  </a:cxn>
                  <a:cxn ang="0">
                    <a:pos x="15" y="14"/>
                  </a:cxn>
                  <a:cxn ang="0">
                    <a:pos x="16" y="11"/>
                  </a:cxn>
                  <a:cxn ang="0">
                    <a:pos x="18" y="8"/>
                  </a:cxn>
                  <a:cxn ang="0">
                    <a:pos x="18" y="8"/>
                  </a:cxn>
                  <a:cxn ang="0">
                    <a:pos x="16" y="5"/>
                  </a:cxn>
                  <a:cxn ang="0">
                    <a:pos x="15" y="3"/>
                  </a:cxn>
                  <a:cxn ang="0">
                    <a:pos x="13" y="1"/>
                  </a:cxn>
                  <a:cxn ang="0">
                    <a:pos x="10" y="0"/>
                  </a:cxn>
                </a:cxnLst>
                <a:rect l="0" t="0" r="r" b="b"/>
                <a:pathLst>
                  <a:path w="18" h="18">
                    <a:moveTo>
                      <a:pt x="10" y="0"/>
                    </a:moveTo>
                    <a:lnTo>
                      <a:pt x="10" y="0"/>
                    </a:lnTo>
                    <a:lnTo>
                      <a:pt x="5" y="1"/>
                    </a:lnTo>
                    <a:lnTo>
                      <a:pt x="3" y="3"/>
                    </a:lnTo>
                    <a:lnTo>
                      <a:pt x="2" y="5"/>
                    </a:lnTo>
                    <a:lnTo>
                      <a:pt x="0" y="8"/>
                    </a:lnTo>
                    <a:lnTo>
                      <a:pt x="0" y="8"/>
                    </a:lnTo>
                    <a:lnTo>
                      <a:pt x="2" y="11"/>
                    </a:lnTo>
                    <a:lnTo>
                      <a:pt x="3" y="14"/>
                    </a:lnTo>
                    <a:lnTo>
                      <a:pt x="5" y="16"/>
                    </a:lnTo>
                    <a:lnTo>
                      <a:pt x="10" y="18"/>
                    </a:lnTo>
                    <a:lnTo>
                      <a:pt x="10" y="18"/>
                    </a:lnTo>
                    <a:lnTo>
                      <a:pt x="13" y="16"/>
                    </a:lnTo>
                    <a:lnTo>
                      <a:pt x="15" y="14"/>
                    </a:lnTo>
                    <a:lnTo>
                      <a:pt x="16" y="11"/>
                    </a:lnTo>
                    <a:lnTo>
                      <a:pt x="18" y="8"/>
                    </a:lnTo>
                    <a:lnTo>
                      <a:pt x="18" y="8"/>
                    </a:lnTo>
                    <a:lnTo>
                      <a:pt x="16" y="5"/>
                    </a:lnTo>
                    <a:lnTo>
                      <a:pt x="15" y="3"/>
                    </a:lnTo>
                    <a:lnTo>
                      <a:pt x="13" y="1"/>
                    </a:lnTo>
                    <a:lnTo>
                      <a:pt x="10"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28" name="Freeform 3656"/>
              <p:cNvSpPr/>
              <p:nvPr/>
            </p:nvSpPr>
            <p:spPr bwMode="auto">
              <a:xfrm>
                <a:off x="4792662" y="3587750"/>
                <a:ext cx="14288" cy="14288"/>
              </a:xfrm>
              <a:custGeom>
                <a:avLst/>
                <a:gdLst/>
                <a:ahLst/>
                <a:cxnLst>
                  <a:cxn ang="0">
                    <a:pos x="10" y="0"/>
                  </a:cxn>
                  <a:cxn ang="0">
                    <a:pos x="10" y="0"/>
                  </a:cxn>
                  <a:cxn ang="0">
                    <a:pos x="5" y="1"/>
                  </a:cxn>
                  <a:cxn ang="0">
                    <a:pos x="3" y="3"/>
                  </a:cxn>
                  <a:cxn ang="0">
                    <a:pos x="2" y="5"/>
                  </a:cxn>
                  <a:cxn ang="0">
                    <a:pos x="0" y="8"/>
                  </a:cxn>
                  <a:cxn ang="0">
                    <a:pos x="0" y="8"/>
                  </a:cxn>
                  <a:cxn ang="0">
                    <a:pos x="2" y="11"/>
                  </a:cxn>
                  <a:cxn ang="0">
                    <a:pos x="3" y="14"/>
                  </a:cxn>
                  <a:cxn ang="0">
                    <a:pos x="5" y="16"/>
                  </a:cxn>
                  <a:cxn ang="0">
                    <a:pos x="10" y="18"/>
                  </a:cxn>
                  <a:cxn ang="0">
                    <a:pos x="10" y="18"/>
                  </a:cxn>
                  <a:cxn ang="0">
                    <a:pos x="13" y="16"/>
                  </a:cxn>
                  <a:cxn ang="0">
                    <a:pos x="15" y="14"/>
                  </a:cxn>
                  <a:cxn ang="0">
                    <a:pos x="16" y="11"/>
                  </a:cxn>
                  <a:cxn ang="0">
                    <a:pos x="18" y="8"/>
                  </a:cxn>
                  <a:cxn ang="0">
                    <a:pos x="18" y="8"/>
                  </a:cxn>
                  <a:cxn ang="0">
                    <a:pos x="16" y="5"/>
                  </a:cxn>
                  <a:cxn ang="0">
                    <a:pos x="15" y="3"/>
                  </a:cxn>
                  <a:cxn ang="0">
                    <a:pos x="13" y="1"/>
                  </a:cxn>
                  <a:cxn ang="0">
                    <a:pos x="10" y="0"/>
                  </a:cxn>
                </a:cxnLst>
                <a:rect l="0" t="0" r="r" b="b"/>
                <a:pathLst>
                  <a:path w="18" h="18">
                    <a:moveTo>
                      <a:pt x="10" y="0"/>
                    </a:moveTo>
                    <a:lnTo>
                      <a:pt x="10" y="0"/>
                    </a:lnTo>
                    <a:lnTo>
                      <a:pt x="5" y="1"/>
                    </a:lnTo>
                    <a:lnTo>
                      <a:pt x="3" y="3"/>
                    </a:lnTo>
                    <a:lnTo>
                      <a:pt x="2" y="5"/>
                    </a:lnTo>
                    <a:lnTo>
                      <a:pt x="0" y="8"/>
                    </a:lnTo>
                    <a:lnTo>
                      <a:pt x="0" y="8"/>
                    </a:lnTo>
                    <a:lnTo>
                      <a:pt x="2" y="11"/>
                    </a:lnTo>
                    <a:lnTo>
                      <a:pt x="3" y="14"/>
                    </a:lnTo>
                    <a:lnTo>
                      <a:pt x="5" y="16"/>
                    </a:lnTo>
                    <a:lnTo>
                      <a:pt x="10" y="18"/>
                    </a:lnTo>
                    <a:lnTo>
                      <a:pt x="10" y="18"/>
                    </a:lnTo>
                    <a:lnTo>
                      <a:pt x="13" y="16"/>
                    </a:lnTo>
                    <a:lnTo>
                      <a:pt x="15" y="14"/>
                    </a:lnTo>
                    <a:lnTo>
                      <a:pt x="16" y="11"/>
                    </a:lnTo>
                    <a:lnTo>
                      <a:pt x="18" y="8"/>
                    </a:lnTo>
                    <a:lnTo>
                      <a:pt x="18" y="8"/>
                    </a:lnTo>
                    <a:lnTo>
                      <a:pt x="16" y="5"/>
                    </a:lnTo>
                    <a:lnTo>
                      <a:pt x="15" y="3"/>
                    </a:lnTo>
                    <a:lnTo>
                      <a:pt x="13" y="1"/>
                    </a:lnTo>
                    <a:lnTo>
                      <a:pt x="10" y="0"/>
                    </a:lnTo>
                  </a:path>
                </a:pathLst>
              </a:custGeom>
              <a:noFill/>
              <a:ln w="9525">
                <a:noFill/>
                <a:round/>
              </a:ln>
            </p:spPr>
            <p:txBody>
              <a:bodyPr vert="horz" wrap="square" lIns="91440" tIns="45720" rIns="91440" bIns="45720" numCol="1" anchor="t" anchorCtr="0" compatLnSpc="1"/>
              <a:lstStyle/>
              <a:p>
                <a:endParaRPr lang="en-US"/>
              </a:p>
            </p:txBody>
          </p:sp>
          <p:sp>
            <p:nvSpPr>
              <p:cNvPr id="229" name="Freeform 3657"/>
              <p:cNvSpPr/>
              <p:nvPr/>
            </p:nvSpPr>
            <p:spPr bwMode="auto">
              <a:xfrm>
                <a:off x="4845050" y="3638550"/>
                <a:ext cx="19050" cy="19050"/>
              </a:xfrm>
              <a:custGeom>
                <a:avLst/>
                <a:gdLst/>
                <a:ahLst/>
                <a:cxnLst>
                  <a:cxn ang="0">
                    <a:pos x="13" y="0"/>
                  </a:cxn>
                  <a:cxn ang="0">
                    <a:pos x="13" y="0"/>
                  </a:cxn>
                  <a:cxn ang="0">
                    <a:pos x="7" y="1"/>
                  </a:cxn>
                  <a:cxn ang="0">
                    <a:pos x="2" y="5"/>
                  </a:cxn>
                  <a:cxn ang="0">
                    <a:pos x="2" y="5"/>
                  </a:cxn>
                  <a:cxn ang="0">
                    <a:pos x="0" y="10"/>
                  </a:cxn>
                  <a:cxn ang="0">
                    <a:pos x="0" y="13"/>
                  </a:cxn>
                  <a:cxn ang="0">
                    <a:pos x="2" y="18"/>
                  </a:cxn>
                  <a:cxn ang="0">
                    <a:pos x="7" y="21"/>
                  </a:cxn>
                  <a:cxn ang="0">
                    <a:pos x="7" y="21"/>
                  </a:cxn>
                  <a:cxn ang="0">
                    <a:pos x="8" y="23"/>
                  </a:cxn>
                  <a:cxn ang="0">
                    <a:pos x="13" y="23"/>
                  </a:cxn>
                  <a:cxn ang="0">
                    <a:pos x="13" y="23"/>
                  </a:cxn>
                  <a:cxn ang="0">
                    <a:pos x="18" y="21"/>
                  </a:cxn>
                  <a:cxn ang="0">
                    <a:pos x="23" y="18"/>
                  </a:cxn>
                  <a:cxn ang="0">
                    <a:pos x="23" y="18"/>
                  </a:cxn>
                  <a:cxn ang="0">
                    <a:pos x="25" y="13"/>
                  </a:cxn>
                  <a:cxn ang="0">
                    <a:pos x="25" y="10"/>
                  </a:cxn>
                  <a:cxn ang="0">
                    <a:pos x="23" y="5"/>
                  </a:cxn>
                  <a:cxn ang="0">
                    <a:pos x="20" y="1"/>
                  </a:cxn>
                  <a:cxn ang="0">
                    <a:pos x="20" y="1"/>
                  </a:cxn>
                  <a:cxn ang="0">
                    <a:pos x="16" y="0"/>
                  </a:cxn>
                  <a:cxn ang="0">
                    <a:pos x="13" y="0"/>
                  </a:cxn>
                </a:cxnLst>
                <a:rect l="0" t="0" r="r" b="b"/>
                <a:pathLst>
                  <a:path w="25" h="23">
                    <a:moveTo>
                      <a:pt x="13" y="0"/>
                    </a:moveTo>
                    <a:lnTo>
                      <a:pt x="13" y="0"/>
                    </a:lnTo>
                    <a:lnTo>
                      <a:pt x="7" y="1"/>
                    </a:lnTo>
                    <a:lnTo>
                      <a:pt x="2" y="5"/>
                    </a:lnTo>
                    <a:lnTo>
                      <a:pt x="2" y="5"/>
                    </a:lnTo>
                    <a:lnTo>
                      <a:pt x="0" y="10"/>
                    </a:lnTo>
                    <a:lnTo>
                      <a:pt x="0" y="13"/>
                    </a:lnTo>
                    <a:lnTo>
                      <a:pt x="2" y="18"/>
                    </a:lnTo>
                    <a:lnTo>
                      <a:pt x="7" y="21"/>
                    </a:lnTo>
                    <a:lnTo>
                      <a:pt x="7" y="21"/>
                    </a:lnTo>
                    <a:lnTo>
                      <a:pt x="8" y="23"/>
                    </a:lnTo>
                    <a:lnTo>
                      <a:pt x="13" y="23"/>
                    </a:lnTo>
                    <a:lnTo>
                      <a:pt x="13" y="23"/>
                    </a:lnTo>
                    <a:lnTo>
                      <a:pt x="18" y="21"/>
                    </a:lnTo>
                    <a:lnTo>
                      <a:pt x="23" y="18"/>
                    </a:lnTo>
                    <a:lnTo>
                      <a:pt x="23" y="18"/>
                    </a:lnTo>
                    <a:lnTo>
                      <a:pt x="25" y="13"/>
                    </a:lnTo>
                    <a:lnTo>
                      <a:pt x="25" y="10"/>
                    </a:lnTo>
                    <a:lnTo>
                      <a:pt x="23" y="5"/>
                    </a:lnTo>
                    <a:lnTo>
                      <a:pt x="20" y="1"/>
                    </a:lnTo>
                    <a:lnTo>
                      <a:pt x="20" y="1"/>
                    </a:lnTo>
                    <a:lnTo>
                      <a:pt x="16" y="0"/>
                    </a:lnTo>
                    <a:lnTo>
                      <a:pt x="13"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30" name="Freeform 3658"/>
              <p:cNvSpPr/>
              <p:nvPr/>
            </p:nvSpPr>
            <p:spPr bwMode="auto">
              <a:xfrm>
                <a:off x="4845050" y="3638550"/>
                <a:ext cx="19050" cy="19050"/>
              </a:xfrm>
              <a:custGeom>
                <a:avLst/>
                <a:gdLst/>
                <a:ahLst/>
                <a:cxnLst>
                  <a:cxn ang="0">
                    <a:pos x="13" y="0"/>
                  </a:cxn>
                  <a:cxn ang="0">
                    <a:pos x="13" y="0"/>
                  </a:cxn>
                  <a:cxn ang="0">
                    <a:pos x="7" y="1"/>
                  </a:cxn>
                  <a:cxn ang="0">
                    <a:pos x="2" y="5"/>
                  </a:cxn>
                  <a:cxn ang="0">
                    <a:pos x="2" y="5"/>
                  </a:cxn>
                  <a:cxn ang="0">
                    <a:pos x="0" y="10"/>
                  </a:cxn>
                  <a:cxn ang="0">
                    <a:pos x="0" y="13"/>
                  </a:cxn>
                  <a:cxn ang="0">
                    <a:pos x="2" y="18"/>
                  </a:cxn>
                  <a:cxn ang="0">
                    <a:pos x="7" y="21"/>
                  </a:cxn>
                  <a:cxn ang="0">
                    <a:pos x="7" y="21"/>
                  </a:cxn>
                  <a:cxn ang="0">
                    <a:pos x="8" y="23"/>
                  </a:cxn>
                  <a:cxn ang="0">
                    <a:pos x="13" y="23"/>
                  </a:cxn>
                  <a:cxn ang="0">
                    <a:pos x="13" y="23"/>
                  </a:cxn>
                  <a:cxn ang="0">
                    <a:pos x="18" y="21"/>
                  </a:cxn>
                  <a:cxn ang="0">
                    <a:pos x="23" y="18"/>
                  </a:cxn>
                  <a:cxn ang="0">
                    <a:pos x="23" y="18"/>
                  </a:cxn>
                  <a:cxn ang="0">
                    <a:pos x="25" y="13"/>
                  </a:cxn>
                  <a:cxn ang="0">
                    <a:pos x="25" y="10"/>
                  </a:cxn>
                  <a:cxn ang="0">
                    <a:pos x="23" y="5"/>
                  </a:cxn>
                  <a:cxn ang="0">
                    <a:pos x="20" y="1"/>
                  </a:cxn>
                  <a:cxn ang="0">
                    <a:pos x="20" y="1"/>
                  </a:cxn>
                  <a:cxn ang="0">
                    <a:pos x="16" y="0"/>
                  </a:cxn>
                  <a:cxn ang="0">
                    <a:pos x="13" y="0"/>
                  </a:cxn>
                </a:cxnLst>
                <a:rect l="0" t="0" r="r" b="b"/>
                <a:pathLst>
                  <a:path w="25" h="23">
                    <a:moveTo>
                      <a:pt x="13" y="0"/>
                    </a:moveTo>
                    <a:lnTo>
                      <a:pt x="13" y="0"/>
                    </a:lnTo>
                    <a:lnTo>
                      <a:pt x="7" y="1"/>
                    </a:lnTo>
                    <a:lnTo>
                      <a:pt x="2" y="5"/>
                    </a:lnTo>
                    <a:lnTo>
                      <a:pt x="2" y="5"/>
                    </a:lnTo>
                    <a:lnTo>
                      <a:pt x="0" y="10"/>
                    </a:lnTo>
                    <a:lnTo>
                      <a:pt x="0" y="13"/>
                    </a:lnTo>
                    <a:lnTo>
                      <a:pt x="2" y="18"/>
                    </a:lnTo>
                    <a:lnTo>
                      <a:pt x="7" y="21"/>
                    </a:lnTo>
                    <a:lnTo>
                      <a:pt x="7" y="21"/>
                    </a:lnTo>
                    <a:lnTo>
                      <a:pt x="8" y="23"/>
                    </a:lnTo>
                    <a:lnTo>
                      <a:pt x="13" y="23"/>
                    </a:lnTo>
                    <a:lnTo>
                      <a:pt x="13" y="23"/>
                    </a:lnTo>
                    <a:lnTo>
                      <a:pt x="18" y="21"/>
                    </a:lnTo>
                    <a:lnTo>
                      <a:pt x="23" y="18"/>
                    </a:lnTo>
                    <a:lnTo>
                      <a:pt x="23" y="18"/>
                    </a:lnTo>
                    <a:lnTo>
                      <a:pt x="25" y="13"/>
                    </a:lnTo>
                    <a:lnTo>
                      <a:pt x="25" y="10"/>
                    </a:lnTo>
                    <a:lnTo>
                      <a:pt x="23" y="5"/>
                    </a:lnTo>
                    <a:lnTo>
                      <a:pt x="20" y="1"/>
                    </a:lnTo>
                    <a:lnTo>
                      <a:pt x="20" y="1"/>
                    </a:lnTo>
                    <a:lnTo>
                      <a:pt x="16" y="0"/>
                    </a:lnTo>
                    <a:lnTo>
                      <a:pt x="13" y="0"/>
                    </a:lnTo>
                  </a:path>
                </a:pathLst>
              </a:custGeom>
              <a:noFill/>
              <a:ln w="9525">
                <a:noFill/>
                <a:round/>
              </a:ln>
            </p:spPr>
            <p:txBody>
              <a:bodyPr vert="horz" wrap="square" lIns="91440" tIns="45720" rIns="91440" bIns="45720" numCol="1" anchor="t" anchorCtr="0" compatLnSpc="1"/>
              <a:lstStyle/>
              <a:p>
                <a:endParaRPr lang="en-US"/>
              </a:p>
            </p:txBody>
          </p:sp>
          <p:sp>
            <p:nvSpPr>
              <p:cNvPr id="231" name="Freeform 3659"/>
              <p:cNvSpPr/>
              <p:nvPr/>
            </p:nvSpPr>
            <p:spPr bwMode="auto">
              <a:xfrm>
                <a:off x="4860925" y="3700462"/>
                <a:ext cx="19050" cy="17463"/>
              </a:xfrm>
              <a:custGeom>
                <a:avLst/>
                <a:gdLst/>
                <a:ahLst/>
                <a:cxnLst>
                  <a:cxn ang="0">
                    <a:pos x="12" y="0"/>
                  </a:cxn>
                  <a:cxn ang="0">
                    <a:pos x="12" y="0"/>
                  </a:cxn>
                  <a:cxn ang="0">
                    <a:pos x="5" y="2"/>
                  </a:cxn>
                  <a:cxn ang="0">
                    <a:pos x="2" y="5"/>
                  </a:cxn>
                  <a:cxn ang="0">
                    <a:pos x="2" y="5"/>
                  </a:cxn>
                  <a:cxn ang="0">
                    <a:pos x="0" y="10"/>
                  </a:cxn>
                  <a:cxn ang="0">
                    <a:pos x="0" y="15"/>
                  </a:cxn>
                  <a:cxn ang="0">
                    <a:pos x="2" y="18"/>
                  </a:cxn>
                  <a:cxn ang="0">
                    <a:pos x="5" y="21"/>
                  </a:cxn>
                  <a:cxn ang="0">
                    <a:pos x="5" y="21"/>
                  </a:cxn>
                  <a:cxn ang="0">
                    <a:pos x="8" y="23"/>
                  </a:cxn>
                  <a:cxn ang="0">
                    <a:pos x="12" y="23"/>
                  </a:cxn>
                  <a:cxn ang="0">
                    <a:pos x="12" y="23"/>
                  </a:cxn>
                  <a:cxn ang="0">
                    <a:pos x="17" y="23"/>
                  </a:cxn>
                  <a:cxn ang="0">
                    <a:pos x="22" y="18"/>
                  </a:cxn>
                  <a:cxn ang="0">
                    <a:pos x="22" y="18"/>
                  </a:cxn>
                  <a:cxn ang="0">
                    <a:pos x="23" y="13"/>
                  </a:cxn>
                  <a:cxn ang="0">
                    <a:pos x="23" y="10"/>
                  </a:cxn>
                  <a:cxn ang="0">
                    <a:pos x="22" y="5"/>
                  </a:cxn>
                  <a:cxn ang="0">
                    <a:pos x="18" y="2"/>
                  </a:cxn>
                  <a:cxn ang="0">
                    <a:pos x="18" y="2"/>
                  </a:cxn>
                  <a:cxn ang="0">
                    <a:pos x="15" y="0"/>
                  </a:cxn>
                  <a:cxn ang="0">
                    <a:pos x="12" y="0"/>
                  </a:cxn>
                </a:cxnLst>
                <a:rect l="0" t="0" r="r" b="b"/>
                <a:pathLst>
                  <a:path w="23" h="23">
                    <a:moveTo>
                      <a:pt x="12" y="0"/>
                    </a:moveTo>
                    <a:lnTo>
                      <a:pt x="12" y="0"/>
                    </a:lnTo>
                    <a:lnTo>
                      <a:pt x="5" y="2"/>
                    </a:lnTo>
                    <a:lnTo>
                      <a:pt x="2" y="5"/>
                    </a:lnTo>
                    <a:lnTo>
                      <a:pt x="2" y="5"/>
                    </a:lnTo>
                    <a:lnTo>
                      <a:pt x="0" y="10"/>
                    </a:lnTo>
                    <a:lnTo>
                      <a:pt x="0" y="15"/>
                    </a:lnTo>
                    <a:lnTo>
                      <a:pt x="2" y="18"/>
                    </a:lnTo>
                    <a:lnTo>
                      <a:pt x="5" y="21"/>
                    </a:lnTo>
                    <a:lnTo>
                      <a:pt x="5" y="21"/>
                    </a:lnTo>
                    <a:lnTo>
                      <a:pt x="8" y="23"/>
                    </a:lnTo>
                    <a:lnTo>
                      <a:pt x="12" y="23"/>
                    </a:lnTo>
                    <a:lnTo>
                      <a:pt x="12" y="23"/>
                    </a:lnTo>
                    <a:lnTo>
                      <a:pt x="17" y="23"/>
                    </a:lnTo>
                    <a:lnTo>
                      <a:pt x="22" y="18"/>
                    </a:lnTo>
                    <a:lnTo>
                      <a:pt x="22" y="18"/>
                    </a:lnTo>
                    <a:lnTo>
                      <a:pt x="23" y="13"/>
                    </a:lnTo>
                    <a:lnTo>
                      <a:pt x="23" y="10"/>
                    </a:lnTo>
                    <a:lnTo>
                      <a:pt x="22" y="5"/>
                    </a:lnTo>
                    <a:lnTo>
                      <a:pt x="18" y="2"/>
                    </a:lnTo>
                    <a:lnTo>
                      <a:pt x="18" y="2"/>
                    </a:lnTo>
                    <a:lnTo>
                      <a:pt x="15" y="0"/>
                    </a:lnTo>
                    <a:lnTo>
                      <a:pt x="12"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32" name="Freeform 3660"/>
              <p:cNvSpPr/>
              <p:nvPr/>
            </p:nvSpPr>
            <p:spPr bwMode="auto">
              <a:xfrm>
                <a:off x="4860925" y="3700462"/>
                <a:ext cx="19050" cy="17463"/>
              </a:xfrm>
              <a:custGeom>
                <a:avLst/>
                <a:gdLst/>
                <a:ahLst/>
                <a:cxnLst>
                  <a:cxn ang="0">
                    <a:pos x="12" y="0"/>
                  </a:cxn>
                  <a:cxn ang="0">
                    <a:pos x="12" y="0"/>
                  </a:cxn>
                  <a:cxn ang="0">
                    <a:pos x="5" y="2"/>
                  </a:cxn>
                  <a:cxn ang="0">
                    <a:pos x="2" y="5"/>
                  </a:cxn>
                  <a:cxn ang="0">
                    <a:pos x="2" y="5"/>
                  </a:cxn>
                  <a:cxn ang="0">
                    <a:pos x="0" y="10"/>
                  </a:cxn>
                  <a:cxn ang="0">
                    <a:pos x="0" y="15"/>
                  </a:cxn>
                  <a:cxn ang="0">
                    <a:pos x="2" y="18"/>
                  </a:cxn>
                  <a:cxn ang="0">
                    <a:pos x="5" y="21"/>
                  </a:cxn>
                  <a:cxn ang="0">
                    <a:pos x="5" y="21"/>
                  </a:cxn>
                  <a:cxn ang="0">
                    <a:pos x="8" y="23"/>
                  </a:cxn>
                  <a:cxn ang="0">
                    <a:pos x="12" y="23"/>
                  </a:cxn>
                  <a:cxn ang="0">
                    <a:pos x="12" y="23"/>
                  </a:cxn>
                  <a:cxn ang="0">
                    <a:pos x="17" y="23"/>
                  </a:cxn>
                  <a:cxn ang="0">
                    <a:pos x="22" y="18"/>
                  </a:cxn>
                  <a:cxn ang="0">
                    <a:pos x="22" y="18"/>
                  </a:cxn>
                  <a:cxn ang="0">
                    <a:pos x="23" y="13"/>
                  </a:cxn>
                  <a:cxn ang="0">
                    <a:pos x="23" y="10"/>
                  </a:cxn>
                  <a:cxn ang="0">
                    <a:pos x="22" y="5"/>
                  </a:cxn>
                  <a:cxn ang="0">
                    <a:pos x="18" y="2"/>
                  </a:cxn>
                  <a:cxn ang="0">
                    <a:pos x="18" y="2"/>
                  </a:cxn>
                  <a:cxn ang="0">
                    <a:pos x="15" y="0"/>
                  </a:cxn>
                  <a:cxn ang="0">
                    <a:pos x="12" y="0"/>
                  </a:cxn>
                </a:cxnLst>
                <a:rect l="0" t="0" r="r" b="b"/>
                <a:pathLst>
                  <a:path w="23" h="23">
                    <a:moveTo>
                      <a:pt x="12" y="0"/>
                    </a:moveTo>
                    <a:lnTo>
                      <a:pt x="12" y="0"/>
                    </a:lnTo>
                    <a:lnTo>
                      <a:pt x="5" y="2"/>
                    </a:lnTo>
                    <a:lnTo>
                      <a:pt x="2" y="5"/>
                    </a:lnTo>
                    <a:lnTo>
                      <a:pt x="2" y="5"/>
                    </a:lnTo>
                    <a:lnTo>
                      <a:pt x="0" y="10"/>
                    </a:lnTo>
                    <a:lnTo>
                      <a:pt x="0" y="15"/>
                    </a:lnTo>
                    <a:lnTo>
                      <a:pt x="2" y="18"/>
                    </a:lnTo>
                    <a:lnTo>
                      <a:pt x="5" y="21"/>
                    </a:lnTo>
                    <a:lnTo>
                      <a:pt x="5" y="21"/>
                    </a:lnTo>
                    <a:lnTo>
                      <a:pt x="8" y="23"/>
                    </a:lnTo>
                    <a:lnTo>
                      <a:pt x="12" y="23"/>
                    </a:lnTo>
                    <a:lnTo>
                      <a:pt x="12" y="23"/>
                    </a:lnTo>
                    <a:lnTo>
                      <a:pt x="17" y="23"/>
                    </a:lnTo>
                    <a:lnTo>
                      <a:pt x="22" y="18"/>
                    </a:lnTo>
                    <a:lnTo>
                      <a:pt x="22" y="18"/>
                    </a:lnTo>
                    <a:lnTo>
                      <a:pt x="23" y="13"/>
                    </a:lnTo>
                    <a:lnTo>
                      <a:pt x="23" y="10"/>
                    </a:lnTo>
                    <a:lnTo>
                      <a:pt x="22" y="5"/>
                    </a:lnTo>
                    <a:lnTo>
                      <a:pt x="18" y="2"/>
                    </a:lnTo>
                    <a:lnTo>
                      <a:pt x="18" y="2"/>
                    </a:lnTo>
                    <a:lnTo>
                      <a:pt x="15" y="0"/>
                    </a:lnTo>
                    <a:lnTo>
                      <a:pt x="12" y="0"/>
                    </a:lnTo>
                  </a:path>
                </a:pathLst>
              </a:custGeom>
              <a:noFill/>
              <a:ln w="9525">
                <a:noFill/>
                <a:round/>
              </a:ln>
            </p:spPr>
            <p:txBody>
              <a:bodyPr vert="horz" wrap="square" lIns="91440" tIns="45720" rIns="91440" bIns="45720" numCol="1" anchor="t" anchorCtr="0" compatLnSpc="1"/>
              <a:lstStyle/>
              <a:p>
                <a:endParaRPr lang="en-US"/>
              </a:p>
            </p:txBody>
          </p:sp>
          <p:sp>
            <p:nvSpPr>
              <p:cNvPr id="233" name="Freeform 3661"/>
              <p:cNvSpPr/>
              <p:nvPr/>
            </p:nvSpPr>
            <p:spPr bwMode="auto">
              <a:xfrm>
                <a:off x="4830762" y="3624262"/>
                <a:ext cx="14288" cy="12700"/>
              </a:xfrm>
              <a:custGeom>
                <a:avLst/>
                <a:gdLst/>
                <a:ahLst/>
                <a:cxnLst>
                  <a:cxn ang="0">
                    <a:pos x="10" y="0"/>
                  </a:cxn>
                  <a:cxn ang="0">
                    <a:pos x="10" y="0"/>
                  </a:cxn>
                  <a:cxn ang="0">
                    <a:pos x="5" y="0"/>
                  </a:cxn>
                  <a:cxn ang="0">
                    <a:pos x="2" y="3"/>
                  </a:cxn>
                  <a:cxn ang="0">
                    <a:pos x="2" y="3"/>
                  </a:cxn>
                  <a:cxn ang="0">
                    <a:pos x="0" y="7"/>
                  </a:cxn>
                  <a:cxn ang="0">
                    <a:pos x="0" y="10"/>
                  </a:cxn>
                  <a:cxn ang="0">
                    <a:pos x="2" y="13"/>
                  </a:cxn>
                  <a:cxn ang="0">
                    <a:pos x="5" y="15"/>
                  </a:cxn>
                  <a:cxn ang="0">
                    <a:pos x="5" y="15"/>
                  </a:cxn>
                  <a:cxn ang="0">
                    <a:pos x="10" y="17"/>
                  </a:cxn>
                  <a:cxn ang="0">
                    <a:pos x="10" y="17"/>
                  </a:cxn>
                  <a:cxn ang="0">
                    <a:pos x="13" y="17"/>
                  </a:cxn>
                  <a:cxn ang="0">
                    <a:pos x="16" y="13"/>
                  </a:cxn>
                  <a:cxn ang="0">
                    <a:pos x="16" y="13"/>
                  </a:cxn>
                  <a:cxn ang="0">
                    <a:pos x="18" y="10"/>
                  </a:cxn>
                  <a:cxn ang="0">
                    <a:pos x="18" y="7"/>
                  </a:cxn>
                  <a:cxn ang="0">
                    <a:pos x="16" y="3"/>
                  </a:cxn>
                  <a:cxn ang="0">
                    <a:pos x="13" y="2"/>
                  </a:cxn>
                  <a:cxn ang="0">
                    <a:pos x="13" y="2"/>
                  </a:cxn>
                  <a:cxn ang="0">
                    <a:pos x="10" y="0"/>
                  </a:cxn>
                </a:cxnLst>
                <a:rect l="0" t="0" r="r" b="b"/>
                <a:pathLst>
                  <a:path w="18" h="17">
                    <a:moveTo>
                      <a:pt x="10" y="0"/>
                    </a:moveTo>
                    <a:lnTo>
                      <a:pt x="10" y="0"/>
                    </a:lnTo>
                    <a:lnTo>
                      <a:pt x="5" y="0"/>
                    </a:lnTo>
                    <a:lnTo>
                      <a:pt x="2" y="3"/>
                    </a:lnTo>
                    <a:lnTo>
                      <a:pt x="2" y="3"/>
                    </a:lnTo>
                    <a:lnTo>
                      <a:pt x="0" y="7"/>
                    </a:lnTo>
                    <a:lnTo>
                      <a:pt x="0" y="10"/>
                    </a:lnTo>
                    <a:lnTo>
                      <a:pt x="2" y="13"/>
                    </a:lnTo>
                    <a:lnTo>
                      <a:pt x="5" y="15"/>
                    </a:lnTo>
                    <a:lnTo>
                      <a:pt x="5" y="15"/>
                    </a:lnTo>
                    <a:lnTo>
                      <a:pt x="10" y="17"/>
                    </a:lnTo>
                    <a:lnTo>
                      <a:pt x="10" y="17"/>
                    </a:lnTo>
                    <a:lnTo>
                      <a:pt x="13" y="17"/>
                    </a:lnTo>
                    <a:lnTo>
                      <a:pt x="16" y="13"/>
                    </a:lnTo>
                    <a:lnTo>
                      <a:pt x="16" y="13"/>
                    </a:lnTo>
                    <a:lnTo>
                      <a:pt x="18" y="10"/>
                    </a:lnTo>
                    <a:lnTo>
                      <a:pt x="18" y="7"/>
                    </a:lnTo>
                    <a:lnTo>
                      <a:pt x="16" y="3"/>
                    </a:lnTo>
                    <a:lnTo>
                      <a:pt x="13" y="2"/>
                    </a:lnTo>
                    <a:lnTo>
                      <a:pt x="13" y="2"/>
                    </a:lnTo>
                    <a:lnTo>
                      <a:pt x="10"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34" name="Freeform 3662"/>
              <p:cNvSpPr/>
              <p:nvPr/>
            </p:nvSpPr>
            <p:spPr bwMode="auto">
              <a:xfrm>
                <a:off x="4830762" y="3624262"/>
                <a:ext cx="14288" cy="12700"/>
              </a:xfrm>
              <a:custGeom>
                <a:avLst/>
                <a:gdLst/>
                <a:ahLst/>
                <a:cxnLst>
                  <a:cxn ang="0">
                    <a:pos x="10" y="0"/>
                  </a:cxn>
                  <a:cxn ang="0">
                    <a:pos x="10" y="0"/>
                  </a:cxn>
                  <a:cxn ang="0">
                    <a:pos x="5" y="0"/>
                  </a:cxn>
                  <a:cxn ang="0">
                    <a:pos x="2" y="3"/>
                  </a:cxn>
                  <a:cxn ang="0">
                    <a:pos x="2" y="3"/>
                  </a:cxn>
                  <a:cxn ang="0">
                    <a:pos x="0" y="7"/>
                  </a:cxn>
                  <a:cxn ang="0">
                    <a:pos x="0" y="10"/>
                  </a:cxn>
                  <a:cxn ang="0">
                    <a:pos x="2" y="13"/>
                  </a:cxn>
                  <a:cxn ang="0">
                    <a:pos x="5" y="15"/>
                  </a:cxn>
                  <a:cxn ang="0">
                    <a:pos x="5" y="15"/>
                  </a:cxn>
                  <a:cxn ang="0">
                    <a:pos x="10" y="17"/>
                  </a:cxn>
                  <a:cxn ang="0">
                    <a:pos x="10" y="17"/>
                  </a:cxn>
                  <a:cxn ang="0">
                    <a:pos x="13" y="17"/>
                  </a:cxn>
                  <a:cxn ang="0">
                    <a:pos x="16" y="13"/>
                  </a:cxn>
                  <a:cxn ang="0">
                    <a:pos x="16" y="13"/>
                  </a:cxn>
                  <a:cxn ang="0">
                    <a:pos x="18" y="10"/>
                  </a:cxn>
                  <a:cxn ang="0">
                    <a:pos x="18" y="7"/>
                  </a:cxn>
                  <a:cxn ang="0">
                    <a:pos x="16" y="3"/>
                  </a:cxn>
                  <a:cxn ang="0">
                    <a:pos x="13" y="2"/>
                  </a:cxn>
                  <a:cxn ang="0">
                    <a:pos x="13" y="2"/>
                  </a:cxn>
                  <a:cxn ang="0">
                    <a:pos x="10" y="0"/>
                  </a:cxn>
                </a:cxnLst>
                <a:rect l="0" t="0" r="r" b="b"/>
                <a:pathLst>
                  <a:path w="18" h="17">
                    <a:moveTo>
                      <a:pt x="10" y="0"/>
                    </a:moveTo>
                    <a:lnTo>
                      <a:pt x="10" y="0"/>
                    </a:lnTo>
                    <a:lnTo>
                      <a:pt x="5" y="0"/>
                    </a:lnTo>
                    <a:lnTo>
                      <a:pt x="2" y="3"/>
                    </a:lnTo>
                    <a:lnTo>
                      <a:pt x="2" y="3"/>
                    </a:lnTo>
                    <a:lnTo>
                      <a:pt x="0" y="7"/>
                    </a:lnTo>
                    <a:lnTo>
                      <a:pt x="0" y="10"/>
                    </a:lnTo>
                    <a:lnTo>
                      <a:pt x="2" y="13"/>
                    </a:lnTo>
                    <a:lnTo>
                      <a:pt x="5" y="15"/>
                    </a:lnTo>
                    <a:lnTo>
                      <a:pt x="5" y="15"/>
                    </a:lnTo>
                    <a:lnTo>
                      <a:pt x="10" y="17"/>
                    </a:lnTo>
                    <a:lnTo>
                      <a:pt x="10" y="17"/>
                    </a:lnTo>
                    <a:lnTo>
                      <a:pt x="13" y="17"/>
                    </a:lnTo>
                    <a:lnTo>
                      <a:pt x="16" y="13"/>
                    </a:lnTo>
                    <a:lnTo>
                      <a:pt x="16" y="13"/>
                    </a:lnTo>
                    <a:lnTo>
                      <a:pt x="18" y="10"/>
                    </a:lnTo>
                    <a:lnTo>
                      <a:pt x="18" y="7"/>
                    </a:lnTo>
                    <a:lnTo>
                      <a:pt x="16" y="3"/>
                    </a:lnTo>
                    <a:lnTo>
                      <a:pt x="13" y="2"/>
                    </a:lnTo>
                    <a:lnTo>
                      <a:pt x="13" y="2"/>
                    </a:lnTo>
                    <a:lnTo>
                      <a:pt x="10" y="0"/>
                    </a:lnTo>
                  </a:path>
                </a:pathLst>
              </a:custGeom>
              <a:noFill/>
              <a:ln w="9525">
                <a:noFill/>
                <a:round/>
              </a:ln>
            </p:spPr>
            <p:txBody>
              <a:bodyPr vert="horz" wrap="square" lIns="91440" tIns="45720" rIns="91440" bIns="45720" numCol="1" anchor="t" anchorCtr="0" compatLnSpc="1"/>
              <a:lstStyle/>
              <a:p>
                <a:endParaRPr lang="en-US"/>
              </a:p>
            </p:txBody>
          </p:sp>
          <p:sp>
            <p:nvSpPr>
              <p:cNvPr id="235" name="Freeform 3663"/>
              <p:cNvSpPr/>
              <p:nvPr/>
            </p:nvSpPr>
            <p:spPr bwMode="auto">
              <a:xfrm>
                <a:off x="4859337" y="3659187"/>
                <a:ext cx="12700" cy="12700"/>
              </a:xfrm>
              <a:custGeom>
                <a:avLst/>
                <a:gdLst/>
                <a:ahLst/>
                <a:cxnLst>
                  <a:cxn ang="0">
                    <a:pos x="8" y="0"/>
                  </a:cxn>
                  <a:cxn ang="0">
                    <a:pos x="8" y="0"/>
                  </a:cxn>
                  <a:cxn ang="0">
                    <a:pos x="3" y="0"/>
                  </a:cxn>
                  <a:cxn ang="0">
                    <a:pos x="0" y="3"/>
                  </a:cxn>
                  <a:cxn ang="0">
                    <a:pos x="0" y="3"/>
                  </a:cxn>
                  <a:cxn ang="0">
                    <a:pos x="0" y="7"/>
                  </a:cxn>
                  <a:cxn ang="0">
                    <a:pos x="0" y="10"/>
                  </a:cxn>
                  <a:cxn ang="0">
                    <a:pos x="0" y="13"/>
                  </a:cxn>
                  <a:cxn ang="0">
                    <a:pos x="3" y="15"/>
                  </a:cxn>
                  <a:cxn ang="0">
                    <a:pos x="3" y="15"/>
                  </a:cxn>
                  <a:cxn ang="0">
                    <a:pos x="8" y="16"/>
                  </a:cxn>
                  <a:cxn ang="0">
                    <a:pos x="8" y="16"/>
                  </a:cxn>
                  <a:cxn ang="0">
                    <a:pos x="11" y="16"/>
                  </a:cxn>
                  <a:cxn ang="0">
                    <a:pos x="14" y="13"/>
                  </a:cxn>
                  <a:cxn ang="0">
                    <a:pos x="14" y="13"/>
                  </a:cxn>
                  <a:cxn ang="0">
                    <a:pos x="16" y="10"/>
                  </a:cxn>
                  <a:cxn ang="0">
                    <a:pos x="16" y="7"/>
                  </a:cxn>
                  <a:cxn ang="0">
                    <a:pos x="14" y="3"/>
                  </a:cxn>
                  <a:cxn ang="0">
                    <a:pos x="13" y="2"/>
                  </a:cxn>
                  <a:cxn ang="0">
                    <a:pos x="13" y="2"/>
                  </a:cxn>
                  <a:cxn ang="0">
                    <a:pos x="8" y="0"/>
                  </a:cxn>
                </a:cxnLst>
                <a:rect l="0" t="0" r="r" b="b"/>
                <a:pathLst>
                  <a:path w="16" h="16">
                    <a:moveTo>
                      <a:pt x="8" y="0"/>
                    </a:moveTo>
                    <a:lnTo>
                      <a:pt x="8" y="0"/>
                    </a:lnTo>
                    <a:lnTo>
                      <a:pt x="3" y="0"/>
                    </a:lnTo>
                    <a:lnTo>
                      <a:pt x="0" y="3"/>
                    </a:lnTo>
                    <a:lnTo>
                      <a:pt x="0" y="3"/>
                    </a:lnTo>
                    <a:lnTo>
                      <a:pt x="0" y="7"/>
                    </a:lnTo>
                    <a:lnTo>
                      <a:pt x="0" y="10"/>
                    </a:lnTo>
                    <a:lnTo>
                      <a:pt x="0" y="13"/>
                    </a:lnTo>
                    <a:lnTo>
                      <a:pt x="3" y="15"/>
                    </a:lnTo>
                    <a:lnTo>
                      <a:pt x="3" y="15"/>
                    </a:lnTo>
                    <a:lnTo>
                      <a:pt x="8" y="16"/>
                    </a:lnTo>
                    <a:lnTo>
                      <a:pt x="8" y="16"/>
                    </a:lnTo>
                    <a:lnTo>
                      <a:pt x="11" y="16"/>
                    </a:lnTo>
                    <a:lnTo>
                      <a:pt x="14" y="13"/>
                    </a:lnTo>
                    <a:lnTo>
                      <a:pt x="14" y="13"/>
                    </a:lnTo>
                    <a:lnTo>
                      <a:pt x="16" y="10"/>
                    </a:lnTo>
                    <a:lnTo>
                      <a:pt x="16" y="7"/>
                    </a:lnTo>
                    <a:lnTo>
                      <a:pt x="14" y="3"/>
                    </a:lnTo>
                    <a:lnTo>
                      <a:pt x="13" y="2"/>
                    </a:lnTo>
                    <a:lnTo>
                      <a:pt x="13" y="2"/>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36" name="Freeform 3664"/>
              <p:cNvSpPr/>
              <p:nvPr/>
            </p:nvSpPr>
            <p:spPr bwMode="auto">
              <a:xfrm>
                <a:off x="4859337" y="3659187"/>
                <a:ext cx="12700" cy="12700"/>
              </a:xfrm>
              <a:custGeom>
                <a:avLst/>
                <a:gdLst/>
                <a:ahLst/>
                <a:cxnLst>
                  <a:cxn ang="0">
                    <a:pos x="8" y="0"/>
                  </a:cxn>
                  <a:cxn ang="0">
                    <a:pos x="8" y="0"/>
                  </a:cxn>
                  <a:cxn ang="0">
                    <a:pos x="3" y="0"/>
                  </a:cxn>
                  <a:cxn ang="0">
                    <a:pos x="0" y="3"/>
                  </a:cxn>
                  <a:cxn ang="0">
                    <a:pos x="0" y="3"/>
                  </a:cxn>
                  <a:cxn ang="0">
                    <a:pos x="0" y="7"/>
                  </a:cxn>
                  <a:cxn ang="0">
                    <a:pos x="0" y="10"/>
                  </a:cxn>
                  <a:cxn ang="0">
                    <a:pos x="0" y="13"/>
                  </a:cxn>
                  <a:cxn ang="0">
                    <a:pos x="3" y="15"/>
                  </a:cxn>
                  <a:cxn ang="0">
                    <a:pos x="3" y="15"/>
                  </a:cxn>
                  <a:cxn ang="0">
                    <a:pos x="8" y="16"/>
                  </a:cxn>
                  <a:cxn ang="0">
                    <a:pos x="8" y="16"/>
                  </a:cxn>
                  <a:cxn ang="0">
                    <a:pos x="11" y="16"/>
                  </a:cxn>
                  <a:cxn ang="0">
                    <a:pos x="14" y="13"/>
                  </a:cxn>
                  <a:cxn ang="0">
                    <a:pos x="14" y="13"/>
                  </a:cxn>
                  <a:cxn ang="0">
                    <a:pos x="16" y="10"/>
                  </a:cxn>
                  <a:cxn ang="0">
                    <a:pos x="16" y="7"/>
                  </a:cxn>
                  <a:cxn ang="0">
                    <a:pos x="14" y="3"/>
                  </a:cxn>
                  <a:cxn ang="0">
                    <a:pos x="13" y="2"/>
                  </a:cxn>
                  <a:cxn ang="0">
                    <a:pos x="13" y="2"/>
                  </a:cxn>
                  <a:cxn ang="0">
                    <a:pos x="8" y="0"/>
                  </a:cxn>
                </a:cxnLst>
                <a:rect l="0" t="0" r="r" b="b"/>
                <a:pathLst>
                  <a:path w="16" h="16">
                    <a:moveTo>
                      <a:pt x="8" y="0"/>
                    </a:moveTo>
                    <a:lnTo>
                      <a:pt x="8" y="0"/>
                    </a:lnTo>
                    <a:lnTo>
                      <a:pt x="3" y="0"/>
                    </a:lnTo>
                    <a:lnTo>
                      <a:pt x="0" y="3"/>
                    </a:lnTo>
                    <a:lnTo>
                      <a:pt x="0" y="3"/>
                    </a:lnTo>
                    <a:lnTo>
                      <a:pt x="0" y="7"/>
                    </a:lnTo>
                    <a:lnTo>
                      <a:pt x="0" y="10"/>
                    </a:lnTo>
                    <a:lnTo>
                      <a:pt x="0" y="13"/>
                    </a:lnTo>
                    <a:lnTo>
                      <a:pt x="3" y="15"/>
                    </a:lnTo>
                    <a:lnTo>
                      <a:pt x="3" y="15"/>
                    </a:lnTo>
                    <a:lnTo>
                      <a:pt x="8" y="16"/>
                    </a:lnTo>
                    <a:lnTo>
                      <a:pt x="8" y="16"/>
                    </a:lnTo>
                    <a:lnTo>
                      <a:pt x="11" y="16"/>
                    </a:lnTo>
                    <a:lnTo>
                      <a:pt x="14" y="13"/>
                    </a:lnTo>
                    <a:lnTo>
                      <a:pt x="14" y="13"/>
                    </a:lnTo>
                    <a:lnTo>
                      <a:pt x="16" y="10"/>
                    </a:lnTo>
                    <a:lnTo>
                      <a:pt x="16" y="7"/>
                    </a:lnTo>
                    <a:lnTo>
                      <a:pt x="14" y="3"/>
                    </a:lnTo>
                    <a:lnTo>
                      <a:pt x="13" y="2"/>
                    </a:lnTo>
                    <a:lnTo>
                      <a:pt x="13" y="2"/>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37" name="Freeform 3665"/>
              <p:cNvSpPr/>
              <p:nvPr/>
            </p:nvSpPr>
            <p:spPr bwMode="auto">
              <a:xfrm>
                <a:off x="4857750" y="3679825"/>
                <a:ext cx="12700" cy="12700"/>
              </a:xfrm>
              <a:custGeom>
                <a:avLst/>
                <a:gdLst/>
                <a:ahLst/>
                <a:cxnLst>
                  <a:cxn ang="0">
                    <a:pos x="9" y="0"/>
                  </a:cxn>
                  <a:cxn ang="0">
                    <a:pos x="9" y="0"/>
                  </a:cxn>
                  <a:cxn ang="0">
                    <a:pos x="4" y="2"/>
                  </a:cxn>
                  <a:cxn ang="0">
                    <a:pos x="0" y="4"/>
                  </a:cxn>
                  <a:cxn ang="0">
                    <a:pos x="0" y="4"/>
                  </a:cxn>
                  <a:cxn ang="0">
                    <a:pos x="0" y="7"/>
                  </a:cxn>
                  <a:cxn ang="0">
                    <a:pos x="0" y="10"/>
                  </a:cxn>
                  <a:cxn ang="0">
                    <a:pos x="0" y="13"/>
                  </a:cxn>
                  <a:cxn ang="0">
                    <a:pos x="4" y="17"/>
                  </a:cxn>
                  <a:cxn ang="0">
                    <a:pos x="4" y="17"/>
                  </a:cxn>
                  <a:cxn ang="0">
                    <a:pos x="9" y="17"/>
                  </a:cxn>
                  <a:cxn ang="0">
                    <a:pos x="9" y="17"/>
                  </a:cxn>
                  <a:cxn ang="0">
                    <a:pos x="12" y="17"/>
                  </a:cxn>
                  <a:cxn ang="0">
                    <a:pos x="15" y="13"/>
                  </a:cxn>
                  <a:cxn ang="0">
                    <a:pos x="15" y="13"/>
                  </a:cxn>
                  <a:cxn ang="0">
                    <a:pos x="17" y="10"/>
                  </a:cxn>
                  <a:cxn ang="0">
                    <a:pos x="17" y="7"/>
                  </a:cxn>
                  <a:cxn ang="0">
                    <a:pos x="15" y="4"/>
                  </a:cxn>
                  <a:cxn ang="0">
                    <a:pos x="13" y="2"/>
                  </a:cxn>
                  <a:cxn ang="0">
                    <a:pos x="13" y="2"/>
                  </a:cxn>
                  <a:cxn ang="0">
                    <a:pos x="9" y="0"/>
                  </a:cxn>
                </a:cxnLst>
                <a:rect l="0" t="0" r="r" b="b"/>
                <a:pathLst>
                  <a:path w="17" h="17">
                    <a:moveTo>
                      <a:pt x="9" y="0"/>
                    </a:moveTo>
                    <a:lnTo>
                      <a:pt x="9" y="0"/>
                    </a:lnTo>
                    <a:lnTo>
                      <a:pt x="4" y="2"/>
                    </a:lnTo>
                    <a:lnTo>
                      <a:pt x="0" y="4"/>
                    </a:lnTo>
                    <a:lnTo>
                      <a:pt x="0" y="4"/>
                    </a:lnTo>
                    <a:lnTo>
                      <a:pt x="0" y="7"/>
                    </a:lnTo>
                    <a:lnTo>
                      <a:pt x="0" y="10"/>
                    </a:lnTo>
                    <a:lnTo>
                      <a:pt x="0" y="13"/>
                    </a:lnTo>
                    <a:lnTo>
                      <a:pt x="4" y="17"/>
                    </a:lnTo>
                    <a:lnTo>
                      <a:pt x="4" y="17"/>
                    </a:lnTo>
                    <a:lnTo>
                      <a:pt x="9" y="17"/>
                    </a:lnTo>
                    <a:lnTo>
                      <a:pt x="9" y="17"/>
                    </a:lnTo>
                    <a:lnTo>
                      <a:pt x="12" y="17"/>
                    </a:lnTo>
                    <a:lnTo>
                      <a:pt x="15" y="13"/>
                    </a:lnTo>
                    <a:lnTo>
                      <a:pt x="15" y="13"/>
                    </a:lnTo>
                    <a:lnTo>
                      <a:pt x="17" y="10"/>
                    </a:lnTo>
                    <a:lnTo>
                      <a:pt x="17" y="7"/>
                    </a:lnTo>
                    <a:lnTo>
                      <a:pt x="15" y="4"/>
                    </a:lnTo>
                    <a:lnTo>
                      <a:pt x="13" y="2"/>
                    </a:lnTo>
                    <a:lnTo>
                      <a:pt x="13" y="2"/>
                    </a:lnTo>
                    <a:lnTo>
                      <a:pt x="9"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38" name="Freeform 3666"/>
              <p:cNvSpPr/>
              <p:nvPr/>
            </p:nvSpPr>
            <p:spPr bwMode="auto">
              <a:xfrm>
                <a:off x="4857750" y="3679825"/>
                <a:ext cx="12700" cy="12700"/>
              </a:xfrm>
              <a:custGeom>
                <a:avLst/>
                <a:gdLst/>
                <a:ahLst/>
                <a:cxnLst>
                  <a:cxn ang="0">
                    <a:pos x="9" y="0"/>
                  </a:cxn>
                  <a:cxn ang="0">
                    <a:pos x="9" y="0"/>
                  </a:cxn>
                  <a:cxn ang="0">
                    <a:pos x="4" y="2"/>
                  </a:cxn>
                  <a:cxn ang="0">
                    <a:pos x="0" y="4"/>
                  </a:cxn>
                  <a:cxn ang="0">
                    <a:pos x="0" y="4"/>
                  </a:cxn>
                  <a:cxn ang="0">
                    <a:pos x="0" y="7"/>
                  </a:cxn>
                  <a:cxn ang="0">
                    <a:pos x="0" y="10"/>
                  </a:cxn>
                  <a:cxn ang="0">
                    <a:pos x="0" y="13"/>
                  </a:cxn>
                  <a:cxn ang="0">
                    <a:pos x="4" y="17"/>
                  </a:cxn>
                  <a:cxn ang="0">
                    <a:pos x="4" y="17"/>
                  </a:cxn>
                  <a:cxn ang="0">
                    <a:pos x="9" y="17"/>
                  </a:cxn>
                  <a:cxn ang="0">
                    <a:pos x="9" y="17"/>
                  </a:cxn>
                  <a:cxn ang="0">
                    <a:pos x="12" y="17"/>
                  </a:cxn>
                  <a:cxn ang="0">
                    <a:pos x="15" y="13"/>
                  </a:cxn>
                  <a:cxn ang="0">
                    <a:pos x="15" y="13"/>
                  </a:cxn>
                  <a:cxn ang="0">
                    <a:pos x="17" y="10"/>
                  </a:cxn>
                  <a:cxn ang="0">
                    <a:pos x="17" y="7"/>
                  </a:cxn>
                  <a:cxn ang="0">
                    <a:pos x="15" y="4"/>
                  </a:cxn>
                  <a:cxn ang="0">
                    <a:pos x="13" y="2"/>
                  </a:cxn>
                  <a:cxn ang="0">
                    <a:pos x="13" y="2"/>
                  </a:cxn>
                  <a:cxn ang="0">
                    <a:pos x="9" y="0"/>
                  </a:cxn>
                </a:cxnLst>
                <a:rect l="0" t="0" r="r" b="b"/>
                <a:pathLst>
                  <a:path w="17" h="17">
                    <a:moveTo>
                      <a:pt x="9" y="0"/>
                    </a:moveTo>
                    <a:lnTo>
                      <a:pt x="9" y="0"/>
                    </a:lnTo>
                    <a:lnTo>
                      <a:pt x="4" y="2"/>
                    </a:lnTo>
                    <a:lnTo>
                      <a:pt x="0" y="4"/>
                    </a:lnTo>
                    <a:lnTo>
                      <a:pt x="0" y="4"/>
                    </a:lnTo>
                    <a:lnTo>
                      <a:pt x="0" y="7"/>
                    </a:lnTo>
                    <a:lnTo>
                      <a:pt x="0" y="10"/>
                    </a:lnTo>
                    <a:lnTo>
                      <a:pt x="0" y="13"/>
                    </a:lnTo>
                    <a:lnTo>
                      <a:pt x="4" y="17"/>
                    </a:lnTo>
                    <a:lnTo>
                      <a:pt x="4" y="17"/>
                    </a:lnTo>
                    <a:lnTo>
                      <a:pt x="9" y="17"/>
                    </a:lnTo>
                    <a:lnTo>
                      <a:pt x="9" y="17"/>
                    </a:lnTo>
                    <a:lnTo>
                      <a:pt x="12" y="17"/>
                    </a:lnTo>
                    <a:lnTo>
                      <a:pt x="15" y="13"/>
                    </a:lnTo>
                    <a:lnTo>
                      <a:pt x="15" y="13"/>
                    </a:lnTo>
                    <a:lnTo>
                      <a:pt x="17" y="10"/>
                    </a:lnTo>
                    <a:lnTo>
                      <a:pt x="17" y="7"/>
                    </a:lnTo>
                    <a:lnTo>
                      <a:pt x="15" y="4"/>
                    </a:lnTo>
                    <a:lnTo>
                      <a:pt x="13" y="2"/>
                    </a:lnTo>
                    <a:lnTo>
                      <a:pt x="13" y="2"/>
                    </a:lnTo>
                    <a:lnTo>
                      <a:pt x="9" y="0"/>
                    </a:lnTo>
                  </a:path>
                </a:pathLst>
              </a:custGeom>
              <a:noFill/>
              <a:ln w="9525">
                <a:noFill/>
                <a:round/>
              </a:ln>
            </p:spPr>
            <p:txBody>
              <a:bodyPr vert="horz" wrap="square" lIns="91440" tIns="45720" rIns="91440" bIns="45720" numCol="1" anchor="t" anchorCtr="0" compatLnSpc="1"/>
              <a:lstStyle/>
              <a:p>
                <a:endParaRPr lang="en-US"/>
              </a:p>
            </p:txBody>
          </p:sp>
          <p:sp>
            <p:nvSpPr>
              <p:cNvPr id="239" name="Freeform 3667"/>
              <p:cNvSpPr/>
              <p:nvPr/>
            </p:nvSpPr>
            <p:spPr bwMode="auto">
              <a:xfrm>
                <a:off x="4659312" y="3533775"/>
                <a:ext cx="19050" cy="19050"/>
              </a:xfrm>
              <a:custGeom>
                <a:avLst/>
                <a:gdLst/>
                <a:ahLst/>
                <a:cxnLst>
                  <a:cxn ang="0">
                    <a:pos x="12" y="0"/>
                  </a:cxn>
                  <a:cxn ang="0">
                    <a:pos x="12" y="0"/>
                  </a:cxn>
                  <a:cxn ang="0">
                    <a:pos x="7" y="2"/>
                  </a:cxn>
                  <a:cxn ang="0">
                    <a:pos x="7" y="2"/>
                  </a:cxn>
                  <a:cxn ang="0">
                    <a:pos x="2" y="5"/>
                  </a:cxn>
                  <a:cxn ang="0">
                    <a:pos x="0" y="8"/>
                  </a:cxn>
                  <a:cxn ang="0">
                    <a:pos x="0" y="13"/>
                  </a:cxn>
                  <a:cxn ang="0">
                    <a:pos x="2" y="18"/>
                  </a:cxn>
                  <a:cxn ang="0">
                    <a:pos x="2" y="18"/>
                  </a:cxn>
                  <a:cxn ang="0">
                    <a:pos x="5" y="23"/>
                  </a:cxn>
                  <a:cxn ang="0">
                    <a:pos x="12" y="25"/>
                  </a:cxn>
                  <a:cxn ang="0">
                    <a:pos x="12" y="25"/>
                  </a:cxn>
                  <a:cxn ang="0">
                    <a:pos x="18" y="23"/>
                  </a:cxn>
                  <a:cxn ang="0">
                    <a:pos x="18" y="23"/>
                  </a:cxn>
                  <a:cxn ang="0">
                    <a:pos x="21" y="20"/>
                  </a:cxn>
                  <a:cxn ang="0">
                    <a:pos x="23" y="15"/>
                  </a:cxn>
                  <a:cxn ang="0">
                    <a:pos x="23" y="12"/>
                  </a:cxn>
                  <a:cxn ang="0">
                    <a:pos x="21" y="7"/>
                  </a:cxn>
                  <a:cxn ang="0">
                    <a:pos x="21" y="7"/>
                  </a:cxn>
                  <a:cxn ang="0">
                    <a:pos x="18" y="2"/>
                  </a:cxn>
                  <a:cxn ang="0">
                    <a:pos x="12" y="0"/>
                  </a:cxn>
                </a:cxnLst>
                <a:rect l="0" t="0" r="r" b="b"/>
                <a:pathLst>
                  <a:path w="23" h="25">
                    <a:moveTo>
                      <a:pt x="12" y="0"/>
                    </a:moveTo>
                    <a:lnTo>
                      <a:pt x="12" y="0"/>
                    </a:lnTo>
                    <a:lnTo>
                      <a:pt x="7" y="2"/>
                    </a:lnTo>
                    <a:lnTo>
                      <a:pt x="7" y="2"/>
                    </a:lnTo>
                    <a:lnTo>
                      <a:pt x="2" y="5"/>
                    </a:lnTo>
                    <a:lnTo>
                      <a:pt x="0" y="8"/>
                    </a:lnTo>
                    <a:lnTo>
                      <a:pt x="0" y="13"/>
                    </a:lnTo>
                    <a:lnTo>
                      <a:pt x="2" y="18"/>
                    </a:lnTo>
                    <a:lnTo>
                      <a:pt x="2" y="18"/>
                    </a:lnTo>
                    <a:lnTo>
                      <a:pt x="5" y="23"/>
                    </a:lnTo>
                    <a:lnTo>
                      <a:pt x="12" y="25"/>
                    </a:lnTo>
                    <a:lnTo>
                      <a:pt x="12" y="25"/>
                    </a:lnTo>
                    <a:lnTo>
                      <a:pt x="18" y="23"/>
                    </a:lnTo>
                    <a:lnTo>
                      <a:pt x="18" y="23"/>
                    </a:lnTo>
                    <a:lnTo>
                      <a:pt x="21" y="20"/>
                    </a:lnTo>
                    <a:lnTo>
                      <a:pt x="23" y="15"/>
                    </a:lnTo>
                    <a:lnTo>
                      <a:pt x="23" y="12"/>
                    </a:lnTo>
                    <a:lnTo>
                      <a:pt x="21" y="7"/>
                    </a:lnTo>
                    <a:lnTo>
                      <a:pt x="21" y="7"/>
                    </a:lnTo>
                    <a:lnTo>
                      <a:pt x="18" y="2"/>
                    </a:lnTo>
                    <a:lnTo>
                      <a:pt x="12"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40" name="Freeform 3668"/>
              <p:cNvSpPr/>
              <p:nvPr/>
            </p:nvSpPr>
            <p:spPr bwMode="auto">
              <a:xfrm>
                <a:off x="4659312" y="3533775"/>
                <a:ext cx="19050" cy="19050"/>
              </a:xfrm>
              <a:custGeom>
                <a:avLst/>
                <a:gdLst/>
                <a:ahLst/>
                <a:cxnLst>
                  <a:cxn ang="0">
                    <a:pos x="12" y="0"/>
                  </a:cxn>
                  <a:cxn ang="0">
                    <a:pos x="12" y="0"/>
                  </a:cxn>
                  <a:cxn ang="0">
                    <a:pos x="7" y="2"/>
                  </a:cxn>
                  <a:cxn ang="0">
                    <a:pos x="7" y="2"/>
                  </a:cxn>
                  <a:cxn ang="0">
                    <a:pos x="2" y="5"/>
                  </a:cxn>
                  <a:cxn ang="0">
                    <a:pos x="0" y="8"/>
                  </a:cxn>
                  <a:cxn ang="0">
                    <a:pos x="0" y="13"/>
                  </a:cxn>
                  <a:cxn ang="0">
                    <a:pos x="2" y="18"/>
                  </a:cxn>
                  <a:cxn ang="0">
                    <a:pos x="2" y="18"/>
                  </a:cxn>
                  <a:cxn ang="0">
                    <a:pos x="5" y="23"/>
                  </a:cxn>
                  <a:cxn ang="0">
                    <a:pos x="12" y="25"/>
                  </a:cxn>
                  <a:cxn ang="0">
                    <a:pos x="12" y="25"/>
                  </a:cxn>
                  <a:cxn ang="0">
                    <a:pos x="18" y="23"/>
                  </a:cxn>
                  <a:cxn ang="0">
                    <a:pos x="18" y="23"/>
                  </a:cxn>
                  <a:cxn ang="0">
                    <a:pos x="21" y="20"/>
                  </a:cxn>
                  <a:cxn ang="0">
                    <a:pos x="23" y="15"/>
                  </a:cxn>
                  <a:cxn ang="0">
                    <a:pos x="23" y="12"/>
                  </a:cxn>
                  <a:cxn ang="0">
                    <a:pos x="21" y="7"/>
                  </a:cxn>
                  <a:cxn ang="0">
                    <a:pos x="21" y="7"/>
                  </a:cxn>
                  <a:cxn ang="0">
                    <a:pos x="18" y="2"/>
                  </a:cxn>
                  <a:cxn ang="0">
                    <a:pos x="12" y="0"/>
                  </a:cxn>
                </a:cxnLst>
                <a:rect l="0" t="0" r="r" b="b"/>
                <a:pathLst>
                  <a:path w="23" h="25">
                    <a:moveTo>
                      <a:pt x="12" y="0"/>
                    </a:moveTo>
                    <a:lnTo>
                      <a:pt x="12" y="0"/>
                    </a:lnTo>
                    <a:lnTo>
                      <a:pt x="7" y="2"/>
                    </a:lnTo>
                    <a:lnTo>
                      <a:pt x="7" y="2"/>
                    </a:lnTo>
                    <a:lnTo>
                      <a:pt x="2" y="5"/>
                    </a:lnTo>
                    <a:lnTo>
                      <a:pt x="0" y="8"/>
                    </a:lnTo>
                    <a:lnTo>
                      <a:pt x="0" y="13"/>
                    </a:lnTo>
                    <a:lnTo>
                      <a:pt x="2" y="18"/>
                    </a:lnTo>
                    <a:lnTo>
                      <a:pt x="2" y="18"/>
                    </a:lnTo>
                    <a:lnTo>
                      <a:pt x="5" y="23"/>
                    </a:lnTo>
                    <a:lnTo>
                      <a:pt x="12" y="25"/>
                    </a:lnTo>
                    <a:lnTo>
                      <a:pt x="12" y="25"/>
                    </a:lnTo>
                    <a:lnTo>
                      <a:pt x="18" y="23"/>
                    </a:lnTo>
                    <a:lnTo>
                      <a:pt x="18" y="23"/>
                    </a:lnTo>
                    <a:lnTo>
                      <a:pt x="21" y="20"/>
                    </a:lnTo>
                    <a:lnTo>
                      <a:pt x="23" y="15"/>
                    </a:lnTo>
                    <a:lnTo>
                      <a:pt x="23" y="12"/>
                    </a:lnTo>
                    <a:lnTo>
                      <a:pt x="21" y="7"/>
                    </a:lnTo>
                    <a:lnTo>
                      <a:pt x="21" y="7"/>
                    </a:lnTo>
                    <a:lnTo>
                      <a:pt x="18" y="2"/>
                    </a:lnTo>
                    <a:lnTo>
                      <a:pt x="12" y="0"/>
                    </a:lnTo>
                  </a:path>
                </a:pathLst>
              </a:custGeom>
              <a:noFill/>
              <a:ln w="9525">
                <a:noFill/>
                <a:round/>
              </a:ln>
            </p:spPr>
            <p:txBody>
              <a:bodyPr vert="horz" wrap="square" lIns="91440" tIns="45720" rIns="91440" bIns="45720" numCol="1" anchor="t" anchorCtr="0" compatLnSpc="1"/>
              <a:lstStyle/>
              <a:p>
                <a:endParaRPr lang="en-US"/>
              </a:p>
            </p:txBody>
          </p:sp>
          <p:sp>
            <p:nvSpPr>
              <p:cNvPr id="241" name="Freeform 3669"/>
              <p:cNvSpPr/>
              <p:nvPr/>
            </p:nvSpPr>
            <p:spPr bwMode="auto">
              <a:xfrm>
                <a:off x="4638675" y="3540125"/>
                <a:ext cx="12700" cy="14288"/>
              </a:xfrm>
              <a:custGeom>
                <a:avLst/>
                <a:gdLst/>
                <a:ahLst/>
                <a:cxnLst>
                  <a:cxn ang="0">
                    <a:pos x="8" y="0"/>
                  </a:cxn>
                  <a:cxn ang="0">
                    <a:pos x="8" y="0"/>
                  </a:cxn>
                  <a:cxn ang="0">
                    <a:pos x="5" y="2"/>
                  </a:cxn>
                  <a:cxn ang="0">
                    <a:pos x="5" y="2"/>
                  </a:cxn>
                  <a:cxn ang="0">
                    <a:pos x="2" y="3"/>
                  </a:cxn>
                  <a:cxn ang="0">
                    <a:pos x="0" y="7"/>
                  </a:cxn>
                  <a:cxn ang="0">
                    <a:pos x="0" y="10"/>
                  </a:cxn>
                  <a:cxn ang="0">
                    <a:pos x="2" y="13"/>
                  </a:cxn>
                  <a:cxn ang="0">
                    <a:pos x="2" y="13"/>
                  </a:cxn>
                  <a:cxn ang="0">
                    <a:pos x="5" y="16"/>
                  </a:cxn>
                  <a:cxn ang="0">
                    <a:pos x="8" y="18"/>
                  </a:cxn>
                  <a:cxn ang="0">
                    <a:pos x="8" y="18"/>
                  </a:cxn>
                  <a:cxn ang="0">
                    <a:pos x="13" y="16"/>
                  </a:cxn>
                  <a:cxn ang="0">
                    <a:pos x="13" y="16"/>
                  </a:cxn>
                  <a:cxn ang="0">
                    <a:pos x="15" y="15"/>
                  </a:cxn>
                  <a:cxn ang="0">
                    <a:pos x="16" y="11"/>
                  </a:cxn>
                  <a:cxn ang="0">
                    <a:pos x="16" y="8"/>
                  </a:cxn>
                  <a:cxn ang="0">
                    <a:pos x="16" y="5"/>
                  </a:cxn>
                  <a:cxn ang="0">
                    <a:pos x="16" y="5"/>
                  </a:cxn>
                  <a:cxn ang="0">
                    <a:pos x="13" y="2"/>
                  </a:cxn>
                  <a:cxn ang="0">
                    <a:pos x="8" y="0"/>
                  </a:cxn>
                </a:cxnLst>
                <a:rect l="0" t="0" r="r" b="b"/>
                <a:pathLst>
                  <a:path w="16" h="18">
                    <a:moveTo>
                      <a:pt x="8" y="0"/>
                    </a:moveTo>
                    <a:lnTo>
                      <a:pt x="8" y="0"/>
                    </a:lnTo>
                    <a:lnTo>
                      <a:pt x="5" y="2"/>
                    </a:lnTo>
                    <a:lnTo>
                      <a:pt x="5" y="2"/>
                    </a:lnTo>
                    <a:lnTo>
                      <a:pt x="2" y="3"/>
                    </a:lnTo>
                    <a:lnTo>
                      <a:pt x="0" y="7"/>
                    </a:lnTo>
                    <a:lnTo>
                      <a:pt x="0" y="10"/>
                    </a:lnTo>
                    <a:lnTo>
                      <a:pt x="2" y="13"/>
                    </a:lnTo>
                    <a:lnTo>
                      <a:pt x="2" y="13"/>
                    </a:lnTo>
                    <a:lnTo>
                      <a:pt x="5" y="16"/>
                    </a:lnTo>
                    <a:lnTo>
                      <a:pt x="8" y="18"/>
                    </a:lnTo>
                    <a:lnTo>
                      <a:pt x="8" y="18"/>
                    </a:lnTo>
                    <a:lnTo>
                      <a:pt x="13" y="16"/>
                    </a:lnTo>
                    <a:lnTo>
                      <a:pt x="13" y="16"/>
                    </a:lnTo>
                    <a:lnTo>
                      <a:pt x="15" y="15"/>
                    </a:lnTo>
                    <a:lnTo>
                      <a:pt x="16" y="11"/>
                    </a:lnTo>
                    <a:lnTo>
                      <a:pt x="16" y="8"/>
                    </a:lnTo>
                    <a:lnTo>
                      <a:pt x="16" y="5"/>
                    </a:lnTo>
                    <a:lnTo>
                      <a:pt x="16" y="5"/>
                    </a:lnTo>
                    <a:lnTo>
                      <a:pt x="13" y="2"/>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42" name="Freeform 3670"/>
              <p:cNvSpPr/>
              <p:nvPr/>
            </p:nvSpPr>
            <p:spPr bwMode="auto">
              <a:xfrm>
                <a:off x="4638675" y="3540125"/>
                <a:ext cx="12700" cy="14288"/>
              </a:xfrm>
              <a:custGeom>
                <a:avLst/>
                <a:gdLst/>
                <a:ahLst/>
                <a:cxnLst>
                  <a:cxn ang="0">
                    <a:pos x="8" y="0"/>
                  </a:cxn>
                  <a:cxn ang="0">
                    <a:pos x="8" y="0"/>
                  </a:cxn>
                  <a:cxn ang="0">
                    <a:pos x="5" y="2"/>
                  </a:cxn>
                  <a:cxn ang="0">
                    <a:pos x="5" y="2"/>
                  </a:cxn>
                  <a:cxn ang="0">
                    <a:pos x="2" y="3"/>
                  </a:cxn>
                  <a:cxn ang="0">
                    <a:pos x="0" y="7"/>
                  </a:cxn>
                  <a:cxn ang="0">
                    <a:pos x="0" y="10"/>
                  </a:cxn>
                  <a:cxn ang="0">
                    <a:pos x="2" y="13"/>
                  </a:cxn>
                  <a:cxn ang="0">
                    <a:pos x="2" y="13"/>
                  </a:cxn>
                  <a:cxn ang="0">
                    <a:pos x="5" y="16"/>
                  </a:cxn>
                  <a:cxn ang="0">
                    <a:pos x="8" y="18"/>
                  </a:cxn>
                  <a:cxn ang="0">
                    <a:pos x="8" y="18"/>
                  </a:cxn>
                  <a:cxn ang="0">
                    <a:pos x="13" y="16"/>
                  </a:cxn>
                  <a:cxn ang="0">
                    <a:pos x="13" y="16"/>
                  </a:cxn>
                  <a:cxn ang="0">
                    <a:pos x="15" y="15"/>
                  </a:cxn>
                  <a:cxn ang="0">
                    <a:pos x="16" y="11"/>
                  </a:cxn>
                  <a:cxn ang="0">
                    <a:pos x="16" y="8"/>
                  </a:cxn>
                  <a:cxn ang="0">
                    <a:pos x="16" y="5"/>
                  </a:cxn>
                  <a:cxn ang="0">
                    <a:pos x="16" y="5"/>
                  </a:cxn>
                  <a:cxn ang="0">
                    <a:pos x="13" y="2"/>
                  </a:cxn>
                  <a:cxn ang="0">
                    <a:pos x="8" y="0"/>
                  </a:cxn>
                </a:cxnLst>
                <a:rect l="0" t="0" r="r" b="b"/>
                <a:pathLst>
                  <a:path w="16" h="18">
                    <a:moveTo>
                      <a:pt x="8" y="0"/>
                    </a:moveTo>
                    <a:lnTo>
                      <a:pt x="8" y="0"/>
                    </a:lnTo>
                    <a:lnTo>
                      <a:pt x="5" y="2"/>
                    </a:lnTo>
                    <a:lnTo>
                      <a:pt x="5" y="2"/>
                    </a:lnTo>
                    <a:lnTo>
                      <a:pt x="2" y="3"/>
                    </a:lnTo>
                    <a:lnTo>
                      <a:pt x="0" y="7"/>
                    </a:lnTo>
                    <a:lnTo>
                      <a:pt x="0" y="10"/>
                    </a:lnTo>
                    <a:lnTo>
                      <a:pt x="2" y="13"/>
                    </a:lnTo>
                    <a:lnTo>
                      <a:pt x="2" y="13"/>
                    </a:lnTo>
                    <a:lnTo>
                      <a:pt x="5" y="16"/>
                    </a:lnTo>
                    <a:lnTo>
                      <a:pt x="8" y="18"/>
                    </a:lnTo>
                    <a:lnTo>
                      <a:pt x="8" y="18"/>
                    </a:lnTo>
                    <a:lnTo>
                      <a:pt x="13" y="16"/>
                    </a:lnTo>
                    <a:lnTo>
                      <a:pt x="13" y="16"/>
                    </a:lnTo>
                    <a:lnTo>
                      <a:pt x="15" y="15"/>
                    </a:lnTo>
                    <a:lnTo>
                      <a:pt x="16" y="11"/>
                    </a:lnTo>
                    <a:lnTo>
                      <a:pt x="16" y="8"/>
                    </a:lnTo>
                    <a:lnTo>
                      <a:pt x="16" y="5"/>
                    </a:lnTo>
                    <a:lnTo>
                      <a:pt x="16" y="5"/>
                    </a:lnTo>
                    <a:lnTo>
                      <a:pt x="13" y="2"/>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43" name="Freeform 3671"/>
              <p:cNvSpPr/>
              <p:nvPr/>
            </p:nvSpPr>
            <p:spPr bwMode="auto">
              <a:xfrm>
                <a:off x="4683125" y="3533775"/>
                <a:ext cx="12700" cy="14288"/>
              </a:xfrm>
              <a:custGeom>
                <a:avLst/>
                <a:gdLst/>
                <a:ahLst/>
                <a:cxnLst>
                  <a:cxn ang="0">
                    <a:pos x="8" y="0"/>
                  </a:cxn>
                  <a:cxn ang="0">
                    <a:pos x="8" y="0"/>
                  </a:cxn>
                  <a:cxn ang="0">
                    <a:pos x="3" y="2"/>
                  </a:cxn>
                  <a:cxn ang="0">
                    <a:pos x="3" y="2"/>
                  </a:cxn>
                  <a:cxn ang="0">
                    <a:pos x="1" y="3"/>
                  </a:cxn>
                  <a:cxn ang="0">
                    <a:pos x="0" y="7"/>
                  </a:cxn>
                  <a:cxn ang="0">
                    <a:pos x="0" y="10"/>
                  </a:cxn>
                  <a:cxn ang="0">
                    <a:pos x="0" y="13"/>
                  </a:cxn>
                  <a:cxn ang="0">
                    <a:pos x="0" y="13"/>
                  </a:cxn>
                  <a:cxn ang="0">
                    <a:pos x="3" y="17"/>
                  </a:cxn>
                  <a:cxn ang="0">
                    <a:pos x="8" y="18"/>
                  </a:cxn>
                  <a:cxn ang="0">
                    <a:pos x="8" y="18"/>
                  </a:cxn>
                  <a:cxn ang="0">
                    <a:pos x="11" y="17"/>
                  </a:cxn>
                  <a:cxn ang="0">
                    <a:pos x="11" y="17"/>
                  </a:cxn>
                  <a:cxn ang="0">
                    <a:pos x="14" y="15"/>
                  </a:cxn>
                  <a:cxn ang="0">
                    <a:pos x="16" y="12"/>
                  </a:cxn>
                  <a:cxn ang="0">
                    <a:pos x="16" y="8"/>
                  </a:cxn>
                  <a:cxn ang="0">
                    <a:pos x="14" y="5"/>
                  </a:cxn>
                  <a:cxn ang="0">
                    <a:pos x="14" y="5"/>
                  </a:cxn>
                  <a:cxn ang="0">
                    <a:pos x="13" y="2"/>
                  </a:cxn>
                  <a:cxn ang="0">
                    <a:pos x="8" y="0"/>
                  </a:cxn>
                </a:cxnLst>
                <a:rect l="0" t="0" r="r" b="b"/>
                <a:pathLst>
                  <a:path w="16" h="18">
                    <a:moveTo>
                      <a:pt x="8" y="0"/>
                    </a:moveTo>
                    <a:lnTo>
                      <a:pt x="8" y="0"/>
                    </a:lnTo>
                    <a:lnTo>
                      <a:pt x="3" y="2"/>
                    </a:lnTo>
                    <a:lnTo>
                      <a:pt x="3" y="2"/>
                    </a:lnTo>
                    <a:lnTo>
                      <a:pt x="1" y="3"/>
                    </a:lnTo>
                    <a:lnTo>
                      <a:pt x="0" y="7"/>
                    </a:lnTo>
                    <a:lnTo>
                      <a:pt x="0" y="10"/>
                    </a:lnTo>
                    <a:lnTo>
                      <a:pt x="0" y="13"/>
                    </a:lnTo>
                    <a:lnTo>
                      <a:pt x="0" y="13"/>
                    </a:lnTo>
                    <a:lnTo>
                      <a:pt x="3" y="17"/>
                    </a:lnTo>
                    <a:lnTo>
                      <a:pt x="8" y="18"/>
                    </a:lnTo>
                    <a:lnTo>
                      <a:pt x="8" y="18"/>
                    </a:lnTo>
                    <a:lnTo>
                      <a:pt x="11" y="17"/>
                    </a:lnTo>
                    <a:lnTo>
                      <a:pt x="11" y="17"/>
                    </a:lnTo>
                    <a:lnTo>
                      <a:pt x="14" y="15"/>
                    </a:lnTo>
                    <a:lnTo>
                      <a:pt x="16" y="12"/>
                    </a:lnTo>
                    <a:lnTo>
                      <a:pt x="16" y="8"/>
                    </a:lnTo>
                    <a:lnTo>
                      <a:pt x="14" y="5"/>
                    </a:lnTo>
                    <a:lnTo>
                      <a:pt x="14" y="5"/>
                    </a:lnTo>
                    <a:lnTo>
                      <a:pt x="13" y="2"/>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44" name="Freeform 3672"/>
              <p:cNvSpPr/>
              <p:nvPr/>
            </p:nvSpPr>
            <p:spPr bwMode="auto">
              <a:xfrm>
                <a:off x="4683125" y="3533775"/>
                <a:ext cx="12700" cy="14288"/>
              </a:xfrm>
              <a:custGeom>
                <a:avLst/>
                <a:gdLst/>
                <a:ahLst/>
                <a:cxnLst>
                  <a:cxn ang="0">
                    <a:pos x="8" y="0"/>
                  </a:cxn>
                  <a:cxn ang="0">
                    <a:pos x="8" y="0"/>
                  </a:cxn>
                  <a:cxn ang="0">
                    <a:pos x="3" y="2"/>
                  </a:cxn>
                  <a:cxn ang="0">
                    <a:pos x="3" y="2"/>
                  </a:cxn>
                  <a:cxn ang="0">
                    <a:pos x="1" y="3"/>
                  </a:cxn>
                  <a:cxn ang="0">
                    <a:pos x="0" y="7"/>
                  </a:cxn>
                  <a:cxn ang="0">
                    <a:pos x="0" y="10"/>
                  </a:cxn>
                  <a:cxn ang="0">
                    <a:pos x="0" y="13"/>
                  </a:cxn>
                  <a:cxn ang="0">
                    <a:pos x="0" y="13"/>
                  </a:cxn>
                  <a:cxn ang="0">
                    <a:pos x="3" y="17"/>
                  </a:cxn>
                  <a:cxn ang="0">
                    <a:pos x="8" y="18"/>
                  </a:cxn>
                  <a:cxn ang="0">
                    <a:pos x="8" y="18"/>
                  </a:cxn>
                  <a:cxn ang="0">
                    <a:pos x="11" y="17"/>
                  </a:cxn>
                  <a:cxn ang="0">
                    <a:pos x="11" y="17"/>
                  </a:cxn>
                  <a:cxn ang="0">
                    <a:pos x="14" y="15"/>
                  </a:cxn>
                  <a:cxn ang="0">
                    <a:pos x="16" y="12"/>
                  </a:cxn>
                  <a:cxn ang="0">
                    <a:pos x="16" y="8"/>
                  </a:cxn>
                  <a:cxn ang="0">
                    <a:pos x="14" y="5"/>
                  </a:cxn>
                  <a:cxn ang="0">
                    <a:pos x="14" y="5"/>
                  </a:cxn>
                  <a:cxn ang="0">
                    <a:pos x="13" y="2"/>
                  </a:cxn>
                  <a:cxn ang="0">
                    <a:pos x="8" y="0"/>
                  </a:cxn>
                </a:cxnLst>
                <a:rect l="0" t="0" r="r" b="b"/>
                <a:pathLst>
                  <a:path w="16" h="18">
                    <a:moveTo>
                      <a:pt x="8" y="0"/>
                    </a:moveTo>
                    <a:lnTo>
                      <a:pt x="8" y="0"/>
                    </a:lnTo>
                    <a:lnTo>
                      <a:pt x="3" y="2"/>
                    </a:lnTo>
                    <a:lnTo>
                      <a:pt x="3" y="2"/>
                    </a:lnTo>
                    <a:lnTo>
                      <a:pt x="1" y="3"/>
                    </a:lnTo>
                    <a:lnTo>
                      <a:pt x="0" y="7"/>
                    </a:lnTo>
                    <a:lnTo>
                      <a:pt x="0" y="10"/>
                    </a:lnTo>
                    <a:lnTo>
                      <a:pt x="0" y="13"/>
                    </a:lnTo>
                    <a:lnTo>
                      <a:pt x="0" y="13"/>
                    </a:lnTo>
                    <a:lnTo>
                      <a:pt x="3" y="17"/>
                    </a:lnTo>
                    <a:lnTo>
                      <a:pt x="8" y="18"/>
                    </a:lnTo>
                    <a:lnTo>
                      <a:pt x="8" y="18"/>
                    </a:lnTo>
                    <a:lnTo>
                      <a:pt x="11" y="17"/>
                    </a:lnTo>
                    <a:lnTo>
                      <a:pt x="11" y="17"/>
                    </a:lnTo>
                    <a:lnTo>
                      <a:pt x="14" y="15"/>
                    </a:lnTo>
                    <a:lnTo>
                      <a:pt x="16" y="12"/>
                    </a:lnTo>
                    <a:lnTo>
                      <a:pt x="16" y="8"/>
                    </a:lnTo>
                    <a:lnTo>
                      <a:pt x="14" y="5"/>
                    </a:lnTo>
                    <a:lnTo>
                      <a:pt x="14" y="5"/>
                    </a:lnTo>
                    <a:lnTo>
                      <a:pt x="13" y="2"/>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45" name="Freeform 3673"/>
              <p:cNvSpPr/>
              <p:nvPr/>
            </p:nvSpPr>
            <p:spPr bwMode="auto">
              <a:xfrm>
                <a:off x="4699000" y="3544887"/>
                <a:ext cx="14288" cy="14288"/>
              </a:xfrm>
              <a:custGeom>
                <a:avLst/>
                <a:gdLst/>
                <a:ahLst/>
                <a:cxnLst>
                  <a:cxn ang="0">
                    <a:pos x="8" y="0"/>
                  </a:cxn>
                  <a:cxn ang="0">
                    <a:pos x="8" y="0"/>
                  </a:cxn>
                  <a:cxn ang="0">
                    <a:pos x="5" y="2"/>
                  </a:cxn>
                  <a:cxn ang="0">
                    <a:pos x="5" y="2"/>
                  </a:cxn>
                  <a:cxn ang="0">
                    <a:pos x="1" y="3"/>
                  </a:cxn>
                  <a:cxn ang="0">
                    <a:pos x="0" y="6"/>
                  </a:cxn>
                  <a:cxn ang="0">
                    <a:pos x="0" y="10"/>
                  </a:cxn>
                  <a:cxn ang="0">
                    <a:pos x="1" y="13"/>
                  </a:cxn>
                  <a:cxn ang="0">
                    <a:pos x="1" y="13"/>
                  </a:cxn>
                  <a:cxn ang="0">
                    <a:pos x="5" y="16"/>
                  </a:cxn>
                  <a:cxn ang="0">
                    <a:pos x="8" y="18"/>
                  </a:cxn>
                  <a:cxn ang="0">
                    <a:pos x="8" y="18"/>
                  </a:cxn>
                  <a:cxn ang="0">
                    <a:pos x="13" y="16"/>
                  </a:cxn>
                  <a:cxn ang="0">
                    <a:pos x="13" y="16"/>
                  </a:cxn>
                  <a:cxn ang="0">
                    <a:pos x="14" y="15"/>
                  </a:cxn>
                  <a:cxn ang="0">
                    <a:pos x="16" y="11"/>
                  </a:cxn>
                  <a:cxn ang="0">
                    <a:pos x="16" y="8"/>
                  </a:cxn>
                  <a:cxn ang="0">
                    <a:pos x="16" y="5"/>
                  </a:cxn>
                  <a:cxn ang="0">
                    <a:pos x="16" y="5"/>
                  </a:cxn>
                  <a:cxn ang="0">
                    <a:pos x="13" y="2"/>
                  </a:cxn>
                  <a:cxn ang="0">
                    <a:pos x="8" y="0"/>
                  </a:cxn>
                </a:cxnLst>
                <a:rect l="0" t="0" r="r" b="b"/>
                <a:pathLst>
                  <a:path w="16" h="18">
                    <a:moveTo>
                      <a:pt x="8" y="0"/>
                    </a:moveTo>
                    <a:lnTo>
                      <a:pt x="8" y="0"/>
                    </a:lnTo>
                    <a:lnTo>
                      <a:pt x="5" y="2"/>
                    </a:lnTo>
                    <a:lnTo>
                      <a:pt x="5" y="2"/>
                    </a:lnTo>
                    <a:lnTo>
                      <a:pt x="1" y="3"/>
                    </a:lnTo>
                    <a:lnTo>
                      <a:pt x="0" y="6"/>
                    </a:lnTo>
                    <a:lnTo>
                      <a:pt x="0" y="10"/>
                    </a:lnTo>
                    <a:lnTo>
                      <a:pt x="1" y="13"/>
                    </a:lnTo>
                    <a:lnTo>
                      <a:pt x="1" y="13"/>
                    </a:lnTo>
                    <a:lnTo>
                      <a:pt x="5" y="16"/>
                    </a:lnTo>
                    <a:lnTo>
                      <a:pt x="8" y="18"/>
                    </a:lnTo>
                    <a:lnTo>
                      <a:pt x="8" y="18"/>
                    </a:lnTo>
                    <a:lnTo>
                      <a:pt x="13" y="16"/>
                    </a:lnTo>
                    <a:lnTo>
                      <a:pt x="13" y="16"/>
                    </a:lnTo>
                    <a:lnTo>
                      <a:pt x="14" y="15"/>
                    </a:lnTo>
                    <a:lnTo>
                      <a:pt x="16" y="11"/>
                    </a:lnTo>
                    <a:lnTo>
                      <a:pt x="16" y="8"/>
                    </a:lnTo>
                    <a:lnTo>
                      <a:pt x="16" y="5"/>
                    </a:lnTo>
                    <a:lnTo>
                      <a:pt x="16" y="5"/>
                    </a:lnTo>
                    <a:lnTo>
                      <a:pt x="13" y="2"/>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46" name="Freeform 3674"/>
              <p:cNvSpPr/>
              <p:nvPr/>
            </p:nvSpPr>
            <p:spPr bwMode="auto">
              <a:xfrm>
                <a:off x="4699000" y="3544887"/>
                <a:ext cx="14288" cy="14288"/>
              </a:xfrm>
              <a:custGeom>
                <a:avLst/>
                <a:gdLst/>
                <a:ahLst/>
                <a:cxnLst>
                  <a:cxn ang="0">
                    <a:pos x="8" y="0"/>
                  </a:cxn>
                  <a:cxn ang="0">
                    <a:pos x="8" y="0"/>
                  </a:cxn>
                  <a:cxn ang="0">
                    <a:pos x="5" y="2"/>
                  </a:cxn>
                  <a:cxn ang="0">
                    <a:pos x="5" y="2"/>
                  </a:cxn>
                  <a:cxn ang="0">
                    <a:pos x="1" y="3"/>
                  </a:cxn>
                  <a:cxn ang="0">
                    <a:pos x="0" y="6"/>
                  </a:cxn>
                  <a:cxn ang="0">
                    <a:pos x="0" y="10"/>
                  </a:cxn>
                  <a:cxn ang="0">
                    <a:pos x="1" y="13"/>
                  </a:cxn>
                  <a:cxn ang="0">
                    <a:pos x="1" y="13"/>
                  </a:cxn>
                  <a:cxn ang="0">
                    <a:pos x="5" y="16"/>
                  </a:cxn>
                  <a:cxn ang="0">
                    <a:pos x="8" y="18"/>
                  </a:cxn>
                  <a:cxn ang="0">
                    <a:pos x="8" y="18"/>
                  </a:cxn>
                  <a:cxn ang="0">
                    <a:pos x="13" y="16"/>
                  </a:cxn>
                  <a:cxn ang="0">
                    <a:pos x="13" y="16"/>
                  </a:cxn>
                  <a:cxn ang="0">
                    <a:pos x="14" y="15"/>
                  </a:cxn>
                  <a:cxn ang="0">
                    <a:pos x="16" y="11"/>
                  </a:cxn>
                  <a:cxn ang="0">
                    <a:pos x="16" y="8"/>
                  </a:cxn>
                  <a:cxn ang="0">
                    <a:pos x="16" y="5"/>
                  </a:cxn>
                  <a:cxn ang="0">
                    <a:pos x="16" y="5"/>
                  </a:cxn>
                  <a:cxn ang="0">
                    <a:pos x="13" y="2"/>
                  </a:cxn>
                  <a:cxn ang="0">
                    <a:pos x="8" y="0"/>
                  </a:cxn>
                </a:cxnLst>
                <a:rect l="0" t="0" r="r" b="b"/>
                <a:pathLst>
                  <a:path w="16" h="18">
                    <a:moveTo>
                      <a:pt x="8" y="0"/>
                    </a:moveTo>
                    <a:lnTo>
                      <a:pt x="8" y="0"/>
                    </a:lnTo>
                    <a:lnTo>
                      <a:pt x="5" y="2"/>
                    </a:lnTo>
                    <a:lnTo>
                      <a:pt x="5" y="2"/>
                    </a:lnTo>
                    <a:lnTo>
                      <a:pt x="1" y="3"/>
                    </a:lnTo>
                    <a:lnTo>
                      <a:pt x="0" y="6"/>
                    </a:lnTo>
                    <a:lnTo>
                      <a:pt x="0" y="10"/>
                    </a:lnTo>
                    <a:lnTo>
                      <a:pt x="1" y="13"/>
                    </a:lnTo>
                    <a:lnTo>
                      <a:pt x="1" y="13"/>
                    </a:lnTo>
                    <a:lnTo>
                      <a:pt x="5" y="16"/>
                    </a:lnTo>
                    <a:lnTo>
                      <a:pt x="8" y="18"/>
                    </a:lnTo>
                    <a:lnTo>
                      <a:pt x="8" y="18"/>
                    </a:lnTo>
                    <a:lnTo>
                      <a:pt x="13" y="16"/>
                    </a:lnTo>
                    <a:lnTo>
                      <a:pt x="13" y="16"/>
                    </a:lnTo>
                    <a:lnTo>
                      <a:pt x="14" y="15"/>
                    </a:lnTo>
                    <a:lnTo>
                      <a:pt x="16" y="11"/>
                    </a:lnTo>
                    <a:lnTo>
                      <a:pt x="16" y="8"/>
                    </a:lnTo>
                    <a:lnTo>
                      <a:pt x="16" y="5"/>
                    </a:lnTo>
                    <a:lnTo>
                      <a:pt x="16" y="5"/>
                    </a:lnTo>
                    <a:lnTo>
                      <a:pt x="13" y="2"/>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47" name="Freeform 3675"/>
              <p:cNvSpPr/>
              <p:nvPr/>
            </p:nvSpPr>
            <p:spPr bwMode="auto">
              <a:xfrm>
                <a:off x="4860925" y="3756025"/>
                <a:ext cx="19050" cy="20638"/>
              </a:xfrm>
              <a:custGeom>
                <a:avLst/>
                <a:gdLst/>
                <a:ahLst/>
                <a:cxnLst>
                  <a:cxn ang="0">
                    <a:pos x="13" y="0"/>
                  </a:cxn>
                  <a:cxn ang="0">
                    <a:pos x="13" y="0"/>
                  </a:cxn>
                  <a:cxn ang="0">
                    <a:pos x="7" y="2"/>
                  </a:cxn>
                  <a:cxn ang="0">
                    <a:pos x="7" y="2"/>
                  </a:cxn>
                  <a:cxn ang="0">
                    <a:pos x="4" y="5"/>
                  </a:cxn>
                  <a:cxn ang="0">
                    <a:pos x="2" y="8"/>
                  </a:cxn>
                  <a:cxn ang="0">
                    <a:pos x="0" y="13"/>
                  </a:cxn>
                  <a:cxn ang="0">
                    <a:pos x="2" y="18"/>
                  </a:cxn>
                  <a:cxn ang="0">
                    <a:pos x="2" y="18"/>
                  </a:cxn>
                  <a:cxn ang="0">
                    <a:pos x="7" y="23"/>
                  </a:cxn>
                  <a:cxn ang="0">
                    <a:pos x="13" y="24"/>
                  </a:cxn>
                  <a:cxn ang="0">
                    <a:pos x="13" y="24"/>
                  </a:cxn>
                  <a:cxn ang="0">
                    <a:pos x="18" y="23"/>
                  </a:cxn>
                  <a:cxn ang="0">
                    <a:pos x="18" y="23"/>
                  </a:cxn>
                  <a:cxn ang="0">
                    <a:pos x="22" y="20"/>
                  </a:cxn>
                  <a:cxn ang="0">
                    <a:pos x="25" y="15"/>
                  </a:cxn>
                  <a:cxn ang="0">
                    <a:pos x="25" y="11"/>
                  </a:cxn>
                  <a:cxn ang="0">
                    <a:pos x="23" y="6"/>
                  </a:cxn>
                  <a:cxn ang="0">
                    <a:pos x="23" y="6"/>
                  </a:cxn>
                  <a:cxn ang="0">
                    <a:pos x="18" y="2"/>
                  </a:cxn>
                  <a:cxn ang="0">
                    <a:pos x="13" y="0"/>
                  </a:cxn>
                </a:cxnLst>
                <a:rect l="0" t="0" r="r" b="b"/>
                <a:pathLst>
                  <a:path w="25" h="24">
                    <a:moveTo>
                      <a:pt x="13" y="0"/>
                    </a:moveTo>
                    <a:lnTo>
                      <a:pt x="13" y="0"/>
                    </a:lnTo>
                    <a:lnTo>
                      <a:pt x="7" y="2"/>
                    </a:lnTo>
                    <a:lnTo>
                      <a:pt x="7" y="2"/>
                    </a:lnTo>
                    <a:lnTo>
                      <a:pt x="4" y="5"/>
                    </a:lnTo>
                    <a:lnTo>
                      <a:pt x="2" y="8"/>
                    </a:lnTo>
                    <a:lnTo>
                      <a:pt x="0" y="13"/>
                    </a:lnTo>
                    <a:lnTo>
                      <a:pt x="2" y="18"/>
                    </a:lnTo>
                    <a:lnTo>
                      <a:pt x="2" y="18"/>
                    </a:lnTo>
                    <a:lnTo>
                      <a:pt x="7" y="23"/>
                    </a:lnTo>
                    <a:lnTo>
                      <a:pt x="13" y="24"/>
                    </a:lnTo>
                    <a:lnTo>
                      <a:pt x="13" y="24"/>
                    </a:lnTo>
                    <a:lnTo>
                      <a:pt x="18" y="23"/>
                    </a:lnTo>
                    <a:lnTo>
                      <a:pt x="18" y="23"/>
                    </a:lnTo>
                    <a:lnTo>
                      <a:pt x="22" y="20"/>
                    </a:lnTo>
                    <a:lnTo>
                      <a:pt x="25" y="15"/>
                    </a:lnTo>
                    <a:lnTo>
                      <a:pt x="25" y="11"/>
                    </a:lnTo>
                    <a:lnTo>
                      <a:pt x="23" y="6"/>
                    </a:lnTo>
                    <a:lnTo>
                      <a:pt x="23" y="6"/>
                    </a:lnTo>
                    <a:lnTo>
                      <a:pt x="18" y="2"/>
                    </a:lnTo>
                    <a:lnTo>
                      <a:pt x="13"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48" name="Freeform 3676"/>
              <p:cNvSpPr/>
              <p:nvPr/>
            </p:nvSpPr>
            <p:spPr bwMode="auto">
              <a:xfrm>
                <a:off x="4860925" y="3756025"/>
                <a:ext cx="19050" cy="20638"/>
              </a:xfrm>
              <a:custGeom>
                <a:avLst/>
                <a:gdLst/>
                <a:ahLst/>
                <a:cxnLst>
                  <a:cxn ang="0">
                    <a:pos x="13" y="0"/>
                  </a:cxn>
                  <a:cxn ang="0">
                    <a:pos x="13" y="0"/>
                  </a:cxn>
                  <a:cxn ang="0">
                    <a:pos x="7" y="2"/>
                  </a:cxn>
                  <a:cxn ang="0">
                    <a:pos x="7" y="2"/>
                  </a:cxn>
                  <a:cxn ang="0">
                    <a:pos x="4" y="5"/>
                  </a:cxn>
                  <a:cxn ang="0">
                    <a:pos x="2" y="8"/>
                  </a:cxn>
                  <a:cxn ang="0">
                    <a:pos x="0" y="13"/>
                  </a:cxn>
                  <a:cxn ang="0">
                    <a:pos x="2" y="18"/>
                  </a:cxn>
                  <a:cxn ang="0">
                    <a:pos x="2" y="18"/>
                  </a:cxn>
                  <a:cxn ang="0">
                    <a:pos x="7" y="23"/>
                  </a:cxn>
                  <a:cxn ang="0">
                    <a:pos x="13" y="24"/>
                  </a:cxn>
                  <a:cxn ang="0">
                    <a:pos x="13" y="24"/>
                  </a:cxn>
                  <a:cxn ang="0">
                    <a:pos x="18" y="23"/>
                  </a:cxn>
                  <a:cxn ang="0">
                    <a:pos x="18" y="23"/>
                  </a:cxn>
                  <a:cxn ang="0">
                    <a:pos x="22" y="20"/>
                  </a:cxn>
                  <a:cxn ang="0">
                    <a:pos x="25" y="15"/>
                  </a:cxn>
                  <a:cxn ang="0">
                    <a:pos x="25" y="11"/>
                  </a:cxn>
                  <a:cxn ang="0">
                    <a:pos x="23" y="6"/>
                  </a:cxn>
                  <a:cxn ang="0">
                    <a:pos x="23" y="6"/>
                  </a:cxn>
                  <a:cxn ang="0">
                    <a:pos x="18" y="2"/>
                  </a:cxn>
                  <a:cxn ang="0">
                    <a:pos x="13" y="0"/>
                  </a:cxn>
                </a:cxnLst>
                <a:rect l="0" t="0" r="r" b="b"/>
                <a:pathLst>
                  <a:path w="25" h="24">
                    <a:moveTo>
                      <a:pt x="13" y="0"/>
                    </a:moveTo>
                    <a:lnTo>
                      <a:pt x="13" y="0"/>
                    </a:lnTo>
                    <a:lnTo>
                      <a:pt x="7" y="2"/>
                    </a:lnTo>
                    <a:lnTo>
                      <a:pt x="7" y="2"/>
                    </a:lnTo>
                    <a:lnTo>
                      <a:pt x="4" y="5"/>
                    </a:lnTo>
                    <a:lnTo>
                      <a:pt x="2" y="8"/>
                    </a:lnTo>
                    <a:lnTo>
                      <a:pt x="0" y="13"/>
                    </a:lnTo>
                    <a:lnTo>
                      <a:pt x="2" y="18"/>
                    </a:lnTo>
                    <a:lnTo>
                      <a:pt x="2" y="18"/>
                    </a:lnTo>
                    <a:lnTo>
                      <a:pt x="7" y="23"/>
                    </a:lnTo>
                    <a:lnTo>
                      <a:pt x="13" y="24"/>
                    </a:lnTo>
                    <a:lnTo>
                      <a:pt x="13" y="24"/>
                    </a:lnTo>
                    <a:lnTo>
                      <a:pt x="18" y="23"/>
                    </a:lnTo>
                    <a:lnTo>
                      <a:pt x="18" y="23"/>
                    </a:lnTo>
                    <a:lnTo>
                      <a:pt x="22" y="20"/>
                    </a:lnTo>
                    <a:lnTo>
                      <a:pt x="25" y="15"/>
                    </a:lnTo>
                    <a:lnTo>
                      <a:pt x="25" y="11"/>
                    </a:lnTo>
                    <a:lnTo>
                      <a:pt x="23" y="6"/>
                    </a:lnTo>
                    <a:lnTo>
                      <a:pt x="23" y="6"/>
                    </a:lnTo>
                    <a:lnTo>
                      <a:pt x="18" y="2"/>
                    </a:lnTo>
                    <a:lnTo>
                      <a:pt x="13" y="0"/>
                    </a:lnTo>
                  </a:path>
                </a:pathLst>
              </a:custGeom>
              <a:noFill/>
              <a:ln w="9525">
                <a:noFill/>
                <a:round/>
              </a:ln>
            </p:spPr>
            <p:txBody>
              <a:bodyPr vert="horz" wrap="square" lIns="91440" tIns="45720" rIns="91440" bIns="45720" numCol="1" anchor="t" anchorCtr="0" compatLnSpc="1"/>
              <a:lstStyle/>
              <a:p>
                <a:endParaRPr lang="en-US"/>
              </a:p>
            </p:txBody>
          </p:sp>
          <p:sp>
            <p:nvSpPr>
              <p:cNvPr id="249" name="Freeform 3677"/>
              <p:cNvSpPr/>
              <p:nvPr/>
            </p:nvSpPr>
            <p:spPr bwMode="auto">
              <a:xfrm>
                <a:off x="4846637" y="3817937"/>
                <a:ext cx="19050" cy="19050"/>
              </a:xfrm>
              <a:custGeom>
                <a:avLst/>
                <a:gdLst/>
                <a:ahLst/>
                <a:cxnLst>
                  <a:cxn ang="0">
                    <a:pos x="12" y="0"/>
                  </a:cxn>
                  <a:cxn ang="0">
                    <a:pos x="12" y="0"/>
                  </a:cxn>
                  <a:cxn ang="0">
                    <a:pos x="7" y="1"/>
                  </a:cxn>
                  <a:cxn ang="0">
                    <a:pos x="7" y="1"/>
                  </a:cxn>
                  <a:cxn ang="0">
                    <a:pos x="2" y="4"/>
                  </a:cxn>
                  <a:cxn ang="0">
                    <a:pos x="0" y="9"/>
                  </a:cxn>
                  <a:cxn ang="0">
                    <a:pos x="0" y="13"/>
                  </a:cxn>
                  <a:cxn ang="0">
                    <a:pos x="2" y="17"/>
                  </a:cxn>
                  <a:cxn ang="0">
                    <a:pos x="2" y="17"/>
                  </a:cxn>
                  <a:cxn ang="0">
                    <a:pos x="5" y="22"/>
                  </a:cxn>
                  <a:cxn ang="0">
                    <a:pos x="12" y="24"/>
                  </a:cxn>
                  <a:cxn ang="0">
                    <a:pos x="12" y="24"/>
                  </a:cxn>
                  <a:cxn ang="0">
                    <a:pos x="18" y="22"/>
                  </a:cxn>
                  <a:cxn ang="0">
                    <a:pos x="18" y="22"/>
                  </a:cxn>
                  <a:cxn ang="0">
                    <a:pos x="22" y="19"/>
                  </a:cxn>
                  <a:cxn ang="0">
                    <a:pos x="23" y="16"/>
                  </a:cxn>
                  <a:cxn ang="0">
                    <a:pos x="23" y="11"/>
                  </a:cxn>
                  <a:cxn ang="0">
                    <a:pos x="23" y="6"/>
                  </a:cxn>
                  <a:cxn ang="0">
                    <a:pos x="23" y="6"/>
                  </a:cxn>
                  <a:cxn ang="0">
                    <a:pos x="18" y="1"/>
                  </a:cxn>
                  <a:cxn ang="0">
                    <a:pos x="12" y="0"/>
                  </a:cxn>
                </a:cxnLst>
                <a:rect l="0" t="0" r="r" b="b"/>
                <a:pathLst>
                  <a:path w="23" h="24">
                    <a:moveTo>
                      <a:pt x="12" y="0"/>
                    </a:moveTo>
                    <a:lnTo>
                      <a:pt x="12" y="0"/>
                    </a:lnTo>
                    <a:lnTo>
                      <a:pt x="7" y="1"/>
                    </a:lnTo>
                    <a:lnTo>
                      <a:pt x="7" y="1"/>
                    </a:lnTo>
                    <a:lnTo>
                      <a:pt x="2" y="4"/>
                    </a:lnTo>
                    <a:lnTo>
                      <a:pt x="0" y="9"/>
                    </a:lnTo>
                    <a:lnTo>
                      <a:pt x="0" y="13"/>
                    </a:lnTo>
                    <a:lnTo>
                      <a:pt x="2" y="17"/>
                    </a:lnTo>
                    <a:lnTo>
                      <a:pt x="2" y="17"/>
                    </a:lnTo>
                    <a:lnTo>
                      <a:pt x="5" y="22"/>
                    </a:lnTo>
                    <a:lnTo>
                      <a:pt x="12" y="24"/>
                    </a:lnTo>
                    <a:lnTo>
                      <a:pt x="12" y="24"/>
                    </a:lnTo>
                    <a:lnTo>
                      <a:pt x="18" y="22"/>
                    </a:lnTo>
                    <a:lnTo>
                      <a:pt x="18" y="22"/>
                    </a:lnTo>
                    <a:lnTo>
                      <a:pt x="22" y="19"/>
                    </a:lnTo>
                    <a:lnTo>
                      <a:pt x="23" y="16"/>
                    </a:lnTo>
                    <a:lnTo>
                      <a:pt x="23" y="11"/>
                    </a:lnTo>
                    <a:lnTo>
                      <a:pt x="23" y="6"/>
                    </a:lnTo>
                    <a:lnTo>
                      <a:pt x="23" y="6"/>
                    </a:lnTo>
                    <a:lnTo>
                      <a:pt x="18" y="1"/>
                    </a:lnTo>
                    <a:lnTo>
                      <a:pt x="12"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50" name="Freeform 3678"/>
              <p:cNvSpPr/>
              <p:nvPr/>
            </p:nvSpPr>
            <p:spPr bwMode="auto">
              <a:xfrm>
                <a:off x="4846637" y="3817937"/>
                <a:ext cx="19050" cy="19050"/>
              </a:xfrm>
              <a:custGeom>
                <a:avLst/>
                <a:gdLst/>
                <a:ahLst/>
                <a:cxnLst>
                  <a:cxn ang="0">
                    <a:pos x="12" y="0"/>
                  </a:cxn>
                  <a:cxn ang="0">
                    <a:pos x="12" y="0"/>
                  </a:cxn>
                  <a:cxn ang="0">
                    <a:pos x="7" y="1"/>
                  </a:cxn>
                  <a:cxn ang="0">
                    <a:pos x="7" y="1"/>
                  </a:cxn>
                  <a:cxn ang="0">
                    <a:pos x="2" y="4"/>
                  </a:cxn>
                  <a:cxn ang="0">
                    <a:pos x="0" y="9"/>
                  </a:cxn>
                  <a:cxn ang="0">
                    <a:pos x="0" y="13"/>
                  </a:cxn>
                  <a:cxn ang="0">
                    <a:pos x="2" y="17"/>
                  </a:cxn>
                  <a:cxn ang="0">
                    <a:pos x="2" y="17"/>
                  </a:cxn>
                  <a:cxn ang="0">
                    <a:pos x="5" y="22"/>
                  </a:cxn>
                  <a:cxn ang="0">
                    <a:pos x="12" y="24"/>
                  </a:cxn>
                  <a:cxn ang="0">
                    <a:pos x="12" y="24"/>
                  </a:cxn>
                  <a:cxn ang="0">
                    <a:pos x="18" y="22"/>
                  </a:cxn>
                  <a:cxn ang="0">
                    <a:pos x="18" y="22"/>
                  </a:cxn>
                  <a:cxn ang="0">
                    <a:pos x="22" y="19"/>
                  </a:cxn>
                  <a:cxn ang="0">
                    <a:pos x="23" y="16"/>
                  </a:cxn>
                  <a:cxn ang="0">
                    <a:pos x="23" y="11"/>
                  </a:cxn>
                  <a:cxn ang="0">
                    <a:pos x="23" y="6"/>
                  </a:cxn>
                  <a:cxn ang="0">
                    <a:pos x="23" y="6"/>
                  </a:cxn>
                  <a:cxn ang="0">
                    <a:pos x="18" y="1"/>
                  </a:cxn>
                  <a:cxn ang="0">
                    <a:pos x="12" y="0"/>
                  </a:cxn>
                </a:cxnLst>
                <a:rect l="0" t="0" r="r" b="b"/>
                <a:pathLst>
                  <a:path w="23" h="24">
                    <a:moveTo>
                      <a:pt x="12" y="0"/>
                    </a:moveTo>
                    <a:lnTo>
                      <a:pt x="12" y="0"/>
                    </a:lnTo>
                    <a:lnTo>
                      <a:pt x="7" y="1"/>
                    </a:lnTo>
                    <a:lnTo>
                      <a:pt x="7" y="1"/>
                    </a:lnTo>
                    <a:lnTo>
                      <a:pt x="2" y="4"/>
                    </a:lnTo>
                    <a:lnTo>
                      <a:pt x="0" y="9"/>
                    </a:lnTo>
                    <a:lnTo>
                      <a:pt x="0" y="13"/>
                    </a:lnTo>
                    <a:lnTo>
                      <a:pt x="2" y="17"/>
                    </a:lnTo>
                    <a:lnTo>
                      <a:pt x="2" y="17"/>
                    </a:lnTo>
                    <a:lnTo>
                      <a:pt x="5" y="22"/>
                    </a:lnTo>
                    <a:lnTo>
                      <a:pt x="12" y="24"/>
                    </a:lnTo>
                    <a:lnTo>
                      <a:pt x="12" y="24"/>
                    </a:lnTo>
                    <a:lnTo>
                      <a:pt x="18" y="22"/>
                    </a:lnTo>
                    <a:lnTo>
                      <a:pt x="18" y="22"/>
                    </a:lnTo>
                    <a:lnTo>
                      <a:pt x="22" y="19"/>
                    </a:lnTo>
                    <a:lnTo>
                      <a:pt x="23" y="16"/>
                    </a:lnTo>
                    <a:lnTo>
                      <a:pt x="23" y="11"/>
                    </a:lnTo>
                    <a:lnTo>
                      <a:pt x="23" y="6"/>
                    </a:lnTo>
                    <a:lnTo>
                      <a:pt x="23" y="6"/>
                    </a:lnTo>
                    <a:lnTo>
                      <a:pt x="18" y="1"/>
                    </a:lnTo>
                    <a:lnTo>
                      <a:pt x="12" y="0"/>
                    </a:lnTo>
                  </a:path>
                </a:pathLst>
              </a:custGeom>
              <a:noFill/>
              <a:ln w="9525">
                <a:noFill/>
                <a:round/>
              </a:ln>
            </p:spPr>
            <p:txBody>
              <a:bodyPr vert="horz" wrap="square" lIns="91440" tIns="45720" rIns="91440" bIns="45720" numCol="1" anchor="t" anchorCtr="0" compatLnSpc="1"/>
              <a:lstStyle/>
              <a:p>
                <a:endParaRPr lang="en-US"/>
              </a:p>
            </p:txBody>
          </p:sp>
          <p:sp>
            <p:nvSpPr>
              <p:cNvPr id="251" name="Freeform 3679"/>
              <p:cNvSpPr/>
              <p:nvPr/>
            </p:nvSpPr>
            <p:spPr bwMode="auto">
              <a:xfrm>
                <a:off x="4859337" y="3735387"/>
                <a:ext cx="12700" cy="14288"/>
              </a:xfrm>
              <a:custGeom>
                <a:avLst/>
                <a:gdLst/>
                <a:ahLst/>
                <a:cxnLst>
                  <a:cxn ang="0">
                    <a:pos x="10" y="0"/>
                  </a:cxn>
                  <a:cxn ang="0">
                    <a:pos x="10" y="0"/>
                  </a:cxn>
                  <a:cxn ang="0">
                    <a:pos x="5" y="2"/>
                  </a:cxn>
                  <a:cxn ang="0">
                    <a:pos x="5" y="2"/>
                  </a:cxn>
                  <a:cxn ang="0">
                    <a:pos x="2" y="3"/>
                  </a:cxn>
                  <a:cxn ang="0">
                    <a:pos x="2" y="6"/>
                  </a:cxn>
                  <a:cxn ang="0">
                    <a:pos x="0" y="10"/>
                  </a:cxn>
                  <a:cxn ang="0">
                    <a:pos x="2" y="13"/>
                  </a:cxn>
                  <a:cxn ang="0">
                    <a:pos x="2" y="13"/>
                  </a:cxn>
                  <a:cxn ang="0">
                    <a:pos x="5" y="16"/>
                  </a:cxn>
                  <a:cxn ang="0">
                    <a:pos x="10" y="18"/>
                  </a:cxn>
                  <a:cxn ang="0">
                    <a:pos x="10" y="18"/>
                  </a:cxn>
                  <a:cxn ang="0">
                    <a:pos x="13" y="16"/>
                  </a:cxn>
                  <a:cxn ang="0">
                    <a:pos x="13" y="16"/>
                  </a:cxn>
                  <a:cxn ang="0">
                    <a:pos x="16" y="15"/>
                  </a:cxn>
                  <a:cxn ang="0">
                    <a:pos x="18" y="11"/>
                  </a:cxn>
                  <a:cxn ang="0">
                    <a:pos x="18" y="8"/>
                  </a:cxn>
                  <a:cxn ang="0">
                    <a:pos x="16" y="5"/>
                  </a:cxn>
                  <a:cxn ang="0">
                    <a:pos x="16" y="5"/>
                  </a:cxn>
                  <a:cxn ang="0">
                    <a:pos x="13" y="2"/>
                  </a:cxn>
                  <a:cxn ang="0">
                    <a:pos x="10" y="0"/>
                  </a:cxn>
                </a:cxnLst>
                <a:rect l="0" t="0" r="r" b="b"/>
                <a:pathLst>
                  <a:path w="18" h="18">
                    <a:moveTo>
                      <a:pt x="10" y="0"/>
                    </a:moveTo>
                    <a:lnTo>
                      <a:pt x="10" y="0"/>
                    </a:lnTo>
                    <a:lnTo>
                      <a:pt x="5" y="2"/>
                    </a:lnTo>
                    <a:lnTo>
                      <a:pt x="5" y="2"/>
                    </a:lnTo>
                    <a:lnTo>
                      <a:pt x="2" y="3"/>
                    </a:lnTo>
                    <a:lnTo>
                      <a:pt x="2" y="6"/>
                    </a:lnTo>
                    <a:lnTo>
                      <a:pt x="0" y="10"/>
                    </a:lnTo>
                    <a:lnTo>
                      <a:pt x="2" y="13"/>
                    </a:lnTo>
                    <a:lnTo>
                      <a:pt x="2" y="13"/>
                    </a:lnTo>
                    <a:lnTo>
                      <a:pt x="5" y="16"/>
                    </a:lnTo>
                    <a:lnTo>
                      <a:pt x="10" y="18"/>
                    </a:lnTo>
                    <a:lnTo>
                      <a:pt x="10" y="18"/>
                    </a:lnTo>
                    <a:lnTo>
                      <a:pt x="13" y="16"/>
                    </a:lnTo>
                    <a:lnTo>
                      <a:pt x="13" y="16"/>
                    </a:lnTo>
                    <a:lnTo>
                      <a:pt x="16" y="15"/>
                    </a:lnTo>
                    <a:lnTo>
                      <a:pt x="18" y="11"/>
                    </a:lnTo>
                    <a:lnTo>
                      <a:pt x="18" y="8"/>
                    </a:lnTo>
                    <a:lnTo>
                      <a:pt x="16" y="5"/>
                    </a:lnTo>
                    <a:lnTo>
                      <a:pt x="16" y="5"/>
                    </a:lnTo>
                    <a:lnTo>
                      <a:pt x="13" y="2"/>
                    </a:lnTo>
                    <a:lnTo>
                      <a:pt x="10"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52" name="Freeform 3680"/>
              <p:cNvSpPr/>
              <p:nvPr/>
            </p:nvSpPr>
            <p:spPr bwMode="auto">
              <a:xfrm>
                <a:off x="4859337" y="3735387"/>
                <a:ext cx="12700" cy="14288"/>
              </a:xfrm>
              <a:custGeom>
                <a:avLst/>
                <a:gdLst/>
                <a:ahLst/>
                <a:cxnLst>
                  <a:cxn ang="0">
                    <a:pos x="10" y="0"/>
                  </a:cxn>
                  <a:cxn ang="0">
                    <a:pos x="10" y="0"/>
                  </a:cxn>
                  <a:cxn ang="0">
                    <a:pos x="5" y="2"/>
                  </a:cxn>
                  <a:cxn ang="0">
                    <a:pos x="5" y="2"/>
                  </a:cxn>
                  <a:cxn ang="0">
                    <a:pos x="2" y="3"/>
                  </a:cxn>
                  <a:cxn ang="0">
                    <a:pos x="2" y="6"/>
                  </a:cxn>
                  <a:cxn ang="0">
                    <a:pos x="0" y="10"/>
                  </a:cxn>
                  <a:cxn ang="0">
                    <a:pos x="2" y="13"/>
                  </a:cxn>
                  <a:cxn ang="0">
                    <a:pos x="2" y="13"/>
                  </a:cxn>
                  <a:cxn ang="0">
                    <a:pos x="5" y="16"/>
                  </a:cxn>
                  <a:cxn ang="0">
                    <a:pos x="10" y="18"/>
                  </a:cxn>
                  <a:cxn ang="0">
                    <a:pos x="10" y="18"/>
                  </a:cxn>
                  <a:cxn ang="0">
                    <a:pos x="13" y="16"/>
                  </a:cxn>
                  <a:cxn ang="0">
                    <a:pos x="13" y="16"/>
                  </a:cxn>
                  <a:cxn ang="0">
                    <a:pos x="16" y="15"/>
                  </a:cxn>
                  <a:cxn ang="0">
                    <a:pos x="18" y="11"/>
                  </a:cxn>
                  <a:cxn ang="0">
                    <a:pos x="18" y="8"/>
                  </a:cxn>
                  <a:cxn ang="0">
                    <a:pos x="16" y="5"/>
                  </a:cxn>
                  <a:cxn ang="0">
                    <a:pos x="16" y="5"/>
                  </a:cxn>
                  <a:cxn ang="0">
                    <a:pos x="13" y="2"/>
                  </a:cxn>
                  <a:cxn ang="0">
                    <a:pos x="10" y="0"/>
                  </a:cxn>
                </a:cxnLst>
                <a:rect l="0" t="0" r="r" b="b"/>
                <a:pathLst>
                  <a:path w="18" h="18">
                    <a:moveTo>
                      <a:pt x="10" y="0"/>
                    </a:moveTo>
                    <a:lnTo>
                      <a:pt x="10" y="0"/>
                    </a:lnTo>
                    <a:lnTo>
                      <a:pt x="5" y="2"/>
                    </a:lnTo>
                    <a:lnTo>
                      <a:pt x="5" y="2"/>
                    </a:lnTo>
                    <a:lnTo>
                      <a:pt x="2" y="3"/>
                    </a:lnTo>
                    <a:lnTo>
                      <a:pt x="2" y="6"/>
                    </a:lnTo>
                    <a:lnTo>
                      <a:pt x="0" y="10"/>
                    </a:lnTo>
                    <a:lnTo>
                      <a:pt x="2" y="13"/>
                    </a:lnTo>
                    <a:lnTo>
                      <a:pt x="2" y="13"/>
                    </a:lnTo>
                    <a:lnTo>
                      <a:pt x="5" y="16"/>
                    </a:lnTo>
                    <a:lnTo>
                      <a:pt x="10" y="18"/>
                    </a:lnTo>
                    <a:lnTo>
                      <a:pt x="10" y="18"/>
                    </a:lnTo>
                    <a:lnTo>
                      <a:pt x="13" y="16"/>
                    </a:lnTo>
                    <a:lnTo>
                      <a:pt x="13" y="16"/>
                    </a:lnTo>
                    <a:lnTo>
                      <a:pt x="16" y="15"/>
                    </a:lnTo>
                    <a:lnTo>
                      <a:pt x="18" y="11"/>
                    </a:lnTo>
                    <a:lnTo>
                      <a:pt x="18" y="8"/>
                    </a:lnTo>
                    <a:lnTo>
                      <a:pt x="16" y="5"/>
                    </a:lnTo>
                    <a:lnTo>
                      <a:pt x="16" y="5"/>
                    </a:lnTo>
                    <a:lnTo>
                      <a:pt x="13" y="2"/>
                    </a:lnTo>
                    <a:lnTo>
                      <a:pt x="10" y="0"/>
                    </a:lnTo>
                  </a:path>
                </a:pathLst>
              </a:custGeom>
              <a:noFill/>
              <a:ln w="9525">
                <a:noFill/>
                <a:round/>
              </a:ln>
            </p:spPr>
            <p:txBody>
              <a:bodyPr vert="horz" wrap="square" lIns="91440" tIns="45720" rIns="91440" bIns="45720" numCol="1" anchor="t" anchorCtr="0" compatLnSpc="1"/>
              <a:lstStyle/>
              <a:p>
                <a:endParaRPr lang="en-US"/>
              </a:p>
            </p:txBody>
          </p:sp>
          <p:sp>
            <p:nvSpPr>
              <p:cNvPr id="253" name="Freeform 3681"/>
              <p:cNvSpPr/>
              <p:nvPr/>
            </p:nvSpPr>
            <p:spPr bwMode="auto">
              <a:xfrm>
                <a:off x="4865687" y="3779837"/>
                <a:ext cx="14288" cy="12700"/>
              </a:xfrm>
              <a:custGeom>
                <a:avLst/>
                <a:gdLst/>
                <a:ahLst/>
                <a:cxnLst>
                  <a:cxn ang="0">
                    <a:pos x="8" y="0"/>
                  </a:cxn>
                  <a:cxn ang="0">
                    <a:pos x="8" y="0"/>
                  </a:cxn>
                  <a:cxn ang="0">
                    <a:pos x="5" y="2"/>
                  </a:cxn>
                  <a:cxn ang="0">
                    <a:pos x="5" y="2"/>
                  </a:cxn>
                  <a:cxn ang="0">
                    <a:pos x="1" y="4"/>
                  </a:cxn>
                  <a:cxn ang="0">
                    <a:pos x="0" y="7"/>
                  </a:cxn>
                  <a:cxn ang="0">
                    <a:pos x="0" y="10"/>
                  </a:cxn>
                  <a:cxn ang="0">
                    <a:pos x="1" y="13"/>
                  </a:cxn>
                  <a:cxn ang="0">
                    <a:pos x="1" y="13"/>
                  </a:cxn>
                  <a:cxn ang="0">
                    <a:pos x="5" y="17"/>
                  </a:cxn>
                  <a:cxn ang="0">
                    <a:pos x="8" y="17"/>
                  </a:cxn>
                  <a:cxn ang="0">
                    <a:pos x="8" y="17"/>
                  </a:cxn>
                  <a:cxn ang="0">
                    <a:pos x="13" y="17"/>
                  </a:cxn>
                  <a:cxn ang="0">
                    <a:pos x="13" y="17"/>
                  </a:cxn>
                  <a:cxn ang="0">
                    <a:pos x="16" y="13"/>
                  </a:cxn>
                  <a:cxn ang="0">
                    <a:pos x="16" y="12"/>
                  </a:cxn>
                  <a:cxn ang="0">
                    <a:pos x="18" y="8"/>
                  </a:cxn>
                  <a:cxn ang="0">
                    <a:pos x="16" y="5"/>
                  </a:cxn>
                  <a:cxn ang="0">
                    <a:pos x="16" y="5"/>
                  </a:cxn>
                  <a:cxn ang="0">
                    <a:pos x="13" y="2"/>
                  </a:cxn>
                  <a:cxn ang="0">
                    <a:pos x="8" y="0"/>
                  </a:cxn>
                </a:cxnLst>
                <a:rect l="0" t="0" r="r" b="b"/>
                <a:pathLst>
                  <a:path w="18" h="17">
                    <a:moveTo>
                      <a:pt x="8" y="0"/>
                    </a:moveTo>
                    <a:lnTo>
                      <a:pt x="8" y="0"/>
                    </a:lnTo>
                    <a:lnTo>
                      <a:pt x="5" y="2"/>
                    </a:lnTo>
                    <a:lnTo>
                      <a:pt x="5" y="2"/>
                    </a:lnTo>
                    <a:lnTo>
                      <a:pt x="1" y="4"/>
                    </a:lnTo>
                    <a:lnTo>
                      <a:pt x="0" y="7"/>
                    </a:lnTo>
                    <a:lnTo>
                      <a:pt x="0" y="10"/>
                    </a:lnTo>
                    <a:lnTo>
                      <a:pt x="1" y="13"/>
                    </a:lnTo>
                    <a:lnTo>
                      <a:pt x="1" y="13"/>
                    </a:lnTo>
                    <a:lnTo>
                      <a:pt x="5" y="17"/>
                    </a:lnTo>
                    <a:lnTo>
                      <a:pt x="8" y="17"/>
                    </a:lnTo>
                    <a:lnTo>
                      <a:pt x="8" y="17"/>
                    </a:lnTo>
                    <a:lnTo>
                      <a:pt x="13" y="17"/>
                    </a:lnTo>
                    <a:lnTo>
                      <a:pt x="13" y="17"/>
                    </a:lnTo>
                    <a:lnTo>
                      <a:pt x="16" y="13"/>
                    </a:lnTo>
                    <a:lnTo>
                      <a:pt x="16" y="12"/>
                    </a:lnTo>
                    <a:lnTo>
                      <a:pt x="18" y="8"/>
                    </a:lnTo>
                    <a:lnTo>
                      <a:pt x="16" y="5"/>
                    </a:lnTo>
                    <a:lnTo>
                      <a:pt x="16" y="5"/>
                    </a:lnTo>
                    <a:lnTo>
                      <a:pt x="13" y="2"/>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54" name="Freeform 3682"/>
              <p:cNvSpPr/>
              <p:nvPr/>
            </p:nvSpPr>
            <p:spPr bwMode="auto">
              <a:xfrm>
                <a:off x="4865687" y="3779837"/>
                <a:ext cx="14288" cy="12700"/>
              </a:xfrm>
              <a:custGeom>
                <a:avLst/>
                <a:gdLst/>
                <a:ahLst/>
                <a:cxnLst>
                  <a:cxn ang="0">
                    <a:pos x="8" y="0"/>
                  </a:cxn>
                  <a:cxn ang="0">
                    <a:pos x="8" y="0"/>
                  </a:cxn>
                  <a:cxn ang="0">
                    <a:pos x="5" y="2"/>
                  </a:cxn>
                  <a:cxn ang="0">
                    <a:pos x="5" y="2"/>
                  </a:cxn>
                  <a:cxn ang="0">
                    <a:pos x="1" y="4"/>
                  </a:cxn>
                  <a:cxn ang="0">
                    <a:pos x="0" y="7"/>
                  </a:cxn>
                  <a:cxn ang="0">
                    <a:pos x="0" y="10"/>
                  </a:cxn>
                  <a:cxn ang="0">
                    <a:pos x="1" y="13"/>
                  </a:cxn>
                  <a:cxn ang="0">
                    <a:pos x="1" y="13"/>
                  </a:cxn>
                  <a:cxn ang="0">
                    <a:pos x="5" y="17"/>
                  </a:cxn>
                  <a:cxn ang="0">
                    <a:pos x="8" y="17"/>
                  </a:cxn>
                  <a:cxn ang="0">
                    <a:pos x="8" y="17"/>
                  </a:cxn>
                  <a:cxn ang="0">
                    <a:pos x="13" y="17"/>
                  </a:cxn>
                  <a:cxn ang="0">
                    <a:pos x="13" y="17"/>
                  </a:cxn>
                  <a:cxn ang="0">
                    <a:pos x="16" y="13"/>
                  </a:cxn>
                  <a:cxn ang="0">
                    <a:pos x="16" y="12"/>
                  </a:cxn>
                  <a:cxn ang="0">
                    <a:pos x="18" y="8"/>
                  </a:cxn>
                  <a:cxn ang="0">
                    <a:pos x="16" y="5"/>
                  </a:cxn>
                  <a:cxn ang="0">
                    <a:pos x="16" y="5"/>
                  </a:cxn>
                  <a:cxn ang="0">
                    <a:pos x="13" y="2"/>
                  </a:cxn>
                  <a:cxn ang="0">
                    <a:pos x="8" y="0"/>
                  </a:cxn>
                </a:cxnLst>
                <a:rect l="0" t="0" r="r" b="b"/>
                <a:pathLst>
                  <a:path w="18" h="17">
                    <a:moveTo>
                      <a:pt x="8" y="0"/>
                    </a:moveTo>
                    <a:lnTo>
                      <a:pt x="8" y="0"/>
                    </a:lnTo>
                    <a:lnTo>
                      <a:pt x="5" y="2"/>
                    </a:lnTo>
                    <a:lnTo>
                      <a:pt x="5" y="2"/>
                    </a:lnTo>
                    <a:lnTo>
                      <a:pt x="1" y="4"/>
                    </a:lnTo>
                    <a:lnTo>
                      <a:pt x="0" y="7"/>
                    </a:lnTo>
                    <a:lnTo>
                      <a:pt x="0" y="10"/>
                    </a:lnTo>
                    <a:lnTo>
                      <a:pt x="1" y="13"/>
                    </a:lnTo>
                    <a:lnTo>
                      <a:pt x="1" y="13"/>
                    </a:lnTo>
                    <a:lnTo>
                      <a:pt x="5" y="17"/>
                    </a:lnTo>
                    <a:lnTo>
                      <a:pt x="8" y="17"/>
                    </a:lnTo>
                    <a:lnTo>
                      <a:pt x="8" y="17"/>
                    </a:lnTo>
                    <a:lnTo>
                      <a:pt x="13" y="17"/>
                    </a:lnTo>
                    <a:lnTo>
                      <a:pt x="13" y="17"/>
                    </a:lnTo>
                    <a:lnTo>
                      <a:pt x="16" y="13"/>
                    </a:lnTo>
                    <a:lnTo>
                      <a:pt x="16" y="12"/>
                    </a:lnTo>
                    <a:lnTo>
                      <a:pt x="18" y="8"/>
                    </a:lnTo>
                    <a:lnTo>
                      <a:pt x="16" y="5"/>
                    </a:lnTo>
                    <a:lnTo>
                      <a:pt x="16" y="5"/>
                    </a:lnTo>
                    <a:lnTo>
                      <a:pt x="13" y="2"/>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55" name="Freeform 3683"/>
              <p:cNvSpPr/>
              <p:nvPr/>
            </p:nvSpPr>
            <p:spPr bwMode="auto">
              <a:xfrm>
                <a:off x="4854575" y="3797300"/>
                <a:ext cx="12700" cy="14288"/>
              </a:xfrm>
              <a:custGeom>
                <a:avLst/>
                <a:gdLst/>
                <a:ahLst/>
                <a:cxnLst>
                  <a:cxn ang="0">
                    <a:pos x="8" y="0"/>
                  </a:cxn>
                  <a:cxn ang="0">
                    <a:pos x="8" y="0"/>
                  </a:cxn>
                  <a:cxn ang="0">
                    <a:pos x="5" y="2"/>
                  </a:cxn>
                  <a:cxn ang="0">
                    <a:pos x="5" y="2"/>
                  </a:cxn>
                  <a:cxn ang="0">
                    <a:pos x="2" y="4"/>
                  </a:cxn>
                  <a:cxn ang="0">
                    <a:pos x="0" y="7"/>
                  </a:cxn>
                  <a:cxn ang="0">
                    <a:pos x="0" y="10"/>
                  </a:cxn>
                  <a:cxn ang="0">
                    <a:pos x="2" y="13"/>
                  </a:cxn>
                  <a:cxn ang="0">
                    <a:pos x="2" y="13"/>
                  </a:cxn>
                  <a:cxn ang="0">
                    <a:pos x="5" y="17"/>
                  </a:cxn>
                  <a:cxn ang="0">
                    <a:pos x="8" y="18"/>
                  </a:cxn>
                  <a:cxn ang="0">
                    <a:pos x="8" y="18"/>
                  </a:cxn>
                  <a:cxn ang="0">
                    <a:pos x="13" y="17"/>
                  </a:cxn>
                  <a:cxn ang="0">
                    <a:pos x="13" y="17"/>
                  </a:cxn>
                  <a:cxn ang="0">
                    <a:pos x="15" y="15"/>
                  </a:cxn>
                  <a:cxn ang="0">
                    <a:pos x="16" y="12"/>
                  </a:cxn>
                  <a:cxn ang="0">
                    <a:pos x="16" y="9"/>
                  </a:cxn>
                  <a:cxn ang="0">
                    <a:pos x="16" y="5"/>
                  </a:cxn>
                  <a:cxn ang="0">
                    <a:pos x="16" y="5"/>
                  </a:cxn>
                  <a:cxn ang="0">
                    <a:pos x="13" y="2"/>
                  </a:cxn>
                  <a:cxn ang="0">
                    <a:pos x="8" y="0"/>
                  </a:cxn>
                </a:cxnLst>
                <a:rect l="0" t="0" r="r" b="b"/>
                <a:pathLst>
                  <a:path w="16" h="18">
                    <a:moveTo>
                      <a:pt x="8" y="0"/>
                    </a:moveTo>
                    <a:lnTo>
                      <a:pt x="8" y="0"/>
                    </a:lnTo>
                    <a:lnTo>
                      <a:pt x="5" y="2"/>
                    </a:lnTo>
                    <a:lnTo>
                      <a:pt x="5" y="2"/>
                    </a:lnTo>
                    <a:lnTo>
                      <a:pt x="2" y="4"/>
                    </a:lnTo>
                    <a:lnTo>
                      <a:pt x="0" y="7"/>
                    </a:lnTo>
                    <a:lnTo>
                      <a:pt x="0" y="10"/>
                    </a:lnTo>
                    <a:lnTo>
                      <a:pt x="2" y="13"/>
                    </a:lnTo>
                    <a:lnTo>
                      <a:pt x="2" y="13"/>
                    </a:lnTo>
                    <a:lnTo>
                      <a:pt x="5" y="17"/>
                    </a:lnTo>
                    <a:lnTo>
                      <a:pt x="8" y="18"/>
                    </a:lnTo>
                    <a:lnTo>
                      <a:pt x="8" y="18"/>
                    </a:lnTo>
                    <a:lnTo>
                      <a:pt x="13" y="17"/>
                    </a:lnTo>
                    <a:lnTo>
                      <a:pt x="13" y="17"/>
                    </a:lnTo>
                    <a:lnTo>
                      <a:pt x="15" y="15"/>
                    </a:lnTo>
                    <a:lnTo>
                      <a:pt x="16" y="12"/>
                    </a:lnTo>
                    <a:lnTo>
                      <a:pt x="16" y="9"/>
                    </a:lnTo>
                    <a:lnTo>
                      <a:pt x="16" y="5"/>
                    </a:lnTo>
                    <a:lnTo>
                      <a:pt x="16" y="5"/>
                    </a:lnTo>
                    <a:lnTo>
                      <a:pt x="13" y="2"/>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56" name="Freeform 3684"/>
              <p:cNvSpPr/>
              <p:nvPr/>
            </p:nvSpPr>
            <p:spPr bwMode="auto">
              <a:xfrm>
                <a:off x="4854575" y="3797300"/>
                <a:ext cx="12700" cy="14288"/>
              </a:xfrm>
              <a:custGeom>
                <a:avLst/>
                <a:gdLst/>
                <a:ahLst/>
                <a:cxnLst>
                  <a:cxn ang="0">
                    <a:pos x="8" y="0"/>
                  </a:cxn>
                  <a:cxn ang="0">
                    <a:pos x="8" y="0"/>
                  </a:cxn>
                  <a:cxn ang="0">
                    <a:pos x="5" y="2"/>
                  </a:cxn>
                  <a:cxn ang="0">
                    <a:pos x="5" y="2"/>
                  </a:cxn>
                  <a:cxn ang="0">
                    <a:pos x="2" y="4"/>
                  </a:cxn>
                  <a:cxn ang="0">
                    <a:pos x="0" y="7"/>
                  </a:cxn>
                  <a:cxn ang="0">
                    <a:pos x="0" y="10"/>
                  </a:cxn>
                  <a:cxn ang="0">
                    <a:pos x="2" y="13"/>
                  </a:cxn>
                  <a:cxn ang="0">
                    <a:pos x="2" y="13"/>
                  </a:cxn>
                  <a:cxn ang="0">
                    <a:pos x="5" y="17"/>
                  </a:cxn>
                  <a:cxn ang="0">
                    <a:pos x="8" y="18"/>
                  </a:cxn>
                  <a:cxn ang="0">
                    <a:pos x="8" y="18"/>
                  </a:cxn>
                  <a:cxn ang="0">
                    <a:pos x="13" y="17"/>
                  </a:cxn>
                  <a:cxn ang="0">
                    <a:pos x="13" y="17"/>
                  </a:cxn>
                  <a:cxn ang="0">
                    <a:pos x="15" y="15"/>
                  </a:cxn>
                  <a:cxn ang="0">
                    <a:pos x="16" y="12"/>
                  </a:cxn>
                  <a:cxn ang="0">
                    <a:pos x="16" y="9"/>
                  </a:cxn>
                  <a:cxn ang="0">
                    <a:pos x="16" y="5"/>
                  </a:cxn>
                  <a:cxn ang="0">
                    <a:pos x="16" y="5"/>
                  </a:cxn>
                  <a:cxn ang="0">
                    <a:pos x="13" y="2"/>
                  </a:cxn>
                  <a:cxn ang="0">
                    <a:pos x="8" y="0"/>
                  </a:cxn>
                </a:cxnLst>
                <a:rect l="0" t="0" r="r" b="b"/>
                <a:pathLst>
                  <a:path w="16" h="18">
                    <a:moveTo>
                      <a:pt x="8" y="0"/>
                    </a:moveTo>
                    <a:lnTo>
                      <a:pt x="8" y="0"/>
                    </a:lnTo>
                    <a:lnTo>
                      <a:pt x="5" y="2"/>
                    </a:lnTo>
                    <a:lnTo>
                      <a:pt x="5" y="2"/>
                    </a:lnTo>
                    <a:lnTo>
                      <a:pt x="2" y="4"/>
                    </a:lnTo>
                    <a:lnTo>
                      <a:pt x="0" y="7"/>
                    </a:lnTo>
                    <a:lnTo>
                      <a:pt x="0" y="10"/>
                    </a:lnTo>
                    <a:lnTo>
                      <a:pt x="2" y="13"/>
                    </a:lnTo>
                    <a:lnTo>
                      <a:pt x="2" y="13"/>
                    </a:lnTo>
                    <a:lnTo>
                      <a:pt x="5" y="17"/>
                    </a:lnTo>
                    <a:lnTo>
                      <a:pt x="8" y="18"/>
                    </a:lnTo>
                    <a:lnTo>
                      <a:pt x="8" y="18"/>
                    </a:lnTo>
                    <a:lnTo>
                      <a:pt x="13" y="17"/>
                    </a:lnTo>
                    <a:lnTo>
                      <a:pt x="13" y="17"/>
                    </a:lnTo>
                    <a:lnTo>
                      <a:pt x="15" y="15"/>
                    </a:lnTo>
                    <a:lnTo>
                      <a:pt x="16" y="12"/>
                    </a:lnTo>
                    <a:lnTo>
                      <a:pt x="16" y="9"/>
                    </a:lnTo>
                    <a:lnTo>
                      <a:pt x="16" y="5"/>
                    </a:lnTo>
                    <a:lnTo>
                      <a:pt x="16" y="5"/>
                    </a:lnTo>
                    <a:lnTo>
                      <a:pt x="13" y="2"/>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57" name="Freeform 3685"/>
              <p:cNvSpPr/>
              <p:nvPr/>
            </p:nvSpPr>
            <p:spPr bwMode="auto">
              <a:xfrm>
                <a:off x="4830762" y="3868737"/>
                <a:ext cx="19050" cy="17463"/>
              </a:xfrm>
              <a:custGeom>
                <a:avLst/>
                <a:gdLst/>
                <a:ahLst/>
                <a:cxnLst>
                  <a:cxn ang="0">
                    <a:pos x="13" y="0"/>
                  </a:cxn>
                  <a:cxn ang="0">
                    <a:pos x="13" y="0"/>
                  </a:cxn>
                  <a:cxn ang="0">
                    <a:pos x="8" y="0"/>
                  </a:cxn>
                  <a:cxn ang="0">
                    <a:pos x="5" y="3"/>
                  </a:cxn>
                  <a:cxn ang="0">
                    <a:pos x="2" y="7"/>
                  </a:cxn>
                  <a:cxn ang="0">
                    <a:pos x="0" y="11"/>
                  </a:cxn>
                  <a:cxn ang="0">
                    <a:pos x="0" y="11"/>
                  </a:cxn>
                  <a:cxn ang="0">
                    <a:pos x="2" y="15"/>
                  </a:cxn>
                  <a:cxn ang="0">
                    <a:pos x="4" y="20"/>
                  </a:cxn>
                  <a:cxn ang="0">
                    <a:pos x="7" y="23"/>
                  </a:cxn>
                  <a:cxn ang="0">
                    <a:pos x="12" y="23"/>
                  </a:cxn>
                  <a:cxn ang="0">
                    <a:pos x="12" y="23"/>
                  </a:cxn>
                  <a:cxn ang="0">
                    <a:pos x="13" y="23"/>
                  </a:cxn>
                  <a:cxn ang="0">
                    <a:pos x="13" y="23"/>
                  </a:cxn>
                  <a:cxn ang="0">
                    <a:pos x="17" y="23"/>
                  </a:cxn>
                  <a:cxn ang="0">
                    <a:pos x="20" y="21"/>
                  </a:cxn>
                  <a:cxn ang="0">
                    <a:pos x="23" y="16"/>
                  </a:cxn>
                  <a:cxn ang="0">
                    <a:pos x="25" y="13"/>
                  </a:cxn>
                  <a:cxn ang="0">
                    <a:pos x="25" y="13"/>
                  </a:cxn>
                  <a:cxn ang="0">
                    <a:pos x="25" y="8"/>
                  </a:cxn>
                  <a:cxn ang="0">
                    <a:pos x="21" y="3"/>
                  </a:cxn>
                  <a:cxn ang="0">
                    <a:pos x="18" y="2"/>
                  </a:cxn>
                  <a:cxn ang="0">
                    <a:pos x="13" y="0"/>
                  </a:cxn>
                  <a:cxn ang="0">
                    <a:pos x="13" y="0"/>
                  </a:cxn>
                  <a:cxn ang="0">
                    <a:pos x="13" y="0"/>
                  </a:cxn>
                </a:cxnLst>
                <a:rect l="0" t="0" r="r" b="b"/>
                <a:pathLst>
                  <a:path w="25" h="23">
                    <a:moveTo>
                      <a:pt x="13" y="0"/>
                    </a:moveTo>
                    <a:lnTo>
                      <a:pt x="13" y="0"/>
                    </a:lnTo>
                    <a:lnTo>
                      <a:pt x="8" y="0"/>
                    </a:lnTo>
                    <a:lnTo>
                      <a:pt x="5" y="3"/>
                    </a:lnTo>
                    <a:lnTo>
                      <a:pt x="2" y="7"/>
                    </a:lnTo>
                    <a:lnTo>
                      <a:pt x="0" y="11"/>
                    </a:lnTo>
                    <a:lnTo>
                      <a:pt x="0" y="11"/>
                    </a:lnTo>
                    <a:lnTo>
                      <a:pt x="2" y="15"/>
                    </a:lnTo>
                    <a:lnTo>
                      <a:pt x="4" y="20"/>
                    </a:lnTo>
                    <a:lnTo>
                      <a:pt x="7" y="23"/>
                    </a:lnTo>
                    <a:lnTo>
                      <a:pt x="12" y="23"/>
                    </a:lnTo>
                    <a:lnTo>
                      <a:pt x="12" y="23"/>
                    </a:lnTo>
                    <a:lnTo>
                      <a:pt x="13" y="23"/>
                    </a:lnTo>
                    <a:lnTo>
                      <a:pt x="13" y="23"/>
                    </a:lnTo>
                    <a:lnTo>
                      <a:pt x="17" y="23"/>
                    </a:lnTo>
                    <a:lnTo>
                      <a:pt x="20" y="21"/>
                    </a:lnTo>
                    <a:lnTo>
                      <a:pt x="23" y="16"/>
                    </a:lnTo>
                    <a:lnTo>
                      <a:pt x="25" y="13"/>
                    </a:lnTo>
                    <a:lnTo>
                      <a:pt x="25" y="13"/>
                    </a:lnTo>
                    <a:lnTo>
                      <a:pt x="25" y="8"/>
                    </a:lnTo>
                    <a:lnTo>
                      <a:pt x="21" y="3"/>
                    </a:lnTo>
                    <a:lnTo>
                      <a:pt x="18" y="2"/>
                    </a:lnTo>
                    <a:lnTo>
                      <a:pt x="13" y="0"/>
                    </a:lnTo>
                    <a:lnTo>
                      <a:pt x="13" y="0"/>
                    </a:lnTo>
                    <a:lnTo>
                      <a:pt x="13"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58" name="Freeform 3686"/>
              <p:cNvSpPr/>
              <p:nvPr/>
            </p:nvSpPr>
            <p:spPr bwMode="auto">
              <a:xfrm>
                <a:off x="4830762" y="3868737"/>
                <a:ext cx="19050" cy="17463"/>
              </a:xfrm>
              <a:custGeom>
                <a:avLst/>
                <a:gdLst/>
                <a:ahLst/>
                <a:cxnLst>
                  <a:cxn ang="0">
                    <a:pos x="13" y="0"/>
                  </a:cxn>
                  <a:cxn ang="0">
                    <a:pos x="13" y="0"/>
                  </a:cxn>
                  <a:cxn ang="0">
                    <a:pos x="8" y="0"/>
                  </a:cxn>
                  <a:cxn ang="0">
                    <a:pos x="5" y="3"/>
                  </a:cxn>
                  <a:cxn ang="0">
                    <a:pos x="2" y="7"/>
                  </a:cxn>
                  <a:cxn ang="0">
                    <a:pos x="0" y="11"/>
                  </a:cxn>
                  <a:cxn ang="0">
                    <a:pos x="0" y="11"/>
                  </a:cxn>
                  <a:cxn ang="0">
                    <a:pos x="2" y="15"/>
                  </a:cxn>
                  <a:cxn ang="0">
                    <a:pos x="4" y="20"/>
                  </a:cxn>
                  <a:cxn ang="0">
                    <a:pos x="7" y="23"/>
                  </a:cxn>
                  <a:cxn ang="0">
                    <a:pos x="12" y="23"/>
                  </a:cxn>
                  <a:cxn ang="0">
                    <a:pos x="12" y="23"/>
                  </a:cxn>
                  <a:cxn ang="0">
                    <a:pos x="13" y="23"/>
                  </a:cxn>
                  <a:cxn ang="0">
                    <a:pos x="13" y="23"/>
                  </a:cxn>
                  <a:cxn ang="0">
                    <a:pos x="17" y="23"/>
                  </a:cxn>
                  <a:cxn ang="0">
                    <a:pos x="20" y="21"/>
                  </a:cxn>
                  <a:cxn ang="0">
                    <a:pos x="23" y="16"/>
                  </a:cxn>
                  <a:cxn ang="0">
                    <a:pos x="25" y="13"/>
                  </a:cxn>
                  <a:cxn ang="0">
                    <a:pos x="25" y="13"/>
                  </a:cxn>
                  <a:cxn ang="0">
                    <a:pos x="25" y="8"/>
                  </a:cxn>
                  <a:cxn ang="0">
                    <a:pos x="21" y="3"/>
                  </a:cxn>
                  <a:cxn ang="0">
                    <a:pos x="18" y="2"/>
                  </a:cxn>
                  <a:cxn ang="0">
                    <a:pos x="13" y="0"/>
                  </a:cxn>
                  <a:cxn ang="0">
                    <a:pos x="13" y="0"/>
                  </a:cxn>
                  <a:cxn ang="0">
                    <a:pos x="13" y="0"/>
                  </a:cxn>
                </a:cxnLst>
                <a:rect l="0" t="0" r="r" b="b"/>
                <a:pathLst>
                  <a:path w="25" h="23">
                    <a:moveTo>
                      <a:pt x="13" y="0"/>
                    </a:moveTo>
                    <a:lnTo>
                      <a:pt x="13" y="0"/>
                    </a:lnTo>
                    <a:lnTo>
                      <a:pt x="8" y="0"/>
                    </a:lnTo>
                    <a:lnTo>
                      <a:pt x="5" y="3"/>
                    </a:lnTo>
                    <a:lnTo>
                      <a:pt x="2" y="7"/>
                    </a:lnTo>
                    <a:lnTo>
                      <a:pt x="0" y="11"/>
                    </a:lnTo>
                    <a:lnTo>
                      <a:pt x="0" y="11"/>
                    </a:lnTo>
                    <a:lnTo>
                      <a:pt x="2" y="15"/>
                    </a:lnTo>
                    <a:lnTo>
                      <a:pt x="4" y="20"/>
                    </a:lnTo>
                    <a:lnTo>
                      <a:pt x="7" y="23"/>
                    </a:lnTo>
                    <a:lnTo>
                      <a:pt x="12" y="23"/>
                    </a:lnTo>
                    <a:lnTo>
                      <a:pt x="12" y="23"/>
                    </a:lnTo>
                    <a:lnTo>
                      <a:pt x="13" y="23"/>
                    </a:lnTo>
                    <a:lnTo>
                      <a:pt x="13" y="23"/>
                    </a:lnTo>
                    <a:lnTo>
                      <a:pt x="17" y="23"/>
                    </a:lnTo>
                    <a:lnTo>
                      <a:pt x="20" y="21"/>
                    </a:lnTo>
                    <a:lnTo>
                      <a:pt x="23" y="16"/>
                    </a:lnTo>
                    <a:lnTo>
                      <a:pt x="25" y="13"/>
                    </a:lnTo>
                    <a:lnTo>
                      <a:pt x="25" y="13"/>
                    </a:lnTo>
                    <a:lnTo>
                      <a:pt x="25" y="8"/>
                    </a:lnTo>
                    <a:lnTo>
                      <a:pt x="21" y="3"/>
                    </a:lnTo>
                    <a:lnTo>
                      <a:pt x="18" y="2"/>
                    </a:lnTo>
                    <a:lnTo>
                      <a:pt x="13" y="0"/>
                    </a:lnTo>
                    <a:lnTo>
                      <a:pt x="13" y="0"/>
                    </a:lnTo>
                    <a:lnTo>
                      <a:pt x="13" y="0"/>
                    </a:lnTo>
                  </a:path>
                </a:pathLst>
              </a:custGeom>
              <a:noFill/>
              <a:ln w="9525">
                <a:noFill/>
                <a:round/>
              </a:ln>
            </p:spPr>
            <p:txBody>
              <a:bodyPr vert="horz" wrap="square" lIns="91440" tIns="45720" rIns="91440" bIns="45720" numCol="1" anchor="t" anchorCtr="0" compatLnSpc="1"/>
              <a:lstStyle/>
              <a:p>
                <a:endParaRPr lang="en-US"/>
              </a:p>
            </p:txBody>
          </p:sp>
          <p:sp>
            <p:nvSpPr>
              <p:cNvPr id="259" name="Freeform 3687"/>
              <p:cNvSpPr/>
              <p:nvPr/>
            </p:nvSpPr>
            <p:spPr bwMode="auto">
              <a:xfrm>
                <a:off x="4784725" y="3910012"/>
                <a:ext cx="19050" cy="20638"/>
              </a:xfrm>
              <a:custGeom>
                <a:avLst/>
                <a:gdLst/>
                <a:ahLst/>
                <a:cxnLst>
                  <a:cxn ang="0">
                    <a:pos x="12" y="0"/>
                  </a:cxn>
                  <a:cxn ang="0">
                    <a:pos x="12" y="0"/>
                  </a:cxn>
                  <a:cxn ang="0">
                    <a:pos x="7" y="0"/>
                  </a:cxn>
                  <a:cxn ang="0">
                    <a:pos x="3" y="3"/>
                  </a:cxn>
                  <a:cxn ang="0">
                    <a:pos x="0" y="6"/>
                  </a:cxn>
                  <a:cxn ang="0">
                    <a:pos x="0" y="11"/>
                  </a:cxn>
                  <a:cxn ang="0">
                    <a:pos x="0" y="11"/>
                  </a:cxn>
                  <a:cxn ang="0">
                    <a:pos x="0" y="14"/>
                  </a:cxn>
                  <a:cxn ang="0">
                    <a:pos x="2" y="19"/>
                  </a:cxn>
                  <a:cxn ang="0">
                    <a:pos x="5" y="23"/>
                  </a:cxn>
                  <a:cxn ang="0">
                    <a:pos x="10" y="24"/>
                  </a:cxn>
                  <a:cxn ang="0">
                    <a:pos x="10" y="24"/>
                  </a:cxn>
                  <a:cxn ang="0">
                    <a:pos x="12" y="24"/>
                  </a:cxn>
                  <a:cxn ang="0">
                    <a:pos x="12" y="24"/>
                  </a:cxn>
                  <a:cxn ang="0">
                    <a:pos x="17" y="23"/>
                  </a:cxn>
                  <a:cxn ang="0">
                    <a:pos x="20" y="21"/>
                  </a:cxn>
                  <a:cxn ang="0">
                    <a:pos x="21" y="18"/>
                  </a:cxn>
                  <a:cxn ang="0">
                    <a:pos x="23" y="13"/>
                  </a:cxn>
                  <a:cxn ang="0">
                    <a:pos x="23" y="13"/>
                  </a:cxn>
                  <a:cxn ang="0">
                    <a:pos x="23" y="8"/>
                  </a:cxn>
                  <a:cxn ang="0">
                    <a:pos x="20" y="5"/>
                  </a:cxn>
                  <a:cxn ang="0">
                    <a:pos x="17" y="1"/>
                  </a:cxn>
                  <a:cxn ang="0">
                    <a:pos x="13" y="0"/>
                  </a:cxn>
                  <a:cxn ang="0">
                    <a:pos x="13" y="0"/>
                  </a:cxn>
                  <a:cxn ang="0">
                    <a:pos x="12" y="0"/>
                  </a:cxn>
                </a:cxnLst>
                <a:rect l="0" t="0" r="r" b="b"/>
                <a:pathLst>
                  <a:path w="23" h="24">
                    <a:moveTo>
                      <a:pt x="12" y="0"/>
                    </a:moveTo>
                    <a:lnTo>
                      <a:pt x="12" y="0"/>
                    </a:lnTo>
                    <a:lnTo>
                      <a:pt x="7" y="0"/>
                    </a:lnTo>
                    <a:lnTo>
                      <a:pt x="3" y="3"/>
                    </a:lnTo>
                    <a:lnTo>
                      <a:pt x="0" y="6"/>
                    </a:lnTo>
                    <a:lnTo>
                      <a:pt x="0" y="11"/>
                    </a:lnTo>
                    <a:lnTo>
                      <a:pt x="0" y="11"/>
                    </a:lnTo>
                    <a:lnTo>
                      <a:pt x="0" y="14"/>
                    </a:lnTo>
                    <a:lnTo>
                      <a:pt x="2" y="19"/>
                    </a:lnTo>
                    <a:lnTo>
                      <a:pt x="5" y="23"/>
                    </a:lnTo>
                    <a:lnTo>
                      <a:pt x="10" y="24"/>
                    </a:lnTo>
                    <a:lnTo>
                      <a:pt x="10" y="24"/>
                    </a:lnTo>
                    <a:lnTo>
                      <a:pt x="12" y="24"/>
                    </a:lnTo>
                    <a:lnTo>
                      <a:pt x="12" y="24"/>
                    </a:lnTo>
                    <a:lnTo>
                      <a:pt x="17" y="23"/>
                    </a:lnTo>
                    <a:lnTo>
                      <a:pt x="20" y="21"/>
                    </a:lnTo>
                    <a:lnTo>
                      <a:pt x="21" y="18"/>
                    </a:lnTo>
                    <a:lnTo>
                      <a:pt x="23" y="13"/>
                    </a:lnTo>
                    <a:lnTo>
                      <a:pt x="23" y="13"/>
                    </a:lnTo>
                    <a:lnTo>
                      <a:pt x="23" y="8"/>
                    </a:lnTo>
                    <a:lnTo>
                      <a:pt x="20" y="5"/>
                    </a:lnTo>
                    <a:lnTo>
                      <a:pt x="17" y="1"/>
                    </a:lnTo>
                    <a:lnTo>
                      <a:pt x="13" y="0"/>
                    </a:lnTo>
                    <a:lnTo>
                      <a:pt x="13" y="0"/>
                    </a:lnTo>
                    <a:lnTo>
                      <a:pt x="12"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60" name="Freeform 3688"/>
              <p:cNvSpPr/>
              <p:nvPr/>
            </p:nvSpPr>
            <p:spPr bwMode="auto">
              <a:xfrm>
                <a:off x="4784725" y="3910012"/>
                <a:ext cx="19050" cy="20638"/>
              </a:xfrm>
              <a:custGeom>
                <a:avLst/>
                <a:gdLst/>
                <a:ahLst/>
                <a:cxnLst>
                  <a:cxn ang="0">
                    <a:pos x="12" y="0"/>
                  </a:cxn>
                  <a:cxn ang="0">
                    <a:pos x="12" y="0"/>
                  </a:cxn>
                  <a:cxn ang="0">
                    <a:pos x="7" y="0"/>
                  </a:cxn>
                  <a:cxn ang="0">
                    <a:pos x="3" y="3"/>
                  </a:cxn>
                  <a:cxn ang="0">
                    <a:pos x="0" y="6"/>
                  </a:cxn>
                  <a:cxn ang="0">
                    <a:pos x="0" y="11"/>
                  </a:cxn>
                  <a:cxn ang="0">
                    <a:pos x="0" y="11"/>
                  </a:cxn>
                  <a:cxn ang="0">
                    <a:pos x="0" y="14"/>
                  </a:cxn>
                  <a:cxn ang="0">
                    <a:pos x="2" y="19"/>
                  </a:cxn>
                  <a:cxn ang="0">
                    <a:pos x="5" y="23"/>
                  </a:cxn>
                  <a:cxn ang="0">
                    <a:pos x="10" y="24"/>
                  </a:cxn>
                  <a:cxn ang="0">
                    <a:pos x="10" y="24"/>
                  </a:cxn>
                  <a:cxn ang="0">
                    <a:pos x="12" y="24"/>
                  </a:cxn>
                  <a:cxn ang="0">
                    <a:pos x="12" y="24"/>
                  </a:cxn>
                  <a:cxn ang="0">
                    <a:pos x="17" y="23"/>
                  </a:cxn>
                  <a:cxn ang="0">
                    <a:pos x="20" y="21"/>
                  </a:cxn>
                  <a:cxn ang="0">
                    <a:pos x="21" y="18"/>
                  </a:cxn>
                  <a:cxn ang="0">
                    <a:pos x="23" y="13"/>
                  </a:cxn>
                  <a:cxn ang="0">
                    <a:pos x="23" y="13"/>
                  </a:cxn>
                  <a:cxn ang="0">
                    <a:pos x="23" y="8"/>
                  </a:cxn>
                  <a:cxn ang="0">
                    <a:pos x="20" y="5"/>
                  </a:cxn>
                  <a:cxn ang="0">
                    <a:pos x="17" y="1"/>
                  </a:cxn>
                  <a:cxn ang="0">
                    <a:pos x="13" y="0"/>
                  </a:cxn>
                  <a:cxn ang="0">
                    <a:pos x="13" y="0"/>
                  </a:cxn>
                  <a:cxn ang="0">
                    <a:pos x="12" y="0"/>
                  </a:cxn>
                </a:cxnLst>
                <a:rect l="0" t="0" r="r" b="b"/>
                <a:pathLst>
                  <a:path w="23" h="24">
                    <a:moveTo>
                      <a:pt x="12" y="0"/>
                    </a:moveTo>
                    <a:lnTo>
                      <a:pt x="12" y="0"/>
                    </a:lnTo>
                    <a:lnTo>
                      <a:pt x="7" y="0"/>
                    </a:lnTo>
                    <a:lnTo>
                      <a:pt x="3" y="3"/>
                    </a:lnTo>
                    <a:lnTo>
                      <a:pt x="0" y="6"/>
                    </a:lnTo>
                    <a:lnTo>
                      <a:pt x="0" y="11"/>
                    </a:lnTo>
                    <a:lnTo>
                      <a:pt x="0" y="11"/>
                    </a:lnTo>
                    <a:lnTo>
                      <a:pt x="0" y="14"/>
                    </a:lnTo>
                    <a:lnTo>
                      <a:pt x="2" y="19"/>
                    </a:lnTo>
                    <a:lnTo>
                      <a:pt x="5" y="23"/>
                    </a:lnTo>
                    <a:lnTo>
                      <a:pt x="10" y="24"/>
                    </a:lnTo>
                    <a:lnTo>
                      <a:pt x="10" y="24"/>
                    </a:lnTo>
                    <a:lnTo>
                      <a:pt x="12" y="24"/>
                    </a:lnTo>
                    <a:lnTo>
                      <a:pt x="12" y="24"/>
                    </a:lnTo>
                    <a:lnTo>
                      <a:pt x="17" y="23"/>
                    </a:lnTo>
                    <a:lnTo>
                      <a:pt x="20" y="21"/>
                    </a:lnTo>
                    <a:lnTo>
                      <a:pt x="21" y="18"/>
                    </a:lnTo>
                    <a:lnTo>
                      <a:pt x="23" y="13"/>
                    </a:lnTo>
                    <a:lnTo>
                      <a:pt x="23" y="13"/>
                    </a:lnTo>
                    <a:lnTo>
                      <a:pt x="23" y="8"/>
                    </a:lnTo>
                    <a:lnTo>
                      <a:pt x="20" y="5"/>
                    </a:lnTo>
                    <a:lnTo>
                      <a:pt x="17" y="1"/>
                    </a:lnTo>
                    <a:lnTo>
                      <a:pt x="13" y="0"/>
                    </a:lnTo>
                    <a:lnTo>
                      <a:pt x="13" y="0"/>
                    </a:lnTo>
                    <a:lnTo>
                      <a:pt x="12" y="0"/>
                    </a:lnTo>
                  </a:path>
                </a:pathLst>
              </a:custGeom>
              <a:noFill/>
              <a:ln w="9525">
                <a:noFill/>
                <a:round/>
              </a:ln>
            </p:spPr>
            <p:txBody>
              <a:bodyPr vert="horz" wrap="square" lIns="91440" tIns="45720" rIns="91440" bIns="45720" numCol="1" anchor="t" anchorCtr="0" compatLnSpc="1"/>
              <a:lstStyle/>
              <a:p>
                <a:endParaRPr lang="en-US"/>
              </a:p>
            </p:txBody>
          </p:sp>
          <p:sp>
            <p:nvSpPr>
              <p:cNvPr id="261" name="Freeform 3689"/>
              <p:cNvSpPr/>
              <p:nvPr/>
            </p:nvSpPr>
            <p:spPr bwMode="auto">
              <a:xfrm>
                <a:off x="4841875" y="3848100"/>
                <a:ext cx="12700" cy="12700"/>
              </a:xfrm>
              <a:custGeom>
                <a:avLst/>
                <a:gdLst/>
                <a:ahLst/>
                <a:cxnLst>
                  <a:cxn ang="0">
                    <a:pos x="8" y="0"/>
                  </a:cxn>
                  <a:cxn ang="0">
                    <a:pos x="8" y="0"/>
                  </a:cxn>
                  <a:cxn ang="0">
                    <a:pos x="5" y="0"/>
                  </a:cxn>
                  <a:cxn ang="0">
                    <a:pos x="3" y="1"/>
                  </a:cxn>
                  <a:cxn ang="0">
                    <a:pos x="0" y="4"/>
                  </a:cxn>
                  <a:cxn ang="0">
                    <a:pos x="0" y="8"/>
                  </a:cxn>
                  <a:cxn ang="0">
                    <a:pos x="0" y="8"/>
                  </a:cxn>
                  <a:cxn ang="0">
                    <a:pos x="0" y="11"/>
                  </a:cxn>
                  <a:cxn ang="0">
                    <a:pos x="2" y="13"/>
                  </a:cxn>
                  <a:cxn ang="0">
                    <a:pos x="5" y="16"/>
                  </a:cxn>
                  <a:cxn ang="0">
                    <a:pos x="8" y="16"/>
                  </a:cxn>
                  <a:cxn ang="0">
                    <a:pos x="8" y="16"/>
                  </a:cxn>
                  <a:cxn ang="0">
                    <a:pos x="8" y="16"/>
                  </a:cxn>
                  <a:cxn ang="0">
                    <a:pos x="8" y="16"/>
                  </a:cxn>
                  <a:cxn ang="0">
                    <a:pos x="11" y="16"/>
                  </a:cxn>
                  <a:cxn ang="0">
                    <a:pos x="15" y="14"/>
                  </a:cxn>
                  <a:cxn ang="0">
                    <a:pos x="16" y="11"/>
                  </a:cxn>
                  <a:cxn ang="0">
                    <a:pos x="16" y="8"/>
                  </a:cxn>
                  <a:cxn ang="0">
                    <a:pos x="16" y="8"/>
                  </a:cxn>
                  <a:cxn ang="0">
                    <a:pos x="16" y="4"/>
                  </a:cxn>
                  <a:cxn ang="0">
                    <a:pos x="15" y="3"/>
                  </a:cxn>
                  <a:cxn ang="0">
                    <a:pos x="13" y="0"/>
                  </a:cxn>
                  <a:cxn ang="0">
                    <a:pos x="10" y="0"/>
                  </a:cxn>
                  <a:cxn ang="0">
                    <a:pos x="10" y="0"/>
                  </a:cxn>
                  <a:cxn ang="0">
                    <a:pos x="8" y="0"/>
                  </a:cxn>
                </a:cxnLst>
                <a:rect l="0" t="0" r="r" b="b"/>
                <a:pathLst>
                  <a:path w="16" h="16">
                    <a:moveTo>
                      <a:pt x="8" y="0"/>
                    </a:moveTo>
                    <a:lnTo>
                      <a:pt x="8" y="0"/>
                    </a:lnTo>
                    <a:lnTo>
                      <a:pt x="5" y="0"/>
                    </a:lnTo>
                    <a:lnTo>
                      <a:pt x="3" y="1"/>
                    </a:lnTo>
                    <a:lnTo>
                      <a:pt x="0" y="4"/>
                    </a:lnTo>
                    <a:lnTo>
                      <a:pt x="0" y="8"/>
                    </a:lnTo>
                    <a:lnTo>
                      <a:pt x="0" y="8"/>
                    </a:lnTo>
                    <a:lnTo>
                      <a:pt x="0" y="11"/>
                    </a:lnTo>
                    <a:lnTo>
                      <a:pt x="2" y="13"/>
                    </a:lnTo>
                    <a:lnTo>
                      <a:pt x="5" y="16"/>
                    </a:lnTo>
                    <a:lnTo>
                      <a:pt x="8" y="16"/>
                    </a:lnTo>
                    <a:lnTo>
                      <a:pt x="8" y="16"/>
                    </a:lnTo>
                    <a:lnTo>
                      <a:pt x="8" y="16"/>
                    </a:lnTo>
                    <a:lnTo>
                      <a:pt x="8" y="16"/>
                    </a:lnTo>
                    <a:lnTo>
                      <a:pt x="11" y="16"/>
                    </a:lnTo>
                    <a:lnTo>
                      <a:pt x="15" y="14"/>
                    </a:lnTo>
                    <a:lnTo>
                      <a:pt x="16" y="11"/>
                    </a:lnTo>
                    <a:lnTo>
                      <a:pt x="16" y="8"/>
                    </a:lnTo>
                    <a:lnTo>
                      <a:pt x="16" y="8"/>
                    </a:lnTo>
                    <a:lnTo>
                      <a:pt x="16" y="4"/>
                    </a:lnTo>
                    <a:lnTo>
                      <a:pt x="15" y="3"/>
                    </a:lnTo>
                    <a:lnTo>
                      <a:pt x="13" y="0"/>
                    </a:lnTo>
                    <a:lnTo>
                      <a:pt x="10" y="0"/>
                    </a:lnTo>
                    <a:lnTo>
                      <a:pt x="10" y="0"/>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62" name="Freeform 3690"/>
              <p:cNvSpPr/>
              <p:nvPr/>
            </p:nvSpPr>
            <p:spPr bwMode="auto">
              <a:xfrm>
                <a:off x="4841875" y="3848100"/>
                <a:ext cx="12700" cy="12700"/>
              </a:xfrm>
              <a:custGeom>
                <a:avLst/>
                <a:gdLst/>
                <a:ahLst/>
                <a:cxnLst>
                  <a:cxn ang="0">
                    <a:pos x="8" y="0"/>
                  </a:cxn>
                  <a:cxn ang="0">
                    <a:pos x="8" y="0"/>
                  </a:cxn>
                  <a:cxn ang="0">
                    <a:pos x="5" y="0"/>
                  </a:cxn>
                  <a:cxn ang="0">
                    <a:pos x="3" y="1"/>
                  </a:cxn>
                  <a:cxn ang="0">
                    <a:pos x="0" y="4"/>
                  </a:cxn>
                  <a:cxn ang="0">
                    <a:pos x="0" y="8"/>
                  </a:cxn>
                  <a:cxn ang="0">
                    <a:pos x="0" y="8"/>
                  </a:cxn>
                  <a:cxn ang="0">
                    <a:pos x="0" y="11"/>
                  </a:cxn>
                  <a:cxn ang="0">
                    <a:pos x="2" y="13"/>
                  </a:cxn>
                  <a:cxn ang="0">
                    <a:pos x="5" y="16"/>
                  </a:cxn>
                  <a:cxn ang="0">
                    <a:pos x="8" y="16"/>
                  </a:cxn>
                  <a:cxn ang="0">
                    <a:pos x="8" y="16"/>
                  </a:cxn>
                  <a:cxn ang="0">
                    <a:pos x="8" y="16"/>
                  </a:cxn>
                  <a:cxn ang="0">
                    <a:pos x="8" y="16"/>
                  </a:cxn>
                  <a:cxn ang="0">
                    <a:pos x="11" y="16"/>
                  </a:cxn>
                  <a:cxn ang="0">
                    <a:pos x="15" y="14"/>
                  </a:cxn>
                  <a:cxn ang="0">
                    <a:pos x="16" y="11"/>
                  </a:cxn>
                  <a:cxn ang="0">
                    <a:pos x="16" y="8"/>
                  </a:cxn>
                  <a:cxn ang="0">
                    <a:pos x="16" y="8"/>
                  </a:cxn>
                  <a:cxn ang="0">
                    <a:pos x="16" y="4"/>
                  </a:cxn>
                  <a:cxn ang="0">
                    <a:pos x="15" y="3"/>
                  </a:cxn>
                  <a:cxn ang="0">
                    <a:pos x="13" y="0"/>
                  </a:cxn>
                  <a:cxn ang="0">
                    <a:pos x="10" y="0"/>
                  </a:cxn>
                  <a:cxn ang="0">
                    <a:pos x="10" y="0"/>
                  </a:cxn>
                  <a:cxn ang="0">
                    <a:pos x="8" y="0"/>
                  </a:cxn>
                </a:cxnLst>
                <a:rect l="0" t="0" r="r" b="b"/>
                <a:pathLst>
                  <a:path w="16" h="16">
                    <a:moveTo>
                      <a:pt x="8" y="0"/>
                    </a:moveTo>
                    <a:lnTo>
                      <a:pt x="8" y="0"/>
                    </a:lnTo>
                    <a:lnTo>
                      <a:pt x="5" y="0"/>
                    </a:lnTo>
                    <a:lnTo>
                      <a:pt x="3" y="1"/>
                    </a:lnTo>
                    <a:lnTo>
                      <a:pt x="0" y="4"/>
                    </a:lnTo>
                    <a:lnTo>
                      <a:pt x="0" y="8"/>
                    </a:lnTo>
                    <a:lnTo>
                      <a:pt x="0" y="8"/>
                    </a:lnTo>
                    <a:lnTo>
                      <a:pt x="0" y="11"/>
                    </a:lnTo>
                    <a:lnTo>
                      <a:pt x="2" y="13"/>
                    </a:lnTo>
                    <a:lnTo>
                      <a:pt x="5" y="16"/>
                    </a:lnTo>
                    <a:lnTo>
                      <a:pt x="8" y="16"/>
                    </a:lnTo>
                    <a:lnTo>
                      <a:pt x="8" y="16"/>
                    </a:lnTo>
                    <a:lnTo>
                      <a:pt x="8" y="16"/>
                    </a:lnTo>
                    <a:lnTo>
                      <a:pt x="8" y="16"/>
                    </a:lnTo>
                    <a:lnTo>
                      <a:pt x="11" y="16"/>
                    </a:lnTo>
                    <a:lnTo>
                      <a:pt x="15" y="14"/>
                    </a:lnTo>
                    <a:lnTo>
                      <a:pt x="16" y="11"/>
                    </a:lnTo>
                    <a:lnTo>
                      <a:pt x="16" y="8"/>
                    </a:lnTo>
                    <a:lnTo>
                      <a:pt x="16" y="8"/>
                    </a:lnTo>
                    <a:lnTo>
                      <a:pt x="16" y="4"/>
                    </a:lnTo>
                    <a:lnTo>
                      <a:pt x="15" y="3"/>
                    </a:lnTo>
                    <a:lnTo>
                      <a:pt x="13" y="0"/>
                    </a:lnTo>
                    <a:lnTo>
                      <a:pt x="10" y="0"/>
                    </a:lnTo>
                    <a:lnTo>
                      <a:pt x="10" y="0"/>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63" name="Freeform 3691"/>
              <p:cNvSpPr/>
              <p:nvPr/>
            </p:nvSpPr>
            <p:spPr bwMode="auto">
              <a:xfrm>
                <a:off x="4824412" y="3889375"/>
                <a:ext cx="14288" cy="12700"/>
              </a:xfrm>
              <a:custGeom>
                <a:avLst/>
                <a:gdLst/>
                <a:ahLst/>
                <a:cxnLst>
                  <a:cxn ang="0">
                    <a:pos x="8" y="0"/>
                  </a:cxn>
                  <a:cxn ang="0">
                    <a:pos x="8" y="0"/>
                  </a:cxn>
                  <a:cxn ang="0">
                    <a:pos x="5" y="2"/>
                  </a:cxn>
                  <a:cxn ang="0">
                    <a:pos x="3" y="3"/>
                  </a:cxn>
                  <a:cxn ang="0">
                    <a:pos x="2" y="5"/>
                  </a:cxn>
                  <a:cxn ang="0">
                    <a:pos x="0" y="8"/>
                  </a:cxn>
                  <a:cxn ang="0">
                    <a:pos x="0" y="8"/>
                  </a:cxn>
                  <a:cxn ang="0">
                    <a:pos x="0" y="11"/>
                  </a:cxn>
                  <a:cxn ang="0">
                    <a:pos x="2" y="15"/>
                  </a:cxn>
                  <a:cxn ang="0">
                    <a:pos x="5" y="16"/>
                  </a:cxn>
                  <a:cxn ang="0">
                    <a:pos x="8" y="18"/>
                  </a:cxn>
                  <a:cxn ang="0">
                    <a:pos x="8" y="18"/>
                  </a:cxn>
                  <a:cxn ang="0">
                    <a:pos x="8" y="18"/>
                  </a:cxn>
                  <a:cxn ang="0">
                    <a:pos x="8" y="18"/>
                  </a:cxn>
                  <a:cxn ang="0">
                    <a:pos x="12" y="16"/>
                  </a:cxn>
                  <a:cxn ang="0">
                    <a:pos x="15" y="15"/>
                  </a:cxn>
                  <a:cxn ang="0">
                    <a:pos x="16" y="13"/>
                  </a:cxn>
                  <a:cxn ang="0">
                    <a:pos x="18" y="10"/>
                  </a:cxn>
                  <a:cxn ang="0">
                    <a:pos x="18" y="10"/>
                  </a:cxn>
                  <a:cxn ang="0">
                    <a:pos x="16" y="7"/>
                  </a:cxn>
                  <a:cxn ang="0">
                    <a:pos x="15" y="3"/>
                  </a:cxn>
                  <a:cxn ang="0">
                    <a:pos x="13" y="2"/>
                  </a:cxn>
                  <a:cxn ang="0">
                    <a:pos x="10" y="0"/>
                  </a:cxn>
                  <a:cxn ang="0">
                    <a:pos x="10" y="0"/>
                  </a:cxn>
                  <a:cxn ang="0">
                    <a:pos x="8" y="0"/>
                  </a:cxn>
                </a:cxnLst>
                <a:rect l="0" t="0" r="r" b="b"/>
                <a:pathLst>
                  <a:path w="18" h="18">
                    <a:moveTo>
                      <a:pt x="8" y="0"/>
                    </a:moveTo>
                    <a:lnTo>
                      <a:pt x="8" y="0"/>
                    </a:lnTo>
                    <a:lnTo>
                      <a:pt x="5" y="2"/>
                    </a:lnTo>
                    <a:lnTo>
                      <a:pt x="3" y="3"/>
                    </a:lnTo>
                    <a:lnTo>
                      <a:pt x="2" y="5"/>
                    </a:lnTo>
                    <a:lnTo>
                      <a:pt x="0" y="8"/>
                    </a:lnTo>
                    <a:lnTo>
                      <a:pt x="0" y="8"/>
                    </a:lnTo>
                    <a:lnTo>
                      <a:pt x="0" y="11"/>
                    </a:lnTo>
                    <a:lnTo>
                      <a:pt x="2" y="15"/>
                    </a:lnTo>
                    <a:lnTo>
                      <a:pt x="5" y="16"/>
                    </a:lnTo>
                    <a:lnTo>
                      <a:pt x="8" y="18"/>
                    </a:lnTo>
                    <a:lnTo>
                      <a:pt x="8" y="18"/>
                    </a:lnTo>
                    <a:lnTo>
                      <a:pt x="8" y="18"/>
                    </a:lnTo>
                    <a:lnTo>
                      <a:pt x="8" y="18"/>
                    </a:lnTo>
                    <a:lnTo>
                      <a:pt x="12" y="16"/>
                    </a:lnTo>
                    <a:lnTo>
                      <a:pt x="15" y="15"/>
                    </a:lnTo>
                    <a:lnTo>
                      <a:pt x="16" y="13"/>
                    </a:lnTo>
                    <a:lnTo>
                      <a:pt x="18" y="10"/>
                    </a:lnTo>
                    <a:lnTo>
                      <a:pt x="18" y="10"/>
                    </a:lnTo>
                    <a:lnTo>
                      <a:pt x="16" y="7"/>
                    </a:lnTo>
                    <a:lnTo>
                      <a:pt x="15" y="3"/>
                    </a:lnTo>
                    <a:lnTo>
                      <a:pt x="13" y="2"/>
                    </a:lnTo>
                    <a:lnTo>
                      <a:pt x="10" y="0"/>
                    </a:lnTo>
                    <a:lnTo>
                      <a:pt x="10" y="0"/>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64" name="Freeform 3692"/>
              <p:cNvSpPr/>
              <p:nvPr/>
            </p:nvSpPr>
            <p:spPr bwMode="auto">
              <a:xfrm>
                <a:off x="4824412" y="3889375"/>
                <a:ext cx="14288" cy="12700"/>
              </a:xfrm>
              <a:custGeom>
                <a:avLst/>
                <a:gdLst/>
                <a:ahLst/>
                <a:cxnLst>
                  <a:cxn ang="0">
                    <a:pos x="8" y="0"/>
                  </a:cxn>
                  <a:cxn ang="0">
                    <a:pos x="8" y="0"/>
                  </a:cxn>
                  <a:cxn ang="0">
                    <a:pos x="5" y="2"/>
                  </a:cxn>
                  <a:cxn ang="0">
                    <a:pos x="3" y="3"/>
                  </a:cxn>
                  <a:cxn ang="0">
                    <a:pos x="2" y="5"/>
                  </a:cxn>
                  <a:cxn ang="0">
                    <a:pos x="0" y="8"/>
                  </a:cxn>
                  <a:cxn ang="0">
                    <a:pos x="0" y="8"/>
                  </a:cxn>
                  <a:cxn ang="0">
                    <a:pos x="0" y="11"/>
                  </a:cxn>
                  <a:cxn ang="0">
                    <a:pos x="2" y="15"/>
                  </a:cxn>
                  <a:cxn ang="0">
                    <a:pos x="5" y="16"/>
                  </a:cxn>
                  <a:cxn ang="0">
                    <a:pos x="8" y="18"/>
                  </a:cxn>
                  <a:cxn ang="0">
                    <a:pos x="8" y="18"/>
                  </a:cxn>
                  <a:cxn ang="0">
                    <a:pos x="8" y="18"/>
                  </a:cxn>
                  <a:cxn ang="0">
                    <a:pos x="8" y="18"/>
                  </a:cxn>
                  <a:cxn ang="0">
                    <a:pos x="12" y="16"/>
                  </a:cxn>
                  <a:cxn ang="0">
                    <a:pos x="15" y="15"/>
                  </a:cxn>
                  <a:cxn ang="0">
                    <a:pos x="16" y="13"/>
                  </a:cxn>
                  <a:cxn ang="0">
                    <a:pos x="18" y="10"/>
                  </a:cxn>
                  <a:cxn ang="0">
                    <a:pos x="18" y="10"/>
                  </a:cxn>
                  <a:cxn ang="0">
                    <a:pos x="16" y="7"/>
                  </a:cxn>
                  <a:cxn ang="0">
                    <a:pos x="15" y="3"/>
                  </a:cxn>
                  <a:cxn ang="0">
                    <a:pos x="13" y="2"/>
                  </a:cxn>
                  <a:cxn ang="0">
                    <a:pos x="10" y="0"/>
                  </a:cxn>
                  <a:cxn ang="0">
                    <a:pos x="10" y="0"/>
                  </a:cxn>
                  <a:cxn ang="0">
                    <a:pos x="8" y="0"/>
                  </a:cxn>
                </a:cxnLst>
                <a:rect l="0" t="0" r="r" b="b"/>
                <a:pathLst>
                  <a:path w="18" h="18">
                    <a:moveTo>
                      <a:pt x="8" y="0"/>
                    </a:moveTo>
                    <a:lnTo>
                      <a:pt x="8" y="0"/>
                    </a:lnTo>
                    <a:lnTo>
                      <a:pt x="5" y="2"/>
                    </a:lnTo>
                    <a:lnTo>
                      <a:pt x="3" y="3"/>
                    </a:lnTo>
                    <a:lnTo>
                      <a:pt x="2" y="5"/>
                    </a:lnTo>
                    <a:lnTo>
                      <a:pt x="0" y="8"/>
                    </a:lnTo>
                    <a:lnTo>
                      <a:pt x="0" y="8"/>
                    </a:lnTo>
                    <a:lnTo>
                      <a:pt x="0" y="11"/>
                    </a:lnTo>
                    <a:lnTo>
                      <a:pt x="2" y="15"/>
                    </a:lnTo>
                    <a:lnTo>
                      <a:pt x="5" y="16"/>
                    </a:lnTo>
                    <a:lnTo>
                      <a:pt x="8" y="18"/>
                    </a:lnTo>
                    <a:lnTo>
                      <a:pt x="8" y="18"/>
                    </a:lnTo>
                    <a:lnTo>
                      <a:pt x="8" y="18"/>
                    </a:lnTo>
                    <a:lnTo>
                      <a:pt x="8" y="18"/>
                    </a:lnTo>
                    <a:lnTo>
                      <a:pt x="12" y="16"/>
                    </a:lnTo>
                    <a:lnTo>
                      <a:pt x="15" y="15"/>
                    </a:lnTo>
                    <a:lnTo>
                      <a:pt x="16" y="13"/>
                    </a:lnTo>
                    <a:lnTo>
                      <a:pt x="18" y="10"/>
                    </a:lnTo>
                    <a:lnTo>
                      <a:pt x="18" y="10"/>
                    </a:lnTo>
                    <a:lnTo>
                      <a:pt x="16" y="7"/>
                    </a:lnTo>
                    <a:lnTo>
                      <a:pt x="15" y="3"/>
                    </a:lnTo>
                    <a:lnTo>
                      <a:pt x="13" y="2"/>
                    </a:lnTo>
                    <a:lnTo>
                      <a:pt x="10" y="0"/>
                    </a:lnTo>
                    <a:lnTo>
                      <a:pt x="10" y="0"/>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65" name="Freeform 3693"/>
              <p:cNvSpPr/>
              <p:nvPr/>
            </p:nvSpPr>
            <p:spPr bwMode="auto">
              <a:xfrm>
                <a:off x="4803775" y="3895725"/>
                <a:ext cx="12700" cy="14288"/>
              </a:xfrm>
              <a:custGeom>
                <a:avLst/>
                <a:gdLst/>
                <a:ahLst/>
                <a:cxnLst>
                  <a:cxn ang="0">
                    <a:pos x="8" y="0"/>
                  </a:cxn>
                  <a:cxn ang="0">
                    <a:pos x="8" y="0"/>
                  </a:cxn>
                  <a:cxn ang="0">
                    <a:pos x="5" y="0"/>
                  </a:cxn>
                  <a:cxn ang="0">
                    <a:pos x="3" y="1"/>
                  </a:cxn>
                  <a:cxn ang="0">
                    <a:pos x="1" y="5"/>
                  </a:cxn>
                  <a:cxn ang="0">
                    <a:pos x="0" y="8"/>
                  </a:cxn>
                  <a:cxn ang="0">
                    <a:pos x="0" y="8"/>
                  </a:cxn>
                  <a:cxn ang="0">
                    <a:pos x="0" y="11"/>
                  </a:cxn>
                  <a:cxn ang="0">
                    <a:pos x="1" y="15"/>
                  </a:cxn>
                  <a:cxn ang="0">
                    <a:pos x="5" y="16"/>
                  </a:cxn>
                  <a:cxn ang="0">
                    <a:pos x="8" y="18"/>
                  </a:cxn>
                  <a:cxn ang="0">
                    <a:pos x="8" y="18"/>
                  </a:cxn>
                  <a:cxn ang="0">
                    <a:pos x="8" y="18"/>
                  </a:cxn>
                  <a:cxn ang="0">
                    <a:pos x="8" y="18"/>
                  </a:cxn>
                  <a:cxn ang="0">
                    <a:pos x="11" y="16"/>
                  </a:cxn>
                  <a:cxn ang="0">
                    <a:pos x="14" y="15"/>
                  </a:cxn>
                  <a:cxn ang="0">
                    <a:pos x="16" y="13"/>
                  </a:cxn>
                  <a:cxn ang="0">
                    <a:pos x="16" y="10"/>
                  </a:cxn>
                  <a:cxn ang="0">
                    <a:pos x="16" y="10"/>
                  </a:cxn>
                  <a:cxn ang="0">
                    <a:pos x="16" y="6"/>
                  </a:cxn>
                  <a:cxn ang="0">
                    <a:pos x="14" y="3"/>
                  </a:cxn>
                  <a:cxn ang="0">
                    <a:pos x="13" y="1"/>
                  </a:cxn>
                  <a:cxn ang="0">
                    <a:pos x="9" y="0"/>
                  </a:cxn>
                  <a:cxn ang="0">
                    <a:pos x="9" y="0"/>
                  </a:cxn>
                  <a:cxn ang="0">
                    <a:pos x="8" y="0"/>
                  </a:cxn>
                </a:cxnLst>
                <a:rect l="0" t="0" r="r" b="b"/>
                <a:pathLst>
                  <a:path w="16" h="18">
                    <a:moveTo>
                      <a:pt x="8" y="0"/>
                    </a:moveTo>
                    <a:lnTo>
                      <a:pt x="8" y="0"/>
                    </a:lnTo>
                    <a:lnTo>
                      <a:pt x="5" y="0"/>
                    </a:lnTo>
                    <a:lnTo>
                      <a:pt x="3" y="1"/>
                    </a:lnTo>
                    <a:lnTo>
                      <a:pt x="1" y="5"/>
                    </a:lnTo>
                    <a:lnTo>
                      <a:pt x="0" y="8"/>
                    </a:lnTo>
                    <a:lnTo>
                      <a:pt x="0" y="8"/>
                    </a:lnTo>
                    <a:lnTo>
                      <a:pt x="0" y="11"/>
                    </a:lnTo>
                    <a:lnTo>
                      <a:pt x="1" y="15"/>
                    </a:lnTo>
                    <a:lnTo>
                      <a:pt x="5" y="16"/>
                    </a:lnTo>
                    <a:lnTo>
                      <a:pt x="8" y="18"/>
                    </a:lnTo>
                    <a:lnTo>
                      <a:pt x="8" y="18"/>
                    </a:lnTo>
                    <a:lnTo>
                      <a:pt x="8" y="18"/>
                    </a:lnTo>
                    <a:lnTo>
                      <a:pt x="8" y="18"/>
                    </a:lnTo>
                    <a:lnTo>
                      <a:pt x="11" y="16"/>
                    </a:lnTo>
                    <a:lnTo>
                      <a:pt x="14" y="15"/>
                    </a:lnTo>
                    <a:lnTo>
                      <a:pt x="16" y="13"/>
                    </a:lnTo>
                    <a:lnTo>
                      <a:pt x="16" y="10"/>
                    </a:lnTo>
                    <a:lnTo>
                      <a:pt x="16" y="10"/>
                    </a:lnTo>
                    <a:lnTo>
                      <a:pt x="16" y="6"/>
                    </a:lnTo>
                    <a:lnTo>
                      <a:pt x="14" y="3"/>
                    </a:lnTo>
                    <a:lnTo>
                      <a:pt x="13" y="1"/>
                    </a:lnTo>
                    <a:lnTo>
                      <a:pt x="9" y="0"/>
                    </a:lnTo>
                    <a:lnTo>
                      <a:pt x="9" y="0"/>
                    </a:lnTo>
                    <a:lnTo>
                      <a:pt x="8" y="0"/>
                    </a:lnTo>
                    <a:close/>
                  </a:path>
                </a:pathLst>
              </a:custGeom>
              <a:solidFill>
                <a:srgbClr val="90745A"/>
              </a:solidFill>
              <a:ln w="9525">
                <a:noFill/>
                <a:round/>
              </a:ln>
            </p:spPr>
            <p:txBody>
              <a:bodyPr vert="horz" wrap="square" lIns="91440" tIns="45720" rIns="91440" bIns="45720" numCol="1" anchor="t" anchorCtr="0" compatLnSpc="1"/>
              <a:lstStyle/>
              <a:p>
                <a:endParaRPr lang="en-US"/>
              </a:p>
            </p:txBody>
          </p:sp>
          <p:sp>
            <p:nvSpPr>
              <p:cNvPr id="266" name="Freeform 3694"/>
              <p:cNvSpPr/>
              <p:nvPr/>
            </p:nvSpPr>
            <p:spPr bwMode="auto">
              <a:xfrm>
                <a:off x="4803775" y="3895725"/>
                <a:ext cx="12700" cy="14288"/>
              </a:xfrm>
              <a:custGeom>
                <a:avLst/>
                <a:gdLst/>
                <a:ahLst/>
                <a:cxnLst>
                  <a:cxn ang="0">
                    <a:pos x="8" y="0"/>
                  </a:cxn>
                  <a:cxn ang="0">
                    <a:pos x="8" y="0"/>
                  </a:cxn>
                  <a:cxn ang="0">
                    <a:pos x="5" y="0"/>
                  </a:cxn>
                  <a:cxn ang="0">
                    <a:pos x="3" y="1"/>
                  </a:cxn>
                  <a:cxn ang="0">
                    <a:pos x="1" y="5"/>
                  </a:cxn>
                  <a:cxn ang="0">
                    <a:pos x="0" y="8"/>
                  </a:cxn>
                  <a:cxn ang="0">
                    <a:pos x="0" y="8"/>
                  </a:cxn>
                  <a:cxn ang="0">
                    <a:pos x="0" y="11"/>
                  </a:cxn>
                  <a:cxn ang="0">
                    <a:pos x="1" y="15"/>
                  </a:cxn>
                  <a:cxn ang="0">
                    <a:pos x="5" y="16"/>
                  </a:cxn>
                  <a:cxn ang="0">
                    <a:pos x="8" y="18"/>
                  </a:cxn>
                  <a:cxn ang="0">
                    <a:pos x="8" y="18"/>
                  </a:cxn>
                  <a:cxn ang="0">
                    <a:pos x="8" y="18"/>
                  </a:cxn>
                  <a:cxn ang="0">
                    <a:pos x="8" y="18"/>
                  </a:cxn>
                  <a:cxn ang="0">
                    <a:pos x="11" y="16"/>
                  </a:cxn>
                  <a:cxn ang="0">
                    <a:pos x="14" y="15"/>
                  </a:cxn>
                  <a:cxn ang="0">
                    <a:pos x="16" y="13"/>
                  </a:cxn>
                  <a:cxn ang="0">
                    <a:pos x="16" y="10"/>
                  </a:cxn>
                  <a:cxn ang="0">
                    <a:pos x="16" y="10"/>
                  </a:cxn>
                  <a:cxn ang="0">
                    <a:pos x="16" y="6"/>
                  </a:cxn>
                  <a:cxn ang="0">
                    <a:pos x="14" y="3"/>
                  </a:cxn>
                  <a:cxn ang="0">
                    <a:pos x="13" y="1"/>
                  </a:cxn>
                  <a:cxn ang="0">
                    <a:pos x="9" y="0"/>
                  </a:cxn>
                  <a:cxn ang="0">
                    <a:pos x="9" y="0"/>
                  </a:cxn>
                  <a:cxn ang="0">
                    <a:pos x="8" y="0"/>
                  </a:cxn>
                </a:cxnLst>
                <a:rect l="0" t="0" r="r" b="b"/>
                <a:pathLst>
                  <a:path w="16" h="18">
                    <a:moveTo>
                      <a:pt x="8" y="0"/>
                    </a:moveTo>
                    <a:lnTo>
                      <a:pt x="8" y="0"/>
                    </a:lnTo>
                    <a:lnTo>
                      <a:pt x="5" y="0"/>
                    </a:lnTo>
                    <a:lnTo>
                      <a:pt x="3" y="1"/>
                    </a:lnTo>
                    <a:lnTo>
                      <a:pt x="1" y="5"/>
                    </a:lnTo>
                    <a:lnTo>
                      <a:pt x="0" y="8"/>
                    </a:lnTo>
                    <a:lnTo>
                      <a:pt x="0" y="8"/>
                    </a:lnTo>
                    <a:lnTo>
                      <a:pt x="0" y="11"/>
                    </a:lnTo>
                    <a:lnTo>
                      <a:pt x="1" y="15"/>
                    </a:lnTo>
                    <a:lnTo>
                      <a:pt x="5" y="16"/>
                    </a:lnTo>
                    <a:lnTo>
                      <a:pt x="8" y="18"/>
                    </a:lnTo>
                    <a:lnTo>
                      <a:pt x="8" y="18"/>
                    </a:lnTo>
                    <a:lnTo>
                      <a:pt x="8" y="18"/>
                    </a:lnTo>
                    <a:lnTo>
                      <a:pt x="8" y="18"/>
                    </a:lnTo>
                    <a:lnTo>
                      <a:pt x="11" y="16"/>
                    </a:lnTo>
                    <a:lnTo>
                      <a:pt x="14" y="15"/>
                    </a:lnTo>
                    <a:lnTo>
                      <a:pt x="16" y="13"/>
                    </a:lnTo>
                    <a:lnTo>
                      <a:pt x="16" y="10"/>
                    </a:lnTo>
                    <a:lnTo>
                      <a:pt x="16" y="10"/>
                    </a:lnTo>
                    <a:lnTo>
                      <a:pt x="16" y="6"/>
                    </a:lnTo>
                    <a:lnTo>
                      <a:pt x="14" y="3"/>
                    </a:lnTo>
                    <a:lnTo>
                      <a:pt x="13" y="1"/>
                    </a:lnTo>
                    <a:lnTo>
                      <a:pt x="9" y="0"/>
                    </a:lnTo>
                    <a:lnTo>
                      <a:pt x="9" y="0"/>
                    </a:lnTo>
                    <a:lnTo>
                      <a:pt x="8" y="0"/>
                    </a:lnTo>
                  </a:path>
                </a:pathLst>
              </a:custGeom>
              <a:noFill/>
              <a:ln w="9525">
                <a:noFill/>
                <a:round/>
              </a:ln>
            </p:spPr>
            <p:txBody>
              <a:bodyPr vert="horz" wrap="square" lIns="91440" tIns="45720" rIns="91440" bIns="45720" numCol="1" anchor="t" anchorCtr="0" compatLnSpc="1"/>
              <a:lstStyle/>
              <a:p>
                <a:endParaRPr lang="en-US"/>
              </a:p>
            </p:txBody>
          </p:sp>
          <p:sp>
            <p:nvSpPr>
              <p:cNvPr id="267" name="Freeform 3695"/>
              <p:cNvSpPr/>
              <p:nvPr/>
            </p:nvSpPr>
            <p:spPr bwMode="auto">
              <a:xfrm>
                <a:off x="4902200" y="3211512"/>
                <a:ext cx="177800" cy="152400"/>
              </a:xfrm>
              <a:custGeom>
                <a:avLst/>
                <a:gdLst/>
                <a:ahLst/>
                <a:cxnLst>
                  <a:cxn ang="0">
                    <a:pos x="0" y="0"/>
                  </a:cxn>
                  <a:cxn ang="0">
                    <a:pos x="38" y="86"/>
                  </a:cxn>
                  <a:cxn ang="0">
                    <a:pos x="149" y="161"/>
                  </a:cxn>
                  <a:cxn ang="0">
                    <a:pos x="175" y="180"/>
                  </a:cxn>
                  <a:cxn ang="0">
                    <a:pos x="188" y="189"/>
                  </a:cxn>
                  <a:cxn ang="0">
                    <a:pos x="188" y="189"/>
                  </a:cxn>
                  <a:cxn ang="0">
                    <a:pos x="193" y="192"/>
                  </a:cxn>
                  <a:cxn ang="0">
                    <a:pos x="198" y="192"/>
                  </a:cxn>
                  <a:cxn ang="0">
                    <a:pos x="198" y="192"/>
                  </a:cxn>
                  <a:cxn ang="0">
                    <a:pos x="202" y="192"/>
                  </a:cxn>
                  <a:cxn ang="0">
                    <a:pos x="206" y="189"/>
                  </a:cxn>
                  <a:cxn ang="0">
                    <a:pos x="222" y="164"/>
                  </a:cxn>
                  <a:cxn ang="0">
                    <a:pos x="222" y="164"/>
                  </a:cxn>
                  <a:cxn ang="0">
                    <a:pos x="224" y="159"/>
                  </a:cxn>
                  <a:cxn ang="0">
                    <a:pos x="224" y="156"/>
                  </a:cxn>
                  <a:cxn ang="0">
                    <a:pos x="220" y="151"/>
                  </a:cxn>
                  <a:cxn ang="0">
                    <a:pos x="215" y="146"/>
                  </a:cxn>
                  <a:cxn ang="0">
                    <a:pos x="202" y="138"/>
                  </a:cxn>
                  <a:cxn ang="0">
                    <a:pos x="176" y="119"/>
                  </a:cxn>
                  <a:cxn ang="0">
                    <a:pos x="0" y="0"/>
                  </a:cxn>
                </a:cxnLst>
                <a:rect l="0" t="0" r="r" b="b"/>
                <a:pathLst>
                  <a:path w="224" h="192">
                    <a:moveTo>
                      <a:pt x="0" y="0"/>
                    </a:moveTo>
                    <a:lnTo>
                      <a:pt x="38" y="86"/>
                    </a:lnTo>
                    <a:lnTo>
                      <a:pt x="149" y="161"/>
                    </a:lnTo>
                    <a:lnTo>
                      <a:pt x="175" y="180"/>
                    </a:lnTo>
                    <a:lnTo>
                      <a:pt x="188" y="189"/>
                    </a:lnTo>
                    <a:lnTo>
                      <a:pt x="188" y="189"/>
                    </a:lnTo>
                    <a:lnTo>
                      <a:pt x="193" y="192"/>
                    </a:lnTo>
                    <a:lnTo>
                      <a:pt x="198" y="192"/>
                    </a:lnTo>
                    <a:lnTo>
                      <a:pt x="198" y="192"/>
                    </a:lnTo>
                    <a:lnTo>
                      <a:pt x="202" y="192"/>
                    </a:lnTo>
                    <a:lnTo>
                      <a:pt x="206" y="189"/>
                    </a:lnTo>
                    <a:lnTo>
                      <a:pt x="222" y="164"/>
                    </a:lnTo>
                    <a:lnTo>
                      <a:pt x="222" y="164"/>
                    </a:lnTo>
                    <a:lnTo>
                      <a:pt x="224" y="159"/>
                    </a:lnTo>
                    <a:lnTo>
                      <a:pt x="224" y="156"/>
                    </a:lnTo>
                    <a:lnTo>
                      <a:pt x="220" y="151"/>
                    </a:lnTo>
                    <a:lnTo>
                      <a:pt x="215" y="146"/>
                    </a:lnTo>
                    <a:lnTo>
                      <a:pt x="202" y="138"/>
                    </a:lnTo>
                    <a:lnTo>
                      <a:pt x="176" y="119"/>
                    </a:lnTo>
                    <a:lnTo>
                      <a:pt x="0" y="0"/>
                    </a:lnTo>
                    <a:close/>
                  </a:path>
                </a:pathLst>
              </a:custGeom>
              <a:solidFill>
                <a:srgbClr val="C1C1C1"/>
              </a:solidFill>
              <a:ln w="9525">
                <a:noFill/>
                <a:round/>
              </a:ln>
            </p:spPr>
            <p:txBody>
              <a:bodyPr vert="horz" wrap="square" lIns="91440" tIns="45720" rIns="91440" bIns="45720" numCol="1" anchor="t" anchorCtr="0" compatLnSpc="1"/>
              <a:lstStyle/>
              <a:p>
                <a:endParaRPr lang="en-US"/>
              </a:p>
            </p:txBody>
          </p:sp>
          <p:sp>
            <p:nvSpPr>
              <p:cNvPr id="268" name="Freeform 3696"/>
              <p:cNvSpPr/>
              <p:nvPr/>
            </p:nvSpPr>
            <p:spPr bwMode="auto">
              <a:xfrm>
                <a:off x="4902200" y="3211512"/>
                <a:ext cx="177800" cy="152400"/>
              </a:xfrm>
              <a:custGeom>
                <a:avLst/>
                <a:gdLst/>
                <a:ahLst/>
                <a:cxnLst>
                  <a:cxn ang="0">
                    <a:pos x="0" y="0"/>
                  </a:cxn>
                  <a:cxn ang="0">
                    <a:pos x="38" y="86"/>
                  </a:cxn>
                  <a:cxn ang="0">
                    <a:pos x="149" y="161"/>
                  </a:cxn>
                  <a:cxn ang="0">
                    <a:pos x="175" y="180"/>
                  </a:cxn>
                  <a:cxn ang="0">
                    <a:pos x="188" y="189"/>
                  </a:cxn>
                  <a:cxn ang="0">
                    <a:pos x="188" y="189"/>
                  </a:cxn>
                  <a:cxn ang="0">
                    <a:pos x="193" y="192"/>
                  </a:cxn>
                  <a:cxn ang="0">
                    <a:pos x="198" y="192"/>
                  </a:cxn>
                  <a:cxn ang="0">
                    <a:pos x="198" y="192"/>
                  </a:cxn>
                  <a:cxn ang="0">
                    <a:pos x="202" y="192"/>
                  </a:cxn>
                  <a:cxn ang="0">
                    <a:pos x="206" y="189"/>
                  </a:cxn>
                  <a:cxn ang="0">
                    <a:pos x="222" y="164"/>
                  </a:cxn>
                  <a:cxn ang="0">
                    <a:pos x="222" y="164"/>
                  </a:cxn>
                  <a:cxn ang="0">
                    <a:pos x="224" y="159"/>
                  </a:cxn>
                  <a:cxn ang="0">
                    <a:pos x="224" y="156"/>
                  </a:cxn>
                  <a:cxn ang="0">
                    <a:pos x="220" y="151"/>
                  </a:cxn>
                  <a:cxn ang="0">
                    <a:pos x="215" y="146"/>
                  </a:cxn>
                  <a:cxn ang="0">
                    <a:pos x="202" y="138"/>
                  </a:cxn>
                  <a:cxn ang="0">
                    <a:pos x="176" y="119"/>
                  </a:cxn>
                  <a:cxn ang="0">
                    <a:pos x="0" y="0"/>
                  </a:cxn>
                </a:cxnLst>
                <a:rect l="0" t="0" r="r" b="b"/>
                <a:pathLst>
                  <a:path w="224" h="192">
                    <a:moveTo>
                      <a:pt x="0" y="0"/>
                    </a:moveTo>
                    <a:lnTo>
                      <a:pt x="38" y="86"/>
                    </a:lnTo>
                    <a:lnTo>
                      <a:pt x="149" y="161"/>
                    </a:lnTo>
                    <a:lnTo>
                      <a:pt x="175" y="180"/>
                    </a:lnTo>
                    <a:lnTo>
                      <a:pt x="188" y="189"/>
                    </a:lnTo>
                    <a:lnTo>
                      <a:pt x="188" y="189"/>
                    </a:lnTo>
                    <a:lnTo>
                      <a:pt x="193" y="192"/>
                    </a:lnTo>
                    <a:lnTo>
                      <a:pt x="198" y="192"/>
                    </a:lnTo>
                    <a:lnTo>
                      <a:pt x="198" y="192"/>
                    </a:lnTo>
                    <a:lnTo>
                      <a:pt x="202" y="192"/>
                    </a:lnTo>
                    <a:lnTo>
                      <a:pt x="206" y="189"/>
                    </a:lnTo>
                    <a:lnTo>
                      <a:pt x="222" y="164"/>
                    </a:lnTo>
                    <a:lnTo>
                      <a:pt x="222" y="164"/>
                    </a:lnTo>
                    <a:lnTo>
                      <a:pt x="224" y="159"/>
                    </a:lnTo>
                    <a:lnTo>
                      <a:pt x="224" y="156"/>
                    </a:lnTo>
                    <a:lnTo>
                      <a:pt x="220" y="151"/>
                    </a:lnTo>
                    <a:lnTo>
                      <a:pt x="215" y="146"/>
                    </a:lnTo>
                    <a:lnTo>
                      <a:pt x="202" y="138"/>
                    </a:lnTo>
                    <a:lnTo>
                      <a:pt x="176" y="119"/>
                    </a:lnTo>
                    <a:lnTo>
                      <a:pt x="0" y="0"/>
                    </a:lnTo>
                  </a:path>
                </a:pathLst>
              </a:custGeom>
              <a:noFill/>
              <a:ln w="9525">
                <a:noFill/>
                <a:round/>
              </a:ln>
            </p:spPr>
            <p:txBody>
              <a:bodyPr vert="horz" wrap="square" lIns="91440" tIns="45720" rIns="91440" bIns="45720" numCol="1" anchor="t" anchorCtr="0" compatLnSpc="1"/>
              <a:lstStyle/>
              <a:p>
                <a:endParaRPr lang="en-US"/>
              </a:p>
            </p:txBody>
          </p:sp>
          <p:sp>
            <p:nvSpPr>
              <p:cNvPr id="269" name="Freeform 3697"/>
              <p:cNvSpPr/>
              <p:nvPr/>
            </p:nvSpPr>
            <p:spPr bwMode="auto">
              <a:xfrm>
                <a:off x="4795837" y="3136900"/>
                <a:ext cx="136525" cy="142875"/>
              </a:xfrm>
              <a:custGeom>
                <a:avLst/>
                <a:gdLst/>
                <a:ahLst/>
                <a:cxnLst>
                  <a:cxn ang="0">
                    <a:pos x="0" y="0"/>
                  </a:cxn>
                  <a:cxn ang="0">
                    <a:pos x="38" y="86"/>
                  </a:cxn>
                  <a:cxn ang="0">
                    <a:pos x="173" y="179"/>
                  </a:cxn>
                  <a:cxn ang="0">
                    <a:pos x="135" y="93"/>
                  </a:cxn>
                  <a:cxn ang="0">
                    <a:pos x="0" y="0"/>
                  </a:cxn>
                </a:cxnLst>
                <a:rect l="0" t="0" r="r" b="b"/>
                <a:pathLst>
                  <a:path w="173" h="179">
                    <a:moveTo>
                      <a:pt x="0" y="0"/>
                    </a:moveTo>
                    <a:lnTo>
                      <a:pt x="38" y="86"/>
                    </a:lnTo>
                    <a:lnTo>
                      <a:pt x="173" y="179"/>
                    </a:lnTo>
                    <a:lnTo>
                      <a:pt x="135" y="93"/>
                    </a:lnTo>
                    <a:lnTo>
                      <a:pt x="0" y="0"/>
                    </a:lnTo>
                    <a:close/>
                  </a:path>
                </a:pathLst>
              </a:custGeom>
              <a:solidFill>
                <a:srgbClr val="0F0F0F"/>
              </a:solidFill>
              <a:ln w="9525">
                <a:noFill/>
                <a:round/>
              </a:ln>
            </p:spPr>
            <p:txBody>
              <a:bodyPr vert="horz" wrap="square" lIns="91440" tIns="45720" rIns="91440" bIns="45720" numCol="1" anchor="t" anchorCtr="0" compatLnSpc="1"/>
              <a:lstStyle/>
              <a:p>
                <a:endParaRPr lang="en-US"/>
              </a:p>
            </p:txBody>
          </p:sp>
          <p:sp>
            <p:nvSpPr>
              <p:cNvPr id="270" name="Freeform 3698"/>
              <p:cNvSpPr/>
              <p:nvPr/>
            </p:nvSpPr>
            <p:spPr bwMode="auto">
              <a:xfrm>
                <a:off x="4795837" y="3136900"/>
                <a:ext cx="136525" cy="142875"/>
              </a:xfrm>
              <a:custGeom>
                <a:avLst/>
                <a:gdLst/>
                <a:ahLst/>
                <a:cxnLst>
                  <a:cxn ang="0">
                    <a:pos x="0" y="0"/>
                  </a:cxn>
                  <a:cxn ang="0">
                    <a:pos x="38" y="86"/>
                  </a:cxn>
                  <a:cxn ang="0">
                    <a:pos x="173" y="179"/>
                  </a:cxn>
                  <a:cxn ang="0">
                    <a:pos x="135" y="93"/>
                  </a:cxn>
                  <a:cxn ang="0">
                    <a:pos x="0" y="0"/>
                  </a:cxn>
                </a:cxnLst>
                <a:rect l="0" t="0" r="r" b="b"/>
                <a:pathLst>
                  <a:path w="173" h="179">
                    <a:moveTo>
                      <a:pt x="0" y="0"/>
                    </a:moveTo>
                    <a:lnTo>
                      <a:pt x="38" y="86"/>
                    </a:lnTo>
                    <a:lnTo>
                      <a:pt x="173" y="179"/>
                    </a:lnTo>
                    <a:lnTo>
                      <a:pt x="135" y="93"/>
                    </a:lnTo>
                    <a:lnTo>
                      <a:pt x="0" y="0"/>
                    </a:lnTo>
                  </a:path>
                </a:pathLst>
              </a:custGeom>
              <a:noFill/>
              <a:ln w="9525">
                <a:noFill/>
                <a:round/>
              </a:ln>
            </p:spPr>
            <p:txBody>
              <a:bodyPr vert="horz" wrap="square" lIns="91440" tIns="45720" rIns="91440" bIns="45720" numCol="1" anchor="t" anchorCtr="0" compatLnSpc="1"/>
              <a:lstStyle/>
              <a:p>
                <a:endParaRPr lang="en-US"/>
              </a:p>
            </p:txBody>
          </p:sp>
          <p:sp>
            <p:nvSpPr>
              <p:cNvPr id="271" name="Freeform 3699"/>
              <p:cNvSpPr>
                <a:spLocks noEditPoints="1"/>
              </p:cNvSpPr>
              <p:nvPr/>
            </p:nvSpPr>
            <p:spPr bwMode="auto">
              <a:xfrm>
                <a:off x="4432300" y="2914650"/>
                <a:ext cx="392113" cy="292100"/>
              </a:xfrm>
              <a:custGeom>
                <a:avLst/>
                <a:gdLst/>
                <a:ahLst/>
                <a:cxnLst>
                  <a:cxn ang="0">
                    <a:pos x="109" y="84"/>
                  </a:cxn>
                  <a:cxn ang="0">
                    <a:pos x="109" y="84"/>
                  </a:cxn>
                  <a:cxn ang="0">
                    <a:pos x="109" y="84"/>
                  </a:cxn>
                  <a:cxn ang="0">
                    <a:pos x="109" y="84"/>
                  </a:cxn>
                  <a:cxn ang="0">
                    <a:pos x="109" y="84"/>
                  </a:cxn>
                  <a:cxn ang="0">
                    <a:pos x="118" y="71"/>
                  </a:cxn>
                  <a:cxn ang="0">
                    <a:pos x="118" y="71"/>
                  </a:cxn>
                  <a:cxn ang="0">
                    <a:pos x="118" y="71"/>
                  </a:cxn>
                  <a:cxn ang="0">
                    <a:pos x="118" y="71"/>
                  </a:cxn>
                  <a:cxn ang="0">
                    <a:pos x="118" y="71"/>
                  </a:cxn>
                  <a:cxn ang="0">
                    <a:pos x="0" y="0"/>
                  </a:cxn>
                  <a:cxn ang="0">
                    <a:pos x="35" y="36"/>
                  </a:cxn>
                  <a:cxn ang="0">
                    <a:pos x="97" y="96"/>
                  </a:cxn>
                  <a:cxn ang="0">
                    <a:pos x="97" y="96"/>
                  </a:cxn>
                  <a:cxn ang="0">
                    <a:pos x="97" y="96"/>
                  </a:cxn>
                  <a:cxn ang="0">
                    <a:pos x="104" y="99"/>
                  </a:cxn>
                  <a:cxn ang="0">
                    <a:pos x="104" y="99"/>
                  </a:cxn>
                  <a:cxn ang="0">
                    <a:pos x="495" y="366"/>
                  </a:cxn>
                  <a:cxn ang="0">
                    <a:pos x="457" y="280"/>
                  </a:cxn>
                  <a:cxn ang="0">
                    <a:pos x="130" y="57"/>
                  </a:cxn>
                  <a:cxn ang="0">
                    <a:pos x="130" y="57"/>
                  </a:cxn>
                  <a:cxn ang="0">
                    <a:pos x="130" y="57"/>
                  </a:cxn>
                  <a:cxn ang="0">
                    <a:pos x="130" y="55"/>
                  </a:cxn>
                  <a:cxn ang="0">
                    <a:pos x="123" y="55"/>
                  </a:cxn>
                  <a:cxn ang="0">
                    <a:pos x="123" y="55"/>
                  </a:cxn>
                  <a:cxn ang="0">
                    <a:pos x="45" y="21"/>
                  </a:cxn>
                  <a:cxn ang="0">
                    <a:pos x="0" y="0"/>
                  </a:cxn>
                </a:cxnLst>
                <a:rect l="0" t="0" r="r" b="b"/>
                <a:pathLst>
                  <a:path w="495" h="366">
                    <a:moveTo>
                      <a:pt x="109" y="84"/>
                    </a:moveTo>
                    <a:lnTo>
                      <a:pt x="109" y="84"/>
                    </a:lnTo>
                    <a:lnTo>
                      <a:pt x="109" y="84"/>
                    </a:lnTo>
                    <a:lnTo>
                      <a:pt x="109" y="84"/>
                    </a:lnTo>
                    <a:lnTo>
                      <a:pt x="109" y="84"/>
                    </a:lnTo>
                    <a:close/>
                    <a:moveTo>
                      <a:pt x="118" y="71"/>
                    </a:moveTo>
                    <a:lnTo>
                      <a:pt x="118" y="71"/>
                    </a:lnTo>
                    <a:lnTo>
                      <a:pt x="118" y="71"/>
                    </a:lnTo>
                    <a:lnTo>
                      <a:pt x="118" y="71"/>
                    </a:lnTo>
                    <a:lnTo>
                      <a:pt x="118" y="71"/>
                    </a:lnTo>
                    <a:close/>
                    <a:moveTo>
                      <a:pt x="0" y="0"/>
                    </a:moveTo>
                    <a:lnTo>
                      <a:pt x="35" y="36"/>
                    </a:lnTo>
                    <a:lnTo>
                      <a:pt x="97" y="96"/>
                    </a:lnTo>
                    <a:lnTo>
                      <a:pt x="97" y="96"/>
                    </a:lnTo>
                    <a:lnTo>
                      <a:pt x="97" y="96"/>
                    </a:lnTo>
                    <a:lnTo>
                      <a:pt x="104" y="99"/>
                    </a:lnTo>
                    <a:lnTo>
                      <a:pt x="104" y="99"/>
                    </a:lnTo>
                    <a:lnTo>
                      <a:pt x="495" y="366"/>
                    </a:lnTo>
                    <a:lnTo>
                      <a:pt x="457" y="280"/>
                    </a:lnTo>
                    <a:lnTo>
                      <a:pt x="130" y="57"/>
                    </a:lnTo>
                    <a:lnTo>
                      <a:pt x="130" y="57"/>
                    </a:lnTo>
                    <a:lnTo>
                      <a:pt x="130" y="57"/>
                    </a:lnTo>
                    <a:lnTo>
                      <a:pt x="130" y="55"/>
                    </a:lnTo>
                    <a:lnTo>
                      <a:pt x="123" y="55"/>
                    </a:lnTo>
                    <a:lnTo>
                      <a:pt x="123" y="55"/>
                    </a:lnTo>
                    <a:lnTo>
                      <a:pt x="45" y="21"/>
                    </a:lnTo>
                    <a:lnTo>
                      <a:pt x="0" y="0"/>
                    </a:lnTo>
                    <a:close/>
                  </a:path>
                </a:pathLst>
              </a:custGeom>
              <a:solidFill>
                <a:srgbClr val="C1C19E"/>
              </a:solidFill>
              <a:ln w="9525">
                <a:noFill/>
                <a:round/>
              </a:ln>
            </p:spPr>
            <p:txBody>
              <a:bodyPr vert="horz" wrap="square" lIns="91440" tIns="45720" rIns="91440" bIns="45720" numCol="1" anchor="t" anchorCtr="0" compatLnSpc="1"/>
              <a:lstStyle/>
              <a:p>
                <a:endParaRPr lang="en-US"/>
              </a:p>
            </p:txBody>
          </p:sp>
          <p:sp>
            <p:nvSpPr>
              <p:cNvPr id="272" name="Rectangle 3700"/>
              <p:cNvSpPr>
                <a:spLocks noChangeArrowheads="1"/>
              </p:cNvSpPr>
              <p:nvPr/>
            </p:nvSpPr>
            <p:spPr bwMode="auto">
              <a:xfrm>
                <a:off x="4518025" y="2982912"/>
                <a:ext cx="1588" cy="1588"/>
              </a:xfrm>
              <a:prstGeom prst="rect">
                <a:avLst/>
              </a:prstGeom>
              <a:noFill/>
              <a:ln w="9525">
                <a:noFill/>
                <a:miter lim="800000"/>
              </a:ln>
            </p:spPr>
            <p:txBody>
              <a:bodyPr vert="horz" wrap="square" lIns="91440" tIns="45720" rIns="91440" bIns="45720" numCol="1" anchor="t" anchorCtr="0" compatLnSpc="1"/>
              <a:lstStyle/>
              <a:p>
                <a:endParaRPr lang="en-US"/>
              </a:p>
            </p:txBody>
          </p:sp>
          <p:sp>
            <p:nvSpPr>
              <p:cNvPr id="273" name="Rectangle 3701"/>
              <p:cNvSpPr>
                <a:spLocks noChangeArrowheads="1"/>
              </p:cNvSpPr>
              <p:nvPr/>
            </p:nvSpPr>
            <p:spPr bwMode="auto">
              <a:xfrm>
                <a:off x="4525962" y="2971800"/>
                <a:ext cx="1588" cy="1588"/>
              </a:xfrm>
              <a:prstGeom prst="rect">
                <a:avLst/>
              </a:prstGeom>
              <a:noFill/>
              <a:ln w="9525">
                <a:noFill/>
                <a:miter lim="800000"/>
              </a:ln>
            </p:spPr>
            <p:txBody>
              <a:bodyPr vert="horz" wrap="square" lIns="91440" tIns="45720" rIns="91440" bIns="45720" numCol="1" anchor="t" anchorCtr="0" compatLnSpc="1"/>
              <a:lstStyle/>
              <a:p>
                <a:endParaRPr lang="en-US"/>
              </a:p>
            </p:txBody>
          </p:sp>
          <p:sp>
            <p:nvSpPr>
              <p:cNvPr id="274" name="Freeform 3702"/>
              <p:cNvSpPr/>
              <p:nvPr/>
            </p:nvSpPr>
            <p:spPr bwMode="auto">
              <a:xfrm>
                <a:off x="4432300" y="2914650"/>
                <a:ext cx="392113" cy="292100"/>
              </a:xfrm>
              <a:custGeom>
                <a:avLst/>
                <a:gdLst/>
                <a:ahLst/>
                <a:cxnLst>
                  <a:cxn ang="0">
                    <a:pos x="0" y="0"/>
                  </a:cxn>
                  <a:cxn ang="0">
                    <a:pos x="35" y="36"/>
                  </a:cxn>
                  <a:cxn ang="0">
                    <a:pos x="97" y="96"/>
                  </a:cxn>
                  <a:cxn ang="0">
                    <a:pos x="97" y="96"/>
                  </a:cxn>
                  <a:cxn ang="0">
                    <a:pos x="97" y="96"/>
                  </a:cxn>
                  <a:cxn ang="0">
                    <a:pos x="104" y="99"/>
                  </a:cxn>
                  <a:cxn ang="0">
                    <a:pos x="104" y="99"/>
                  </a:cxn>
                  <a:cxn ang="0">
                    <a:pos x="495" y="366"/>
                  </a:cxn>
                  <a:cxn ang="0">
                    <a:pos x="457" y="280"/>
                  </a:cxn>
                  <a:cxn ang="0">
                    <a:pos x="130" y="57"/>
                  </a:cxn>
                  <a:cxn ang="0">
                    <a:pos x="130" y="57"/>
                  </a:cxn>
                  <a:cxn ang="0">
                    <a:pos x="130" y="57"/>
                  </a:cxn>
                  <a:cxn ang="0">
                    <a:pos x="130" y="55"/>
                  </a:cxn>
                  <a:cxn ang="0">
                    <a:pos x="123" y="55"/>
                  </a:cxn>
                  <a:cxn ang="0">
                    <a:pos x="123" y="55"/>
                  </a:cxn>
                  <a:cxn ang="0">
                    <a:pos x="45" y="21"/>
                  </a:cxn>
                  <a:cxn ang="0">
                    <a:pos x="0" y="0"/>
                  </a:cxn>
                </a:cxnLst>
                <a:rect l="0" t="0" r="r" b="b"/>
                <a:pathLst>
                  <a:path w="495" h="366">
                    <a:moveTo>
                      <a:pt x="0" y="0"/>
                    </a:moveTo>
                    <a:lnTo>
                      <a:pt x="35" y="36"/>
                    </a:lnTo>
                    <a:lnTo>
                      <a:pt x="97" y="96"/>
                    </a:lnTo>
                    <a:lnTo>
                      <a:pt x="97" y="96"/>
                    </a:lnTo>
                    <a:lnTo>
                      <a:pt x="97" y="96"/>
                    </a:lnTo>
                    <a:lnTo>
                      <a:pt x="104" y="99"/>
                    </a:lnTo>
                    <a:lnTo>
                      <a:pt x="104" y="99"/>
                    </a:lnTo>
                    <a:lnTo>
                      <a:pt x="495" y="366"/>
                    </a:lnTo>
                    <a:lnTo>
                      <a:pt x="457" y="280"/>
                    </a:lnTo>
                    <a:lnTo>
                      <a:pt x="130" y="57"/>
                    </a:lnTo>
                    <a:lnTo>
                      <a:pt x="130" y="57"/>
                    </a:lnTo>
                    <a:lnTo>
                      <a:pt x="130" y="57"/>
                    </a:lnTo>
                    <a:lnTo>
                      <a:pt x="130" y="55"/>
                    </a:lnTo>
                    <a:lnTo>
                      <a:pt x="123" y="55"/>
                    </a:lnTo>
                    <a:lnTo>
                      <a:pt x="123" y="55"/>
                    </a:lnTo>
                    <a:lnTo>
                      <a:pt x="45" y="21"/>
                    </a:lnTo>
                    <a:lnTo>
                      <a:pt x="0" y="0"/>
                    </a:lnTo>
                  </a:path>
                </a:pathLst>
              </a:custGeom>
              <a:noFill/>
              <a:ln w="9525">
                <a:noFill/>
                <a:round/>
              </a:ln>
            </p:spPr>
            <p:txBody>
              <a:bodyPr vert="horz" wrap="square" lIns="91440" tIns="45720" rIns="91440" bIns="45720" numCol="1" anchor="t" anchorCtr="0" compatLnSpc="1"/>
              <a:lstStyle/>
              <a:p>
                <a:endParaRPr lang="en-US"/>
              </a:p>
            </p:txBody>
          </p:sp>
          <p:pic>
            <p:nvPicPr>
              <p:cNvPr id="275" name="Picture 3703"/>
              <p:cNvPicPr>
                <a:picLocks noChangeAspect="1" noChangeArrowheads="1"/>
              </p:cNvPicPr>
              <p:nvPr/>
            </p:nvPicPr>
            <p:blipFill>
              <a:blip r:embed="rId3" cstate="print"/>
              <a:srcRect/>
              <a:stretch>
                <a:fillRect/>
              </a:stretch>
            </p:blipFill>
            <p:spPr bwMode="auto">
              <a:xfrm>
                <a:off x="5019675" y="3292475"/>
                <a:ext cx="69850" cy="66675"/>
              </a:xfrm>
              <a:prstGeom prst="rect">
                <a:avLst/>
              </a:prstGeom>
              <a:noFill/>
              <a:ln w="9525">
                <a:noFill/>
                <a:miter lim="800000"/>
                <a:headEnd/>
                <a:tailEnd/>
              </a:ln>
            </p:spPr>
          </p:pic>
          <p:sp>
            <p:nvSpPr>
              <p:cNvPr id="276" name="Freeform 3704"/>
              <p:cNvSpPr/>
              <p:nvPr/>
            </p:nvSpPr>
            <p:spPr bwMode="auto">
              <a:xfrm>
                <a:off x="4468812" y="2924175"/>
                <a:ext cx="63500" cy="47625"/>
              </a:xfrm>
              <a:custGeom>
                <a:avLst/>
                <a:gdLst/>
                <a:ahLst/>
                <a:cxnLst>
                  <a:cxn ang="0">
                    <a:pos x="0" y="5"/>
                  </a:cxn>
                  <a:cxn ang="0">
                    <a:pos x="70" y="60"/>
                  </a:cxn>
                  <a:cxn ang="0">
                    <a:pos x="80" y="46"/>
                  </a:cxn>
                  <a:cxn ang="0">
                    <a:pos x="3" y="0"/>
                  </a:cxn>
                  <a:cxn ang="0">
                    <a:pos x="0" y="5"/>
                  </a:cxn>
                </a:cxnLst>
                <a:rect l="0" t="0" r="r" b="b"/>
                <a:pathLst>
                  <a:path w="80" h="60">
                    <a:moveTo>
                      <a:pt x="0" y="5"/>
                    </a:moveTo>
                    <a:lnTo>
                      <a:pt x="70" y="60"/>
                    </a:lnTo>
                    <a:lnTo>
                      <a:pt x="80" y="46"/>
                    </a:lnTo>
                    <a:lnTo>
                      <a:pt x="3" y="0"/>
                    </a:lnTo>
                    <a:lnTo>
                      <a:pt x="0" y="5"/>
                    </a:lnTo>
                    <a:close/>
                  </a:path>
                </a:pathLst>
              </a:custGeom>
              <a:solidFill>
                <a:srgbClr val="F4CEA4"/>
              </a:solidFill>
              <a:ln w="9525">
                <a:noFill/>
                <a:round/>
              </a:ln>
            </p:spPr>
            <p:txBody>
              <a:bodyPr vert="horz" wrap="square" lIns="91440" tIns="45720" rIns="91440" bIns="45720" numCol="1" anchor="t" anchorCtr="0" compatLnSpc="1"/>
              <a:lstStyle/>
              <a:p>
                <a:endParaRPr lang="en-US"/>
              </a:p>
            </p:txBody>
          </p:sp>
          <p:sp>
            <p:nvSpPr>
              <p:cNvPr id="277" name="Freeform 3705"/>
              <p:cNvSpPr/>
              <p:nvPr/>
            </p:nvSpPr>
            <p:spPr bwMode="auto">
              <a:xfrm>
                <a:off x="4465637" y="2928937"/>
                <a:ext cx="58738" cy="52388"/>
              </a:xfrm>
              <a:custGeom>
                <a:avLst/>
                <a:gdLst/>
                <a:ahLst/>
                <a:cxnLst>
                  <a:cxn ang="0">
                    <a:pos x="0" y="5"/>
                  </a:cxn>
                  <a:cxn ang="0">
                    <a:pos x="62" y="67"/>
                  </a:cxn>
                  <a:cxn ang="0">
                    <a:pos x="73" y="55"/>
                  </a:cxn>
                  <a:cxn ang="0">
                    <a:pos x="3" y="0"/>
                  </a:cxn>
                  <a:cxn ang="0">
                    <a:pos x="0" y="5"/>
                  </a:cxn>
                </a:cxnLst>
                <a:rect l="0" t="0" r="r" b="b"/>
                <a:pathLst>
                  <a:path w="73" h="67">
                    <a:moveTo>
                      <a:pt x="0" y="5"/>
                    </a:moveTo>
                    <a:lnTo>
                      <a:pt x="62" y="67"/>
                    </a:lnTo>
                    <a:lnTo>
                      <a:pt x="73" y="55"/>
                    </a:lnTo>
                    <a:lnTo>
                      <a:pt x="3" y="0"/>
                    </a:lnTo>
                    <a:lnTo>
                      <a:pt x="0" y="5"/>
                    </a:lnTo>
                    <a:close/>
                  </a:path>
                </a:pathLst>
              </a:custGeom>
              <a:solidFill>
                <a:srgbClr val="F2DCC7"/>
              </a:solidFill>
              <a:ln w="9525">
                <a:noFill/>
                <a:round/>
              </a:ln>
            </p:spPr>
            <p:txBody>
              <a:bodyPr vert="horz" wrap="square" lIns="91440" tIns="45720" rIns="91440" bIns="45720" numCol="1" anchor="t" anchorCtr="0" compatLnSpc="1"/>
              <a:lstStyle/>
              <a:p>
                <a:endParaRPr lang="en-US"/>
              </a:p>
            </p:txBody>
          </p:sp>
          <p:sp>
            <p:nvSpPr>
              <p:cNvPr id="278" name="Freeform 3706"/>
              <p:cNvSpPr/>
              <p:nvPr/>
            </p:nvSpPr>
            <p:spPr bwMode="auto">
              <a:xfrm>
                <a:off x="4470400" y="2921000"/>
                <a:ext cx="66675" cy="39688"/>
              </a:xfrm>
              <a:custGeom>
                <a:avLst/>
                <a:gdLst/>
                <a:ahLst/>
                <a:cxnLst>
                  <a:cxn ang="0">
                    <a:pos x="77" y="51"/>
                  </a:cxn>
                  <a:cxn ang="0">
                    <a:pos x="84" y="34"/>
                  </a:cxn>
                  <a:cxn ang="0">
                    <a:pos x="5" y="0"/>
                  </a:cxn>
                  <a:cxn ang="0">
                    <a:pos x="0" y="5"/>
                  </a:cxn>
                  <a:cxn ang="0">
                    <a:pos x="77" y="51"/>
                  </a:cxn>
                </a:cxnLst>
                <a:rect l="0" t="0" r="r" b="b"/>
                <a:pathLst>
                  <a:path w="84" h="51">
                    <a:moveTo>
                      <a:pt x="77" y="51"/>
                    </a:moveTo>
                    <a:lnTo>
                      <a:pt x="84" y="34"/>
                    </a:lnTo>
                    <a:lnTo>
                      <a:pt x="5" y="0"/>
                    </a:lnTo>
                    <a:lnTo>
                      <a:pt x="0" y="5"/>
                    </a:lnTo>
                    <a:lnTo>
                      <a:pt x="77" y="51"/>
                    </a:lnTo>
                    <a:close/>
                  </a:path>
                </a:pathLst>
              </a:custGeom>
              <a:solidFill>
                <a:srgbClr val="E8BB8E"/>
              </a:solidFill>
              <a:ln w="9525">
                <a:noFill/>
                <a:round/>
              </a:ln>
            </p:spPr>
            <p:txBody>
              <a:bodyPr vert="horz" wrap="square" lIns="91440" tIns="45720" rIns="91440" bIns="45720" numCol="1" anchor="t" anchorCtr="0" compatLnSpc="1"/>
              <a:lstStyle/>
              <a:p>
                <a:endParaRPr lang="en-US"/>
              </a:p>
            </p:txBody>
          </p:sp>
          <p:pic>
            <p:nvPicPr>
              <p:cNvPr id="279" name="Picture 3707"/>
              <p:cNvPicPr>
                <a:picLocks noChangeAspect="1" noChangeArrowheads="1"/>
              </p:cNvPicPr>
              <p:nvPr/>
            </p:nvPicPr>
            <p:blipFill>
              <a:blip r:embed="rId4"/>
              <a:srcRect/>
              <a:stretch>
                <a:fillRect/>
              </a:stretch>
            </p:blipFill>
            <p:spPr bwMode="auto">
              <a:xfrm>
                <a:off x="4430712" y="2898775"/>
                <a:ext cx="46038" cy="38100"/>
              </a:xfrm>
              <a:prstGeom prst="rect">
                <a:avLst/>
              </a:prstGeom>
              <a:noFill/>
              <a:ln w="9525">
                <a:noFill/>
                <a:miter lim="800000"/>
                <a:headEnd/>
                <a:tailEnd/>
              </a:ln>
            </p:spPr>
          </p:pic>
          <p:pic>
            <p:nvPicPr>
              <p:cNvPr id="280" name="Picture 3708"/>
              <p:cNvPicPr>
                <a:picLocks noChangeAspect="1" noChangeArrowheads="1"/>
              </p:cNvPicPr>
              <p:nvPr/>
            </p:nvPicPr>
            <p:blipFill>
              <a:blip r:embed="rId5" cstate="print"/>
              <a:srcRect/>
              <a:stretch>
                <a:fillRect/>
              </a:stretch>
            </p:blipFill>
            <p:spPr bwMode="auto">
              <a:xfrm>
                <a:off x="5018087" y="3289300"/>
                <a:ext cx="53975" cy="57150"/>
              </a:xfrm>
              <a:prstGeom prst="rect">
                <a:avLst/>
              </a:prstGeom>
              <a:noFill/>
              <a:ln w="9525">
                <a:noFill/>
                <a:miter lim="800000"/>
                <a:headEnd/>
                <a:tailEnd/>
              </a:ln>
            </p:spPr>
          </p:pic>
          <p:sp>
            <p:nvSpPr>
              <p:cNvPr id="281" name="Freeform 3709"/>
              <p:cNvSpPr/>
              <p:nvPr/>
            </p:nvSpPr>
            <p:spPr bwMode="auto">
              <a:xfrm>
                <a:off x="4510087" y="2970212"/>
                <a:ext cx="522288" cy="358775"/>
              </a:xfrm>
              <a:custGeom>
                <a:avLst/>
                <a:gdLst/>
                <a:ahLst/>
                <a:cxnLst>
                  <a:cxn ang="0">
                    <a:pos x="16" y="3"/>
                  </a:cxn>
                  <a:cxn ang="0">
                    <a:pos x="16" y="3"/>
                  </a:cxn>
                  <a:cxn ang="0">
                    <a:pos x="13" y="0"/>
                  </a:cxn>
                  <a:cxn ang="0">
                    <a:pos x="8" y="0"/>
                  </a:cxn>
                  <a:cxn ang="0">
                    <a:pos x="5" y="0"/>
                  </a:cxn>
                  <a:cxn ang="0">
                    <a:pos x="2" y="3"/>
                  </a:cxn>
                  <a:cxn ang="0">
                    <a:pos x="2" y="3"/>
                  </a:cxn>
                  <a:cxn ang="0">
                    <a:pos x="0" y="7"/>
                  </a:cxn>
                  <a:cxn ang="0">
                    <a:pos x="2" y="10"/>
                  </a:cxn>
                  <a:cxn ang="0">
                    <a:pos x="3" y="13"/>
                  </a:cxn>
                  <a:cxn ang="0">
                    <a:pos x="6" y="16"/>
                  </a:cxn>
                  <a:cxn ang="0">
                    <a:pos x="6" y="16"/>
                  </a:cxn>
                  <a:cxn ang="0">
                    <a:pos x="647" y="453"/>
                  </a:cxn>
                  <a:cxn ang="0">
                    <a:pos x="656" y="438"/>
                  </a:cxn>
                  <a:cxn ang="0">
                    <a:pos x="16" y="3"/>
                  </a:cxn>
                  <a:cxn ang="0">
                    <a:pos x="16" y="3"/>
                  </a:cxn>
                </a:cxnLst>
                <a:rect l="0" t="0" r="r" b="b"/>
                <a:pathLst>
                  <a:path w="656" h="453">
                    <a:moveTo>
                      <a:pt x="16" y="3"/>
                    </a:moveTo>
                    <a:lnTo>
                      <a:pt x="16" y="3"/>
                    </a:lnTo>
                    <a:lnTo>
                      <a:pt x="13" y="0"/>
                    </a:lnTo>
                    <a:lnTo>
                      <a:pt x="8" y="0"/>
                    </a:lnTo>
                    <a:lnTo>
                      <a:pt x="5" y="0"/>
                    </a:lnTo>
                    <a:lnTo>
                      <a:pt x="2" y="3"/>
                    </a:lnTo>
                    <a:lnTo>
                      <a:pt x="2" y="3"/>
                    </a:lnTo>
                    <a:lnTo>
                      <a:pt x="0" y="7"/>
                    </a:lnTo>
                    <a:lnTo>
                      <a:pt x="2" y="10"/>
                    </a:lnTo>
                    <a:lnTo>
                      <a:pt x="3" y="13"/>
                    </a:lnTo>
                    <a:lnTo>
                      <a:pt x="6" y="16"/>
                    </a:lnTo>
                    <a:lnTo>
                      <a:pt x="6" y="16"/>
                    </a:lnTo>
                    <a:lnTo>
                      <a:pt x="647" y="453"/>
                    </a:lnTo>
                    <a:lnTo>
                      <a:pt x="656" y="438"/>
                    </a:lnTo>
                    <a:lnTo>
                      <a:pt x="16" y="3"/>
                    </a:lnTo>
                    <a:lnTo>
                      <a:pt x="16" y="3"/>
                    </a:lnTo>
                    <a:close/>
                  </a:path>
                </a:pathLst>
              </a:custGeom>
              <a:solidFill>
                <a:srgbClr val="66FFFF"/>
              </a:solidFill>
              <a:ln w="9525">
                <a:noFill/>
                <a:round/>
              </a:ln>
            </p:spPr>
            <p:txBody>
              <a:bodyPr vert="horz" wrap="square" lIns="91440" tIns="45720" rIns="91440" bIns="45720" numCol="1" anchor="t" anchorCtr="0" compatLnSpc="1"/>
              <a:lstStyle/>
              <a:p>
                <a:endParaRPr lang="en-US"/>
              </a:p>
            </p:txBody>
          </p:sp>
          <p:sp>
            <p:nvSpPr>
              <p:cNvPr id="282" name="Freeform 3710"/>
              <p:cNvSpPr/>
              <p:nvPr/>
            </p:nvSpPr>
            <p:spPr bwMode="auto">
              <a:xfrm>
                <a:off x="4518025" y="2957512"/>
                <a:ext cx="522288" cy="360363"/>
              </a:xfrm>
              <a:custGeom>
                <a:avLst/>
                <a:gdLst/>
                <a:ahLst/>
                <a:cxnLst>
                  <a:cxn ang="0">
                    <a:pos x="16" y="3"/>
                  </a:cxn>
                  <a:cxn ang="0">
                    <a:pos x="16" y="3"/>
                  </a:cxn>
                  <a:cxn ang="0">
                    <a:pos x="11" y="1"/>
                  </a:cxn>
                  <a:cxn ang="0">
                    <a:pos x="8" y="0"/>
                  </a:cxn>
                  <a:cxn ang="0">
                    <a:pos x="5" y="1"/>
                  </a:cxn>
                  <a:cxn ang="0">
                    <a:pos x="1" y="3"/>
                  </a:cxn>
                  <a:cxn ang="0">
                    <a:pos x="1" y="3"/>
                  </a:cxn>
                  <a:cxn ang="0">
                    <a:pos x="0" y="6"/>
                  </a:cxn>
                  <a:cxn ang="0">
                    <a:pos x="1" y="9"/>
                  </a:cxn>
                  <a:cxn ang="0">
                    <a:pos x="3" y="14"/>
                  </a:cxn>
                  <a:cxn ang="0">
                    <a:pos x="6" y="17"/>
                  </a:cxn>
                  <a:cxn ang="0">
                    <a:pos x="6" y="17"/>
                  </a:cxn>
                  <a:cxn ang="0">
                    <a:pos x="646" y="452"/>
                  </a:cxn>
                  <a:cxn ang="0">
                    <a:pos x="656" y="438"/>
                  </a:cxn>
                  <a:cxn ang="0">
                    <a:pos x="16" y="3"/>
                  </a:cxn>
                  <a:cxn ang="0">
                    <a:pos x="16" y="3"/>
                  </a:cxn>
                </a:cxnLst>
                <a:rect l="0" t="0" r="r" b="b"/>
                <a:pathLst>
                  <a:path w="656" h="452">
                    <a:moveTo>
                      <a:pt x="16" y="3"/>
                    </a:moveTo>
                    <a:lnTo>
                      <a:pt x="16" y="3"/>
                    </a:lnTo>
                    <a:lnTo>
                      <a:pt x="11" y="1"/>
                    </a:lnTo>
                    <a:lnTo>
                      <a:pt x="8" y="0"/>
                    </a:lnTo>
                    <a:lnTo>
                      <a:pt x="5" y="1"/>
                    </a:lnTo>
                    <a:lnTo>
                      <a:pt x="1" y="3"/>
                    </a:lnTo>
                    <a:lnTo>
                      <a:pt x="1" y="3"/>
                    </a:lnTo>
                    <a:lnTo>
                      <a:pt x="0" y="6"/>
                    </a:lnTo>
                    <a:lnTo>
                      <a:pt x="1" y="9"/>
                    </a:lnTo>
                    <a:lnTo>
                      <a:pt x="3" y="14"/>
                    </a:lnTo>
                    <a:lnTo>
                      <a:pt x="6" y="17"/>
                    </a:lnTo>
                    <a:lnTo>
                      <a:pt x="6" y="17"/>
                    </a:lnTo>
                    <a:lnTo>
                      <a:pt x="646" y="452"/>
                    </a:lnTo>
                    <a:lnTo>
                      <a:pt x="656" y="438"/>
                    </a:lnTo>
                    <a:lnTo>
                      <a:pt x="16" y="3"/>
                    </a:lnTo>
                    <a:lnTo>
                      <a:pt x="16" y="3"/>
                    </a:lnTo>
                    <a:close/>
                  </a:path>
                </a:pathLst>
              </a:custGeom>
              <a:solidFill>
                <a:srgbClr val="00CCCC"/>
              </a:solidFill>
              <a:ln w="9525">
                <a:noFill/>
                <a:round/>
              </a:ln>
            </p:spPr>
            <p:txBody>
              <a:bodyPr vert="horz" wrap="square" lIns="91440" tIns="45720" rIns="91440" bIns="45720" numCol="1" anchor="t" anchorCtr="0" compatLnSpc="1"/>
              <a:lstStyle/>
              <a:p>
                <a:endParaRPr lang="en-US"/>
              </a:p>
            </p:txBody>
          </p:sp>
          <p:sp>
            <p:nvSpPr>
              <p:cNvPr id="283" name="Freeform 3711"/>
              <p:cNvSpPr/>
              <p:nvPr/>
            </p:nvSpPr>
            <p:spPr bwMode="auto">
              <a:xfrm>
                <a:off x="4525962" y="2947987"/>
                <a:ext cx="520700" cy="357188"/>
              </a:xfrm>
              <a:custGeom>
                <a:avLst/>
                <a:gdLst/>
                <a:ahLst/>
                <a:cxnLst>
                  <a:cxn ang="0">
                    <a:pos x="17" y="2"/>
                  </a:cxn>
                  <a:cxn ang="0">
                    <a:pos x="17" y="2"/>
                  </a:cxn>
                  <a:cxn ang="0">
                    <a:pos x="12" y="0"/>
                  </a:cxn>
                  <a:cxn ang="0">
                    <a:pos x="9" y="0"/>
                  </a:cxn>
                  <a:cxn ang="0">
                    <a:pos x="4" y="0"/>
                  </a:cxn>
                  <a:cxn ang="0">
                    <a:pos x="2" y="2"/>
                  </a:cxn>
                  <a:cxn ang="0">
                    <a:pos x="2" y="2"/>
                  </a:cxn>
                  <a:cxn ang="0">
                    <a:pos x="0" y="5"/>
                  </a:cxn>
                  <a:cxn ang="0">
                    <a:pos x="2" y="10"/>
                  </a:cxn>
                  <a:cxn ang="0">
                    <a:pos x="4" y="14"/>
                  </a:cxn>
                  <a:cxn ang="0">
                    <a:pos x="7" y="17"/>
                  </a:cxn>
                  <a:cxn ang="0">
                    <a:pos x="7" y="17"/>
                  </a:cxn>
                  <a:cxn ang="0">
                    <a:pos x="647" y="452"/>
                  </a:cxn>
                  <a:cxn ang="0">
                    <a:pos x="655" y="439"/>
                  </a:cxn>
                  <a:cxn ang="0">
                    <a:pos x="17" y="2"/>
                  </a:cxn>
                  <a:cxn ang="0">
                    <a:pos x="17" y="2"/>
                  </a:cxn>
                </a:cxnLst>
                <a:rect l="0" t="0" r="r" b="b"/>
                <a:pathLst>
                  <a:path w="655" h="452">
                    <a:moveTo>
                      <a:pt x="17" y="2"/>
                    </a:moveTo>
                    <a:lnTo>
                      <a:pt x="17" y="2"/>
                    </a:lnTo>
                    <a:lnTo>
                      <a:pt x="12" y="0"/>
                    </a:lnTo>
                    <a:lnTo>
                      <a:pt x="9" y="0"/>
                    </a:lnTo>
                    <a:lnTo>
                      <a:pt x="4" y="0"/>
                    </a:lnTo>
                    <a:lnTo>
                      <a:pt x="2" y="2"/>
                    </a:lnTo>
                    <a:lnTo>
                      <a:pt x="2" y="2"/>
                    </a:lnTo>
                    <a:lnTo>
                      <a:pt x="0" y="5"/>
                    </a:lnTo>
                    <a:lnTo>
                      <a:pt x="2" y="10"/>
                    </a:lnTo>
                    <a:lnTo>
                      <a:pt x="4" y="14"/>
                    </a:lnTo>
                    <a:lnTo>
                      <a:pt x="7" y="17"/>
                    </a:lnTo>
                    <a:lnTo>
                      <a:pt x="7" y="17"/>
                    </a:lnTo>
                    <a:lnTo>
                      <a:pt x="647" y="452"/>
                    </a:lnTo>
                    <a:lnTo>
                      <a:pt x="655" y="439"/>
                    </a:lnTo>
                    <a:lnTo>
                      <a:pt x="17" y="2"/>
                    </a:lnTo>
                    <a:lnTo>
                      <a:pt x="17" y="2"/>
                    </a:lnTo>
                    <a:close/>
                  </a:path>
                </a:pathLst>
              </a:custGeom>
              <a:solidFill>
                <a:schemeClr val="accent6"/>
              </a:solidFill>
              <a:ln w="9525">
                <a:noFill/>
                <a:round/>
              </a:ln>
            </p:spPr>
            <p:txBody>
              <a:bodyPr vert="horz" wrap="square" lIns="91440" tIns="45720" rIns="91440" bIns="45720" numCol="1" anchor="t" anchorCtr="0" compatLnSpc="1"/>
              <a:lstStyle/>
              <a:p>
                <a:endParaRPr lang="en-US"/>
              </a:p>
            </p:txBody>
          </p:sp>
        </p:grpSp>
      </p:grpSp>
      <p:grpSp>
        <p:nvGrpSpPr>
          <p:cNvPr id="284" name="组合 283"/>
          <p:cNvGrpSpPr/>
          <p:nvPr/>
        </p:nvGrpSpPr>
        <p:grpSpPr>
          <a:xfrm>
            <a:off x="6096000" y="2088551"/>
            <a:ext cx="5725146" cy="2870648"/>
            <a:chOff x="4643438" y="2786064"/>
            <a:chExt cx="3139862" cy="1574360"/>
          </a:xfrm>
        </p:grpSpPr>
        <p:grpSp>
          <p:nvGrpSpPr>
            <p:cNvPr id="285" name="Group 344"/>
            <p:cNvGrpSpPr/>
            <p:nvPr/>
          </p:nvGrpSpPr>
          <p:grpSpPr>
            <a:xfrm>
              <a:off x="4643438" y="2786064"/>
              <a:ext cx="3139862" cy="288476"/>
              <a:chOff x="4643438" y="2786064"/>
              <a:chExt cx="3139862" cy="288476"/>
            </a:xfrm>
          </p:grpSpPr>
          <p:sp>
            <p:nvSpPr>
              <p:cNvPr id="301" name="Rectangle 330"/>
              <p:cNvSpPr/>
              <p:nvPr/>
            </p:nvSpPr>
            <p:spPr>
              <a:xfrm>
                <a:off x="5072066" y="2786064"/>
                <a:ext cx="2711234" cy="219434"/>
              </a:xfrm>
              <a:prstGeom prst="rect">
                <a:avLst/>
              </a:prstGeom>
            </p:spPr>
            <p:txBody>
              <a:bodyPr wrap="none">
                <a:spAutoFit/>
              </a:bodyPr>
              <a:lstStyle/>
              <a:p>
                <a:r>
                  <a:rPr lang="ms-MY" sz="2000" dirty="0">
                    <a:solidFill>
                      <a:schemeClr val="bg1"/>
                    </a:solidFill>
                    <a:latin typeface="Source Sans Pro" pitchFamily="34" charset="0"/>
                  </a:rPr>
                  <a:t>Praesent sodales odio sit amet odio tristique</a:t>
                </a:r>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302" name="Group 332"/>
              <p:cNvGrpSpPr/>
              <p:nvPr/>
            </p:nvGrpSpPr>
            <p:grpSpPr>
              <a:xfrm>
                <a:off x="4643438" y="2786064"/>
                <a:ext cx="288476" cy="288476"/>
                <a:chOff x="4643438" y="2786064"/>
                <a:chExt cx="288476" cy="288476"/>
              </a:xfrm>
            </p:grpSpPr>
            <p:sp>
              <p:nvSpPr>
                <p:cNvPr id="303" name="Oval 326"/>
                <p:cNvSpPr/>
                <p:nvPr/>
              </p:nvSpPr>
              <p:spPr>
                <a:xfrm>
                  <a:off x="4643438" y="2786064"/>
                  <a:ext cx="288476" cy="288476"/>
                </a:xfrm>
                <a:prstGeom prst="ellipse">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bg1"/>
                    </a:solidFill>
                  </a:endParaRPr>
                </a:p>
              </p:txBody>
            </p:sp>
            <p:sp>
              <p:nvSpPr>
                <p:cNvPr id="304" name="Freeform 26"/>
                <p:cNvSpPr/>
                <p:nvPr/>
              </p:nvSpPr>
              <p:spPr bwMode="auto">
                <a:xfrm>
                  <a:off x="4735506" y="2871746"/>
                  <a:ext cx="114518" cy="118766"/>
                </a:xfrm>
                <a:custGeom>
                  <a:avLst/>
                  <a:gdLst>
                    <a:gd name="T0" fmla="*/ 103 w 274"/>
                    <a:gd name="T1" fmla="*/ 284 h 284"/>
                    <a:gd name="T2" fmla="*/ 80 w 274"/>
                    <a:gd name="T3" fmla="*/ 273 h 284"/>
                    <a:gd name="T4" fmla="*/ 9 w 274"/>
                    <a:gd name="T5" fmla="*/ 178 h 284"/>
                    <a:gd name="T6" fmla="*/ 14 w 274"/>
                    <a:gd name="T7" fmla="*/ 139 h 284"/>
                    <a:gd name="T8" fmla="*/ 53 w 274"/>
                    <a:gd name="T9" fmla="*/ 145 h 284"/>
                    <a:gd name="T10" fmla="*/ 100 w 274"/>
                    <a:gd name="T11" fmla="*/ 207 h 284"/>
                    <a:gd name="T12" fmla="*/ 219 w 274"/>
                    <a:gd name="T13" fmla="*/ 17 h 284"/>
                    <a:gd name="T14" fmla="*/ 257 w 274"/>
                    <a:gd name="T15" fmla="*/ 8 h 284"/>
                    <a:gd name="T16" fmla="*/ 266 w 274"/>
                    <a:gd name="T17" fmla="*/ 47 h 284"/>
                    <a:gd name="T18" fmla="*/ 126 w 274"/>
                    <a:gd name="T19" fmla="*/ 271 h 284"/>
                    <a:gd name="T20" fmla="*/ 104 w 274"/>
                    <a:gd name="T21" fmla="*/ 284 h 284"/>
                    <a:gd name="T22" fmla="*/ 103 w 274"/>
                    <a:gd name="T23"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p:spPr>
              <p:txBody>
                <a:bodyPr vert="horz" wrap="square" lIns="91440" tIns="45720" rIns="91440" bIns="45720" numCol="1" anchor="t" anchorCtr="0" compatLnSpc="1"/>
                <a:lstStyle/>
                <a:p>
                  <a:endParaRPr lang="en-US" sz="2800" dirty="0">
                    <a:solidFill>
                      <a:schemeClr val="bg1"/>
                    </a:solidFill>
                  </a:endParaRPr>
                </a:p>
              </p:txBody>
            </p:sp>
          </p:grpSp>
        </p:grpSp>
        <p:grpSp>
          <p:nvGrpSpPr>
            <p:cNvPr id="286" name="Group 347"/>
            <p:cNvGrpSpPr/>
            <p:nvPr/>
          </p:nvGrpSpPr>
          <p:grpSpPr>
            <a:xfrm>
              <a:off x="4643438" y="4071948"/>
              <a:ext cx="2916561" cy="288476"/>
              <a:chOff x="4643438" y="4071948"/>
              <a:chExt cx="2916561" cy="288476"/>
            </a:xfrm>
          </p:grpSpPr>
          <p:sp>
            <p:nvSpPr>
              <p:cNvPr id="297" name="Rectangle 336"/>
              <p:cNvSpPr/>
              <p:nvPr/>
            </p:nvSpPr>
            <p:spPr>
              <a:xfrm>
                <a:off x="5072066" y="4071948"/>
                <a:ext cx="2487933" cy="219434"/>
              </a:xfrm>
              <a:prstGeom prst="rect">
                <a:avLst/>
              </a:prstGeom>
            </p:spPr>
            <p:txBody>
              <a:bodyPr wrap="none">
                <a:spAutoFit/>
              </a:bodyPr>
              <a:lstStyle/>
              <a:p>
                <a:r>
                  <a:rPr lang="ms-MY" sz="2000" dirty="0">
                    <a:solidFill>
                      <a:schemeClr val="bg1"/>
                    </a:solidFill>
                    <a:latin typeface="Source Sans Pro" pitchFamily="34" charset="0"/>
                  </a:rPr>
                  <a:t>Praesent sodales odio sit amet odio tristi</a:t>
                </a:r>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298" name="Group 342"/>
              <p:cNvGrpSpPr/>
              <p:nvPr/>
            </p:nvGrpSpPr>
            <p:grpSpPr>
              <a:xfrm>
                <a:off x="4643438" y="4071948"/>
                <a:ext cx="288476" cy="288476"/>
                <a:chOff x="4643438" y="4071948"/>
                <a:chExt cx="288476" cy="288476"/>
              </a:xfrm>
            </p:grpSpPr>
            <p:sp>
              <p:nvSpPr>
                <p:cNvPr id="299" name="Oval 329"/>
                <p:cNvSpPr/>
                <p:nvPr/>
              </p:nvSpPr>
              <p:spPr>
                <a:xfrm>
                  <a:off x="4643438" y="4071948"/>
                  <a:ext cx="288476" cy="288476"/>
                </a:xfrm>
                <a:prstGeom prst="ellipse">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bg1"/>
                    </a:solidFill>
                  </a:endParaRPr>
                </a:p>
              </p:txBody>
            </p:sp>
            <p:sp>
              <p:nvSpPr>
                <p:cNvPr id="300" name="Freeform 105"/>
                <p:cNvSpPr/>
                <p:nvPr/>
              </p:nvSpPr>
              <p:spPr bwMode="auto">
                <a:xfrm>
                  <a:off x="4742079" y="4165806"/>
                  <a:ext cx="105018" cy="105018"/>
                </a:xfrm>
                <a:custGeom>
                  <a:avLst/>
                  <a:gdLst/>
                  <a:ahLst/>
                  <a:cxnLst>
                    <a:cxn ang="0">
                      <a:pos x="255" y="58"/>
                    </a:cxn>
                    <a:cxn ang="0">
                      <a:pos x="257" y="53"/>
                    </a:cxn>
                    <a:cxn ang="0">
                      <a:pos x="262" y="38"/>
                    </a:cxn>
                    <a:cxn ang="0">
                      <a:pos x="257" y="24"/>
                    </a:cxn>
                    <a:cxn ang="0">
                      <a:pos x="244" y="9"/>
                    </a:cxn>
                    <a:cxn ang="0">
                      <a:pos x="241" y="5"/>
                    </a:cxn>
                    <a:cxn ang="0">
                      <a:pos x="224" y="0"/>
                    </a:cxn>
                    <a:cxn ang="0">
                      <a:pos x="210" y="5"/>
                    </a:cxn>
                    <a:cxn ang="0">
                      <a:pos x="132" y="82"/>
                    </a:cxn>
                    <a:cxn ang="0">
                      <a:pos x="58" y="9"/>
                    </a:cxn>
                    <a:cxn ang="0">
                      <a:pos x="49" y="2"/>
                    </a:cxn>
                    <a:cxn ang="0">
                      <a:pos x="27" y="2"/>
                    </a:cxn>
                    <a:cxn ang="0">
                      <a:pos x="18" y="9"/>
                    </a:cxn>
                    <a:cxn ang="0">
                      <a:pos x="9" y="18"/>
                    </a:cxn>
                    <a:cxn ang="0">
                      <a:pos x="3" y="27"/>
                    </a:cxn>
                    <a:cxn ang="0">
                      <a:pos x="3" y="49"/>
                    </a:cxn>
                    <a:cxn ang="0">
                      <a:pos x="9" y="58"/>
                    </a:cxn>
                    <a:cxn ang="0">
                      <a:pos x="9" y="205"/>
                    </a:cxn>
                    <a:cxn ang="0">
                      <a:pos x="5" y="210"/>
                    </a:cxn>
                    <a:cxn ang="0">
                      <a:pos x="0" y="225"/>
                    </a:cxn>
                    <a:cxn ang="0">
                      <a:pos x="5" y="241"/>
                    </a:cxn>
                    <a:cxn ang="0">
                      <a:pos x="18" y="254"/>
                    </a:cxn>
                    <a:cxn ang="0">
                      <a:pos x="23" y="257"/>
                    </a:cxn>
                    <a:cxn ang="0">
                      <a:pos x="38" y="263"/>
                    </a:cxn>
                    <a:cxn ang="0">
                      <a:pos x="54" y="257"/>
                    </a:cxn>
                    <a:cxn ang="0">
                      <a:pos x="132" y="181"/>
                    </a:cxn>
                    <a:cxn ang="0">
                      <a:pos x="204" y="254"/>
                    </a:cxn>
                    <a:cxn ang="0">
                      <a:pos x="214" y="261"/>
                    </a:cxn>
                    <a:cxn ang="0">
                      <a:pos x="235" y="261"/>
                    </a:cxn>
                    <a:cxn ang="0">
                      <a:pos x="244" y="254"/>
                    </a:cxn>
                    <a:cxn ang="0">
                      <a:pos x="255" y="245"/>
                    </a:cxn>
                    <a:cxn ang="0">
                      <a:pos x="261" y="236"/>
                    </a:cxn>
                    <a:cxn ang="0">
                      <a:pos x="261" y="214"/>
                    </a:cxn>
                    <a:cxn ang="0">
                      <a:pos x="255" y="205"/>
                    </a:cxn>
                  </a:cxnLst>
                  <a:rect l="0" t="0" r="r" b="b"/>
                  <a:pathLst>
                    <a:path w="262" h="263">
                      <a:moveTo>
                        <a:pt x="181" y="132"/>
                      </a:moveTo>
                      <a:lnTo>
                        <a:pt x="255" y="58"/>
                      </a:lnTo>
                      <a:lnTo>
                        <a:pt x="255" y="58"/>
                      </a:lnTo>
                      <a:lnTo>
                        <a:pt x="257" y="53"/>
                      </a:lnTo>
                      <a:lnTo>
                        <a:pt x="261" y="49"/>
                      </a:lnTo>
                      <a:lnTo>
                        <a:pt x="262" y="38"/>
                      </a:lnTo>
                      <a:lnTo>
                        <a:pt x="261" y="27"/>
                      </a:lnTo>
                      <a:lnTo>
                        <a:pt x="257" y="24"/>
                      </a:lnTo>
                      <a:lnTo>
                        <a:pt x="255" y="18"/>
                      </a:lnTo>
                      <a:lnTo>
                        <a:pt x="244" y="9"/>
                      </a:lnTo>
                      <a:lnTo>
                        <a:pt x="244" y="9"/>
                      </a:lnTo>
                      <a:lnTo>
                        <a:pt x="241" y="5"/>
                      </a:lnTo>
                      <a:lnTo>
                        <a:pt x="235" y="2"/>
                      </a:lnTo>
                      <a:lnTo>
                        <a:pt x="224" y="0"/>
                      </a:lnTo>
                      <a:lnTo>
                        <a:pt x="214" y="2"/>
                      </a:lnTo>
                      <a:lnTo>
                        <a:pt x="210" y="5"/>
                      </a:lnTo>
                      <a:lnTo>
                        <a:pt x="204" y="9"/>
                      </a:lnTo>
                      <a:lnTo>
                        <a:pt x="132" y="82"/>
                      </a:lnTo>
                      <a:lnTo>
                        <a:pt x="58" y="9"/>
                      </a:lnTo>
                      <a:lnTo>
                        <a:pt x="58" y="9"/>
                      </a:lnTo>
                      <a:lnTo>
                        <a:pt x="54" y="5"/>
                      </a:lnTo>
                      <a:lnTo>
                        <a:pt x="49" y="2"/>
                      </a:lnTo>
                      <a:lnTo>
                        <a:pt x="38" y="0"/>
                      </a:lnTo>
                      <a:lnTo>
                        <a:pt x="27" y="2"/>
                      </a:lnTo>
                      <a:lnTo>
                        <a:pt x="23" y="5"/>
                      </a:lnTo>
                      <a:lnTo>
                        <a:pt x="18" y="9"/>
                      </a:lnTo>
                      <a:lnTo>
                        <a:pt x="9" y="18"/>
                      </a:lnTo>
                      <a:lnTo>
                        <a:pt x="9" y="18"/>
                      </a:lnTo>
                      <a:lnTo>
                        <a:pt x="5" y="24"/>
                      </a:lnTo>
                      <a:lnTo>
                        <a:pt x="3" y="27"/>
                      </a:lnTo>
                      <a:lnTo>
                        <a:pt x="0" y="38"/>
                      </a:lnTo>
                      <a:lnTo>
                        <a:pt x="3" y="49"/>
                      </a:lnTo>
                      <a:lnTo>
                        <a:pt x="5" y="53"/>
                      </a:lnTo>
                      <a:lnTo>
                        <a:pt x="9" y="58"/>
                      </a:lnTo>
                      <a:lnTo>
                        <a:pt x="83" y="132"/>
                      </a:lnTo>
                      <a:lnTo>
                        <a:pt x="9" y="205"/>
                      </a:lnTo>
                      <a:lnTo>
                        <a:pt x="9" y="205"/>
                      </a:lnTo>
                      <a:lnTo>
                        <a:pt x="5" y="210"/>
                      </a:lnTo>
                      <a:lnTo>
                        <a:pt x="3" y="214"/>
                      </a:lnTo>
                      <a:lnTo>
                        <a:pt x="0" y="225"/>
                      </a:lnTo>
                      <a:lnTo>
                        <a:pt x="3" y="236"/>
                      </a:lnTo>
                      <a:lnTo>
                        <a:pt x="5" y="241"/>
                      </a:lnTo>
                      <a:lnTo>
                        <a:pt x="9" y="245"/>
                      </a:lnTo>
                      <a:lnTo>
                        <a:pt x="18" y="254"/>
                      </a:lnTo>
                      <a:lnTo>
                        <a:pt x="18" y="254"/>
                      </a:lnTo>
                      <a:lnTo>
                        <a:pt x="23" y="257"/>
                      </a:lnTo>
                      <a:lnTo>
                        <a:pt x="27" y="261"/>
                      </a:lnTo>
                      <a:lnTo>
                        <a:pt x="38" y="263"/>
                      </a:lnTo>
                      <a:lnTo>
                        <a:pt x="49" y="261"/>
                      </a:lnTo>
                      <a:lnTo>
                        <a:pt x="54" y="257"/>
                      </a:lnTo>
                      <a:lnTo>
                        <a:pt x="58" y="254"/>
                      </a:lnTo>
                      <a:lnTo>
                        <a:pt x="132" y="181"/>
                      </a:lnTo>
                      <a:lnTo>
                        <a:pt x="204" y="254"/>
                      </a:lnTo>
                      <a:lnTo>
                        <a:pt x="204" y="254"/>
                      </a:lnTo>
                      <a:lnTo>
                        <a:pt x="210" y="257"/>
                      </a:lnTo>
                      <a:lnTo>
                        <a:pt x="214" y="261"/>
                      </a:lnTo>
                      <a:lnTo>
                        <a:pt x="224" y="263"/>
                      </a:lnTo>
                      <a:lnTo>
                        <a:pt x="235" y="261"/>
                      </a:lnTo>
                      <a:lnTo>
                        <a:pt x="241" y="257"/>
                      </a:lnTo>
                      <a:lnTo>
                        <a:pt x="244" y="254"/>
                      </a:lnTo>
                      <a:lnTo>
                        <a:pt x="255" y="245"/>
                      </a:lnTo>
                      <a:lnTo>
                        <a:pt x="255" y="245"/>
                      </a:lnTo>
                      <a:lnTo>
                        <a:pt x="257" y="241"/>
                      </a:lnTo>
                      <a:lnTo>
                        <a:pt x="261" y="236"/>
                      </a:lnTo>
                      <a:lnTo>
                        <a:pt x="262" y="225"/>
                      </a:lnTo>
                      <a:lnTo>
                        <a:pt x="261" y="214"/>
                      </a:lnTo>
                      <a:lnTo>
                        <a:pt x="257" y="210"/>
                      </a:lnTo>
                      <a:lnTo>
                        <a:pt x="255" y="205"/>
                      </a:lnTo>
                      <a:lnTo>
                        <a:pt x="181" y="132"/>
                      </a:lnTo>
                      <a:close/>
                    </a:path>
                  </a:pathLst>
                </a:custGeom>
                <a:solidFill>
                  <a:schemeClr val="bg1"/>
                </a:solidFill>
                <a:ln w="9525">
                  <a:noFill/>
                  <a:round/>
                </a:ln>
              </p:spPr>
              <p:txBody>
                <a:bodyPr vert="horz" wrap="square" lIns="91440" tIns="45720" rIns="91440" bIns="45720" numCol="1" anchor="t" anchorCtr="0" compatLnSpc="1"/>
                <a:lstStyle/>
                <a:p>
                  <a:endParaRPr lang="en-US" sz="2800">
                    <a:solidFill>
                      <a:schemeClr val="bg1"/>
                    </a:solidFill>
                  </a:endParaRPr>
                </a:p>
              </p:txBody>
            </p:sp>
          </p:grpSp>
        </p:grpSp>
        <p:grpSp>
          <p:nvGrpSpPr>
            <p:cNvPr id="287" name="Group 346"/>
            <p:cNvGrpSpPr/>
            <p:nvPr/>
          </p:nvGrpSpPr>
          <p:grpSpPr>
            <a:xfrm>
              <a:off x="4643438" y="3643320"/>
              <a:ext cx="2616774" cy="288476"/>
              <a:chOff x="4643438" y="3643320"/>
              <a:chExt cx="2616774" cy="288476"/>
            </a:xfrm>
          </p:grpSpPr>
          <p:sp>
            <p:nvSpPr>
              <p:cNvPr id="293" name="Rectangle 335"/>
              <p:cNvSpPr/>
              <p:nvPr/>
            </p:nvSpPr>
            <p:spPr>
              <a:xfrm>
                <a:off x="5072066" y="3643320"/>
                <a:ext cx="2188146" cy="219434"/>
              </a:xfrm>
              <a:prstGeom prst="rect">
                <a:avLst/>
              </a:prstGeom>
            </p:spPr>
            <p:txBody>
              <a:bodyPr wrap="none">
                <a:spAutoFit/>
              </a:bodyPr>
              <a:lstStyle/>
              <a:p>
                <a:r>
                  <a:rPr lang="ms-MY" sz="2000" dirty="0">
                    <a:solidFill>
                      <a:schemeClr val="bg1"/>
                    </a:solidFill>
                    <a:latin typeface="Source Sans Pro" pitchFamily="34" charset="0"/>
                  </a:rPr>
                  <a:t>Praesent sodales odio sit amet odio</a:t>
                </a:r>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294" name="Group 341"/>
              <p:cNvGrpSpPr/>
              <p:nvPr/>
            </p:nvGrpSpPr>
            <p:grpSpPr>
              <a:xfrm>
                <a:off x="4643438" y="3643320"/>
                <a:ext cx="288476" cy="288476"/>
                <a:chOff x="4643438" y="3643320"/>
                <a:chExt cx="288476" cy="288476"/>
              </a:xfrm>
            </p:grpSpPr>
            <p:sp>
              <p:nvSpPr>
                <p:cNvPr id="295" name="Oval 328"/>
                <p:cNvSpPr/>
                <p:nvPr/>
              </p:nvSpPr>
              <p:spPr>
                <a:xfrm>
                  <a:off x="4643438" y="3643320"/>
                  <a:ext cx="288476" cy="288476"/>
                </a:xfrm>
                <a:prstGeom prst="ellipse">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bg1"/>
                    </a:solidFill>
                  </a:endParaRPr>
                </a:p>
              </p:txBody>
            </p:sp>
            <p:sp>
              <p:nvSpPr>
                <p:cNvPr id="296" name="Freeform 26"/>
                <p:cNvSpPr/>
                <p:nvPr/>
              </p:nvSpPr>
              <p:spPr bwMode="auto">
                <a:xfrm>
                  <a:off x="4735506" y="3729002"/>
                  <a:ext cx="114518" cy="118766"/>
                </a:xfrm>
                <a:custGeom>
                  <a:avLst/>
                  <a:gdLst>
                    <a:gd name="T0" fmla="*/ 103 w 274"/>
                    <a:gd name="T1" fmla="*/ 284 h 284"/>
                    <a:gd name="T2" fmla="*/ 80 w 274"/>
                    <a:gd name="T3" fmla="*/ 273 h 284"/>
                    <a:gd name="T4" fmla="*/ 9 w 274"/>
                    <a:gd name="T5" fmla="*/ 178 h 284"/>
                    <a:gd name="T6" fmla="*/ 14 w 274"/>
                    <a:gd name="T7" fmla="*/ 139 h 284"/>
                    <a:gd name="T8" fmla="*/ 53 w 274"/>
                    <a:gd name="T9" fmla="*/ 145 h 284"/>
                    <a:gd name="T10" fmla="*/ 100 w 274"/>
                    <a:gd name="T11" fmla="*/ 207 h 284"/>
                    <a:gd name="T12" fmla="*/ 219 w 274"/>
                    <a:gd name="T13" fmla="*/ 17 h 284"/>
                    <a:gd name="T14" fmla="*/ 257 w 274"/>
                    <a:gd name="T15" fmla="*/ 8 h 284"/>
                    <a:gd name="T16" fmla="*/ 266 w 274"/>
                    <a:gd name="T17" fmla="*/ 47 h 284"/>
                    <a:gd name="T18" fmla="*/ 126 w 274"/>
                    <a:gd name="T19" fmla="*/ 271 h 284"/>
                    <a:gd name="T20" fmla="*/ 104 w 274"/>
                    <a:gd name="T21" fmla="*/ 284 h 284"/>
                    <a:gd name="T22" fmla="*/ 103 w 274"/>
                    <a:gd name="T23"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p:spPr>
              <p:txBody>
                <a:bodyPr vert="horz" wrap="square" lIns="91440" tIns="45720" rIns="91440" bIns="45720" numCol="1" anchor="t" anchorCtr="0" compatLnSpc="1"/>
                <a:lstStyle/>
                <a:p>
                  <a:endParaRPr lang="en-US" sz="2800" dirty="0">
                    <a:solidFill>
                      <a:schemeClr val="bg1"/>
                    </a:solidFill>
                  </a:endParaRPr>
                </a:p>
              </p:txBody>
            </p:sp>
          </p:grpSp>
        </p:grpSp>
        <p:grpSp>
          <p:nvGrpSpPr>
            <p:cNvPr id="288" name="Group 345"/>
            <p:cNvGrpSpPr/>
            <p:nvPr/>
          </p:nvGrpSpPr>
          <p:grpSpPr>
            <a:xfrm>
              <a:off x="4643438" y="3214692"/>
              <a:ext cx="2323141" cy="288476"/>
              <a:chOff x="4643438" y="3214692"/>
              <a:chExt cx="2323141" cy="288476"/>
            </a:xfrm>
          </p:grpSpPr>
          <p:sp>
            <p:nvSpPr>
              <p:cNvPr id="289" name="Rectangle 334"/>
              <p:cNvSpPr/>
              <p:nvPr/>
            </p:nvSpPr>
            <p:spPr>
              <a:xfrm>
                <a:off x="5072066" y="3214692"/>
                <a:ext cx="1894513" cy="219434"/>
              </a:xfrm>
              <a:prstGeom prst="rect">
                <a:avLst/>
              </a:prstGeom>
            </p:spPr>
            <p:txBody>
              <a:bodyPr wrap="none">
                <a:spAutoFit/>
              </a:bodyPr>
              <a:lstStyle/>
              <a:p>
                <a:r>
                  <a:rPr lang="ms-MY" sz="2000" dirty="0">
                    <a:solidFill>
                      <a:schemeClr val="bg1"/>
                    </a:solidFill>
                    <a:latin typeface="Source Sans Pro" pitchFamily="34" charset="0"/>
                  </a:rPr>
                  <a:t>Praesent sodales odio sit amet</a:t>
                </a:r>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290" name="Group 333"/>
              <p:cNvGrpSpPr/>
              <p:nvPr/>
            </p:nvGrpSpPr>
            <p:grpSpPr>
              <a:xfrm>
                <a:off x="4643438" y="3214692"/>
                <a:ext cx="288476" cy="288476"/>
                <a:chOff x="4643438" y="3214692"/>
                <a:chExt cx="288476" cy="288476"/>
              </a:xfrm>
            </p:grpSpPr>
            <p:sp>
              <p:nvSpPr>
                <p:cNvPr id="291" name="Oval 327"/>
                <p:cNvSpPr/>
                <p:nvPr/>
              </p:nvSpPr>
              <p:spPr>
                <a:xfrm>
                  <a:off x="4643438" y="3214692"/>
                  <a:ext cx="288476" cy="288476"/>
                </a:xfrm>
                <a:prstGeom prst="ellipse">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bg1"/>
                    </a:solidFill>
                  </a:endParaRPr>
                </a:p>
              </p:txBody>
            </p:sp>
            <p:sp>
              <p:nvSpPr>
                <p:cNvPr id="292" name="Freeform 105"/>
                <p:cNvSpPr/>
                <p:nvPr/>
              </p:nvSpPr>
              <p:spPr bwMode="auto">
                <a:xfrm>
                  <a:off x="4739688" y="3310676"/>
                  <a:ext cx="105018" cy="105018"/>
                </a:xfrm>
                <a:custGeom>
                  <a:avLst/>
                  <a:gdLst/>
                  <a:ahLst/>
                  <a:cxnLst>
                    <a:cxn ang="0">
                      <a:pos x="255" y="58"/>
                    </a:cxn>
                    <a:cxn ang="0">
                      <a:pos x="257" y="53"/>
                    </a:cxn>
                    <a:cxn ang="0">
                      <a:pos x="262" y="38"/>
                    </a:cxn>
                    <a:cxn ang="0">
                      <a:pos x="257" y="24"/>
                    </a:cxn>
                    <a:cxn ang="0">
                      <a:pos x="244" y="9"/>
                    </a:cxn>
                    <a:cxn ang="0">
                      <a:pos x="241" y="5"/>
                    </a:cxn>
                    <a:cxn ang="0">
                      <a:pos x="224" y="0"/>
                    </a:cxn>
                    <a:cxn ang="0">
                      <a:pos x="210" y="5"/>
                    </a:cxn>
                    <a:cxn ang="0">
                      <a:pos x="132" y="82"/>
                    </a:cxn>
                    <a:cxn ang="0">
                      <a:pos x="58" y="9"/>
                    </a:cxn>
                    <a:cxn ang="0">
                      <a:pos x="49" y="2"/>
                    </a:cxn>
                    <a:cxn ang="0">
                      <a:pos x="27" y="2"/>
                    </a:cxn>
                    <a:cxn ang="0">
                      <a:pos x="18" y="9"/>
                    </a:cxn>
                    <a:cxn ang="0">
                      <a:pos x="9" y="18"/>
                    </a:cxn>
                    <a:cxn ang="0">
                      <a:pos x="3" y="27"/>
                    </a:cxn>
                    <a:cxn ang="0">
                      <a:pos x="3" y="49"/>
                    </a:cxn>
                    <a:cxn ang="0">
                      <a:pos x="9" y="58"/>
                    </a:cxn>
                    <a:cxn ang="0">
                      <a:pos x="9" y="205"/>
                    </a:cxn>
                    <a:cxn ang="0">
                      <a:pos x="5" y="210"/>
                    </a:cxn>
                    <a:cxn ang="0">
                      <a:pos x="0" y="225"/>
                    </a:cxn>
                    <a:cxn ang="0">
                      <a:pos x="5" y="241"/>
                    </a:cxn>
                    <a:cxn ang="0">
                      <a:pos x="18" y="254"/>
                    </a:cxn>
                    <a:cxn ang="0">
                      <a:pos x="23" y="257"/>
                    </a:cxn>
                    <a:cxn ang="0">
                      <a:pos x="38" y="263"/>
                    </a:cxn>
                    <a:cxn ang="0">
                      <a:pos x="54" y="257"/>
                    </a:cxn>
                    <a:cxn ang="0">
                      <a:pos x="132" y="181"/>
                    </a:cxn>
                    <a:cxn ang="0">
                      <a:pos x="204" y="254"/>
                    </a:cxn>
                    <a:cxn ang="0">
                      <a:pos x="214" y="261"/>
                    </a:cxn>
                    <a:cxn ang="0">
                      <a:pos x="235" y="261"/>
                    </a:cxn>
                    <a:cxn ang="0">
                      <a:pos x="244" y="254"/>
                    </a:cxn>
                    <a:cxn ang="0">
                      <a:pos x="255" y="245"/>
                    </a:cxn>
                    <a:cxn ang="0">
                      <a:pos x="261" y="236"/>
                    </a:cxn>
                    <a:cxn ang="0">
                      <a:pos x="261" y="214"/>
                    </a:cxn>
                    <a:cxn ang="0">
                      <a:pos x="255" y="205"/>
                    </a:cxn>
                  </a:cxnLst>
                  <a:rect l="0" t="0" r="r" b="b"/>
                  <a:pathLst>
                    <a:path w="262" h="263">
                      <a:moveTo>
                        <a:pt x="181" y="132"/>
                      </a:moveTo>
                      <a:lnTo>
                        <a:pt x="255" y="58"/>
                      </a:lnTo>
                      <a:lnTo>
                        <a:pt x="255" y="58"/>
                      </a:lnTo>
                      <a:lnTo>
                        <a:pt x="257" y="53"/>
                      </a:lnTo>
                      <a:lnTo>
                        <a:pt x="261" y="49"/>
                      </a:lnTo>
                      <a:lnTo>
                        <a:pt x="262" y="38"/>
                      </a:lnTo>
                      <a:lnTo>
                        <a:pt x="261" y="27"/>
                      </a:lnTo>
                      <a:lnTo>
                        <a:pt x="257" y="24"/>
                      </a:lnTo>
                      <a:lnTo>
                        <a:pt x="255" y="18"/>
                      </a:lnTo>
                      <a:lnTo>
                        <a:pt x="244" y="9"/>
                      </a:lnTo>
                      <a:lnTo>
                        <a:pt x="244" y="9"/>
                      </a:lnTo>
                      <a:lnTo>
                        <a:pt x="241" y="5"/>
                      </a:lnTo>
                      <a:lnTo>
                        <a:pt x="235" y="2"/>
                      </a:lnTo>
                      <a:lnTo>
                        <a:pt x="224" y="0"/>
                      </a:lnTo>
                      <a:lnTo>
                        <a:pt x="214" y="2"/>
                      </a:lnTo>
                      <a:lnTo>
                        <a:pt x="210" y="5"/>
                      </a:lnTo>
                      <a:lnTo>
                        <a:pt x="204" y="9"/>
                      </a:lnTo>
                      <a:lnTo>
                        <a:pt x="132" y="82"/>
                      </a:lnTo>
                      <a:lnTo>
                        <a:pt x="58" y="9"/>
                      </a:lnTo>
                      <a:lnTo>
                        <a:pt x="58" y="9"/>
                      </a:lnTo>
                      <a:lnTo>
                        <a:pt x="54" y="5"/>
                      </a:lnTo>
                      <a:lnTo>
                        <a:pt x="49" y="2"/>
                      </a:lnTo>
                      <a:lnTo>
                        <a:pt x="38" y="0"/>
                      </a:lnTo>
                      <a:lnTo>
                        <a:pt x="27" y="2"/>
                      </a:lnTo>
                      <a:lnTo>
                        <a:pt x="23" y="5"/>
                      </a:lnTo>
                      <a:lnTo>
                        <a:pt x="18" y="9"/>
                      </a:lnTo>
                      <a:lnTo>
                        <a:pt x="9" y="18"/>
                      </a:lnTo>
                      <a:lnTo>
                        <a:pt x="9" y="18"/>
                      </a:lnTo>
                      <a:lnTo>
                        <a:pt x="5" y="24"/>
                      </a:lnTo>
                      <a:lnTo>
                        <a:pt x="3" y="27"/>
                      </a:lnTo>
                      <a:lnTo>
                        <a:pt x="0" y="38"/>
                      </a:lnTo>
                      <a:lnTo>
                        <a:pt x="3" y="49"/>
                      </a:lnTo>
                      <a:lnTo>
                        <a:pt x="5" y="53"/>
                      </a:lnTo>
                      <a:lnTo>
                        <a:pt x="9" y="58"/>
                      </a:lnTo>
                      <a:lnTo>
                        <a:pt x="83" y="132"/>
                      </a:lnTo>
                      <a:lnTo>
                        <a:pt x="9" y="205"/>
                      </a:lnTo>
                      <a:lnTo>
                        <a:pt x="9" y="205"/>
                      </a:lnTo>
                      <a:lnTo>
                        <a:pt x="5" y="210"/>
                      </a:lnTo>
                      <a:lnTo>
                        <a:pt x="3" y="214"/>
                      </a:lnTo>
                      <a:lnTo>
                        <a:pt x="0" y="225"/>
                      </a:lnTo>
                      <a:lnTo>
                        <a:pt x="3" y="236"/>
                      </a:lnTo>
                      <a:lnTo>
                        <a:pt x="5" y="241"/>
                      </a:lnTo>
                      <a:lnTo>
                        <a:pt x="9" y="245"/>
                      </a:lnTo>
                      <a:lnTo>
                        <a:pt x="18" y="254"/>
                      </a:lnTo>
                      <a:lnTo>
                        <a:pt x="18" y="254"/>
                      </a:lnTo>
                      <a:lnTo>
                        <a:pt x="23" y="257"/>
                      </a:lnTo>
                      <a:lnTo>
                        <a:pt x="27" y="261"/>
                      </a:lnTo>
                      <a:lnTo>
                        <a:pt x="38" y="263"/>
                      </a:lnTo>
                      <a:lnTo>
                        <a:pt x="49" y="261"/>
                      </a:lnTo>
                      <a:lnTo>
                        <a:pt x="54" y="257"/>
                      </a:lnTo>
                      <a:lnTo>
                        <a:pt x="58" y="254"/>
                      </a:lnTo>
                      <a:lnTo>
                        <a:pt x="132" y="181"/>
                      </a:lnTo>
                      <a:lnTo>
                        <a:pt x="204" y="254"/>
                      </a:lnTo>
                      <a:lnTo>
                        <a:pt x="204" y="254"/>
                      </a:lnTo>
                      <a:lnTo>
                        <a:pt x="210" y="257"/>
                      </a:lnTo>
                      <a:lnTo>
                        <a:pt x="214" y="261"/>
                      </a:lnTo>
                      <a:lnTo>
                        <a:pt x="224" y="263"/>
                      </a:lnTo>
                      <a:lnTo>
                        <a:pt x="235" y="261"/>
                      </a:lnTo>
                      <a:lnTo>
                        <a:pt x="241" y="257"/>
                      </a:lnTo>
                      <a:lnTo>
                        <a:pt x="244" y="254"/>
                      </a:lnTo>
                      <a:lnTo>
                        <a:pt x="255" y="245"/>
                      </a:lnTo>
                      <a:lnTo>
                        <a:pt x="255" y="245"/>
                      </a:lnTo>
                      <a:lnTo>
                        <a:pt x="257" y="241"/>
                      </a:lnTo>
                      <a:lnTo>
                        <a:pt x="261" y="236"/>
                      </a:lnTo>
                      <a:lnTo>
                        <a:pt x="262" y="225"/>
                      </a:lnTo>
                      <a:lnTo>
                        <a:pt x="261" y="214"/>
                      </a:lnTo>
                      <a:lnTo>
                        <a:pt x="257" y="210"/>
                      </a:lnTo>
                      <a:lnTo>
                        <a:pt x="255" y="205"/>
                      </a:lnTo>
                      <a:lnTo>
                        <a:pt x="181" y="132"/>
                      </a:lnTo>
                      <a:close/>
                    </a:path>
                  </a:pathLst>
                </a:custGeom>
                <a:solidFill>
                  <a:schemeClr val="bg1"/>
                </a:solidFill>
                <a:ln w="9525">
                  <a:noFill/>
                  <a:round/>
                </a:ln>
              </p:spPr>
              <p:txBody>
                <a:bodyPr vert="horz" wrap="square" lIns="91440" tIns="45720" rIns="91440" bIns="45720" numCol="1" anchor="t" anchorCtr="0" compatLnSpc="1"/>
                <a:lstStyle/>
                <a:p>
                  <a:endParaRPr lang="en-US" sz="2800">
                    <a:solidFill>
                      <a:schemeClr val="bg1"/>
                    </a:solidFill>
                  </a:endParaRPr>
                </a:p>
              </p:txBody>
            </p:sp>
          </p:grpSp>
        </p:gr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84"/>
                                        </p:tgtEl>
                                        <p:attrNameLst>
                                          <p:attrName>style.visibility</p:attrName>
                                        </p:attrNameLst>
                                      </p:cBhvr>
                                      <p:to>
                                        <p:strVal val="visible"/>
                                      </p:to>
                                    </p:set>
                                    <p:animEffect transition="in" filter="fade">
                                      <p:cBhvr>
                                        <p:cTn id="11" dur="500"/>
                                        <p:tgtEl>
                                          <p:spTgt spid="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39390" y="683294"/>
            <a:ext cx="3716510" cy="5491411"/>
            <a:chOff x="1912729" y="1458758"/>
            <a:chExt cx="3510756" cy="5187394"/>
          </a:xfrm>
        </p:grpSpPr>
        <p:grpSp>
          <p:nvGrpSpPr>
            <p:cNvPr id="26" name="Group 4"/>
            <p:cNvGrpSpPr/>
            <p:nvPr/>
          </p:nvGrpSpPr>
          <p:grpSpPr>
            <a:xfrm>
              <a:off x="1972256" y="1458758"/>
              <a:ext cx="292103" cy="5187394"/>
              <a:chOff x="1374772" y="1213680"/>
              <a:chExt cx="274322" cy="5187394"/>
            </a:xfrm>
          </p:grpSpPr>
          <p:sp>
            <p:nvSpPr>
              <p:cNvPr id="43" name="Pentagon 21"/>
              <p:cNvSpPr/>
              <p:nvPr/>
            </p:nvSpPr>
            <p:spPr>
              <a:xfrm rot="5400000">
                <a:off x="1103752" y="5857228"/>
                <a:ext cx="814866" cy="272825"/>
              </a:xfrm>
              <a:prstGeom prst="homePlate">
                <a:avLst>
                  <a:gd name="adj" fmla="val 281623"/>
                </a:avLst>
              </a:prstGeom>
              <a:gradFill flip="none" rotWithShape="1">
                <a:gsLst>
                  <a:gs pos="100000">
                    <a:srgbClr val="B88954"/>
                  </a:gs>
                  <a:gs pos="0">
                    <a:srgbClr val="E1C9AF"/>
                  </a:gs>
                </a:gsLst>
                <a:lin ang="54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4" name="Rectangle 5"/>
              <p:cNvSpPr/>
              <p:nvPr/>
            </p:nvSpPr>
            <p:spPr>
              <a:xfrm>
                <a:off x="1374774" y="2007666"/>
                <a:ext cx="273845" cy="3776859"/>
              </a:xfrm>
              <a:custGeom>
                <a:avLst/>
                <a:gdLst>
                  <a:gd name="connsiteX0" fmla="*/ 0 w 272825"/>
                  <a:gd name="connsiteY0" fmla="*/ 0 h 3776662"/>
                  <a:gd name="connsiteX1" fmla="*/ 272825 w 272825"/>
                  <a:gd name="connsiteY1" fmla="*/ 0 h 3776662"/>
                  <a:gd name="connsiteX2" fmla="*/ 272825 w 272825"/>
                  <a:gd name="connsiteY2" fmla="*/ 3776662 h 3776662"/>
                  <a:gd name="connsiteX3" fmla="*/ 0 w 272825"/>
                  <a:gd name="connsiteY3" fmla="*/ 3776662 h 3776662"/>
                  <a:gd name="connsiteX4" fmla="*/ 0 w 272825"/>
                  <a:gd name="connsiteY4" fmla="*/ 0 h 3776662"/>
                  <a:gd name="connsiteX0-1" fmla="*/ 0 w 272825"/>
                  <a:gd name="connsiteY0-2" fmla="*/ 0 h 3776662"/>
                  <a:gd name="connsiteX1-3" fmla="*/ 272825 w 272825"/>
                  <a:gd name="connsiteY1-4" fmla="*/ 0 h 3776662"/>
                  <a:gd name="connsiteX2-5" fmla="*/ 272825 w 272825"/>
                  <a:gd name="connsiteY2-6" fmla="*/ 3776662 h 3776662"/>
                  <a:gd name="connsiteX3-7" fmla="*/ 0 w 272825"/>
                  <a:gd name="connsiteY3-8" fmla="*/ 3776662 h 3776662"/>
                  <a:gd name="connsiteX4-9" fmla="*/ 1 w 272825"/>
                  <a:gd name="connsiteY4-10" fmla="*/ 3609974 h 3776662"/>
                  <a:gd name="connsiteX5" fmla="*/ 0 w 272825"/>
                  <a:gd name="connsiteY5" fmla="*/ 0 h 3776662"/>
                  <a:gd name="connsiteX0-11" fmla="*/ 0 w 272825"/>
                  <a:gd name="connsiteY0-12" fmla="*/ 0 h 3776662"/>
                  <a:gd name="connsiteX1-13" fmla="*/ 272825 w 272825"/>
                  <a:gd name="connsiteY1-14" fmla="*/ 0 h 3776662"/>
                  <a:gd name="connsiteX2-15" fmla="*/ 272825 w 272825"/>
                  <a:gd name="connsiteY2-16" fmla="*/ 3776662 h 3776662"/>
                  <a:gd name="connsiteX3-17" fmla="*/ 57151 w 272825"/>
                  <a:gd name="connsiteY3-18" fmla="*/ 3776661 h 3776662"/>
                  <a:gd name="connsiteX4-19" fmla="*/ 0 w 272825"/>
                  <a:gd name="connsiteY4-20" fmla="*/ 3776662 h 3776662"/>
                  <a:gd name="connsiteX5-21" fmla="*/ 1 w 272825"/>
                  <a:gd name="connsiteY5-22" fmla="*/ 3609974 h 3776662"/>
                  <a:gd name="connsiteX6" fmla="*/ 0 w 272825"/>
                  <a:gd name="connsiteY6" fmla="*/ 0 h 3776662"/>
                  <a:gd name="connsiteX0-23" fmla="*/ 0 w 272825"/>
                  <a:gd name="connsiteY0-24" fmla="*/ 0 h 3776662"/>
                  <a:gd name="connsiteX1-25" fmla="*/ 272825 w 272825"/>
                  <a:gd name="connsiteY1-26" fmla="*/ 0 h 3776662"/>
                  <a:gd name="connsiteX2-27" fmla="*/ 272825 w 272825"/>
                  <a:gd name="connsiteY2-28" fmla="*/ 3776662 h 3776662"/>
                  <a:gd name="connsiteX3-29" fmla="*/ 166689 w 272825"/>
                  <a:gd name="connsiteY3-30" fmla="*/ 3776661 h 3776662"/>
                  <a:gd name="connsiteX4-31" fmla="*/ 57151 w 272825"/>
                  <a:gd name="connsiteY4-32" fmla="*/ 3776661 h 3776662"/>
                  <a:gd name="connsiteX5-33" fmla="*/ 0 w 272825"/>
                  <a:gd name="connsiteY5-34" fmla="*/ 3776662 h 3776662"/>
                  <a:gd name="connsiteX6-35" fmla="*/ 1 w 272825"/>
                  <a:gd name="connsiteY6-36" fmla="*/ 3609974 h 3776662"/>
                  <a:gd name="connsiteX7" fmla="*/ 0 w 272825"/>
                  <a:gd name="connsiteY7" fmla="*/ 0 h 3776662"/>
                  <a:gd name="connsiteX0-37" fmla="*/ 0 w 272825"/>
                  <a:gd name="connsiteY0-38" fmla="*/ 0 h 3776662"/>
                  <a:gd name="connsiteX1-39" fmla="*/ 272825 w 272825"/>
                  <a:gd name="connsiteY1-40" fmla="*/ 0 h 3776662"/>
                  <a:gd name="connsiteX2-41" fmla="*/ 272825 w 272825"/>
                  <a:gd name="connsiteY2-42" fmla="*/ 3776662 h 3776662"/>
                  <a:gd name="connsiteX3-43" fmla="*/ 166689 w 272825"/>
                  <a:gd name="connsiteY3-44" fmla="*/ 3776661 h 3776662"/>
                  <a:gd name="connsiteX4-45" fmla="*/ 107157 w 272825"/>
                  <a:gd name="connsiteY4-46" fmla="*/ 3774280 h 3776662"/>
                  <a:gd name="connsiteX5-47" fmla="*/ 57151 w 272825"/>
                  <a:gd name="connsiteY5-48" fmla="*/ 3776661 h 3776662"/>
                  <a:gd name="connsiteX6-49" fmla="*/ 0 w 272825"/>
                  <a:gd name="connsiteY6-50" fmla="*/ 3776662 h 3776662"/>
                  <a:gd name="connsiteX7-51" fmla="*/ 1 w 272825"/>
                  <a:gd name="connsiteY7-52" fmla="*/ 3609974 h 3776662"/>
                  <a:gd name="connsiteX8" fmla="*/ 0 w 272825"/>
                  <a:gd name="connsiteY8" fmla="*/ 0 h 3776662"/>
                  <a:gd name="connsiteX0-53" fmla="*/ 0 w 272825"/>
                  <a:gd name="connsiteY0-54" fmla="*/ 0 h 3776662"/>
                  <a:gd name="connsiteX1-55" fmla="*/ 272825 w 272825"/>
                  <a:gd name="connsiteY1-56" fmla="*/ 0 h 3776662"/>
                  <a:gd name="connsiteX2-57" fmla="*/ 272825 w 272825"/>
                  <a:gd name="connsiteY2-58" fmla="*/ 3776662 h 3776662"/>
                  <a:gd name="connsiteX3-59" fmla="*/ 221457 w 272825"/>
                  <a:gd name="connsiteY3-60" fmla="*/ 3774280 h 3776662"/>
                  <a:gd name="connsiteX4-61" fmla="*/ 166689 w 272825"/>
                  <a:gd name="connsiteY4-62" fmla="*/ 3776661 h 3776662"/>
                  <a:gd name="connsiteX5-63" fmla="*/ 107157 w 272825"/>
                  <a:gd name="connsiteY5-64" fmla="*/ 3774280 h 3776662"/>
                  <a:gd name="connsiteX6-65" fmla="*/ 57151 w 272825"/>
                  <a:gd name="connsiteY6-66" fmla="*/ 3776661 h 3776662"/>
                  <a:gd name="connsiteX7-67" fmla="*/ 0 w 272825"/>
                  <a:gd name="connsiteY7-68" fmla="*/ 3776662 h 3776662"/>
                  <a:gd name="connsiteX8-69" fmla="*/ 1 w 272825"/>
                  <a:gd name="connsiteY8-70" fmla="*/ 3609974 h 3776662"/>
                  <a:gd name="connsiteX9" fmla="*/ 0 w 272825"/>
                  <a:gd name="connsiteY9" fmla="*/ 0 h 3776662"/>
                  <a:gd name="connsiteX0-71" fmla="*/ 0 w 272825"/>
                  <a:gd name="connsiteY0-72" fmla="*/ 0 h 3776662"/>
                  <a:gd name="connsiteX1-73" fmla="*/ 272825 w 272825"/>
                  <a:gd name="connsiteY1-74" fmla="*/ 0 h 3776662"/>
                  <a:gd name="connsiteX2-75" fmla="*/ 272825 w 272825"/>
                  <a:gd name="connsiteY2-76" fmla="*/ 3776662 h 3776662"/>
                  <a:gd name="connsiteX3-77" fmla="*/ 252414 w 272825"/>
                  <a:gd name="connsiteY3-78" fmla="*/ 3776661 h 3776662"/>
                  <a:gd name="connsiteX4-79" fmla="*/ 221457 w 272825"/>
                  <a:gd name="connsiteY4-80" fmla="*/ 3774280 h 3776662"/>
                  <a:gd name="connsiteX5-81" fmla="*/ 166689 w 272825"/>
                  <a:gd name="connsiteY5-82" fmla="*/ 3776661 h 3776662"/>
                  <a:gd name="connsiteX6-83" fmla="*/ 107157 w 272825"/>
                  <a:gd name="connsiteY6-84" fmla="*/ 3774280 h 3776662"/>
                  <a:gd name="connsiteX7-85" fmla="*/ 57151 w 272825"/>
                  <a:gd name="connsiteY7-86" fmla="*/ 3776661 h 3776662"/>
                  <a:gd name="connsiteX8-87" fmla="*/ 0 w 272825"/>
                  <a:gd name="connsiteY8-88" fmla="*/ 3776662 h 3776662"/>
                  <a:gd name="connsiteX9-89" fmla="*/ 1 w 272825"/>
                  <a:gd name="connsiteY9-90" fmla="*/ 3609974 h 3776662"/>
                  <a:gd name="connsiteX10" fmla="*/ 0 w 272825"/>
                  <a:gd name="connsiteY10" fmla="*/ 0 h 3776662"/>
                  <a:gd name="connsiteX0-91" fmla="*/ 0 w 273845"/>
                  <a:gd name="connsiteY0-92" fmla="*/ 0 h 3776662"/>
                  <a:gd name="connsiteX1-93" fmla="*/ 272825 w 273845"/>
                  <a:gd name="connsiteY1-94" fmla="*/ 0 h 3776662"/>
                  <a:gd name="connsiteX2-95" fmla="*/ 273845 w 273845"/>
                  <a:gd name="connsiteY2-96" fmla="*/ 3581399 h 3776662"/>
                  <a:gd name="connsiteX3-97" fmla="*/ 272825 w 273845"/>
                  <a:gd name="connsiteY3-98" fmla="*/ 3776662 h 3776662"/>
                  <a:gd name="connsiteX4-99" fmla="*/ 252414 w 273845"/>
                  <a:gd name="connsiteY4-100" fmla="*/ 3776661 h 3776662"/>
                  <a:gd name="connsiteX5-101" fmla="*/ 221457 w 273845"/>
                  <a:gd name="connsiteY5-102" fmla="*/ 3774280 h 3776662"/>
                  <a:gd name="connsiteX6-103" fmla="*/ 166689 w 273845"/>
                  <a:gd name="connsiteY6-104" fmla="*/ 3776661 h 3776662"/>
                  <a:gd name="connsiteX7-105" fmla="*/ 107157 w 273845"/>
                  <a:gd name="connsiteY7-106" fmla="*/ 3774280 h 3776662"/>
                  <a:gd name="connsiteX8-107" fmla="*/ 57151 w 273845"/>
                  <a:gd name="connsiteY8-108" fmla="*/ 3776661 h 3776662"/>
                  <a:gd name="connsiteX9-109" fmla="*/ 0 w 273845"/>
                  <a:gd name="connsiteY9-110" fmla="*/ 3776662 h 3776662"/>
                  <a:gd name="connsiteX10-111" fmla="*/ 1 w 273845"/>
                  <a:gd name="connsiteY10-112" fmla="*/ 3609974 h 3776662"/>
                  <a:gd name="connsiteX11" fmla="*/ 0 w 273845"/>
                  <a:gd name="connsiteY11" fmla="*/ 0 h 3776662"/>
                  <a:gd name="connsiteX0-113" fmla="*/ 0 w 273845"/>
                  <a:gd name="connsiteY0-114" fmla="*/ 0 h 3776662"/>
                  <a:gd name="connsiteX1-115" fmla="*/ 272825 w 273845"/>
                  <a:gd name="connsiteY1-116" fmla="*/ 0 h 3776662"/>
                  <a:gd name="connsiteX2-117" fmla="*/ 273845 w 273845"/>
                  <a:gd name="connsiteY2-118" fmla="*/ 3581399 h 3776662"/>
                  <a:gd name="connsiteX3-119" fmla="*/ 252414 w 273845"/>
                  <a:gd name="connsiteY3-120" fmla="*/ 3776661 h 3776662"/>
                  <a:gd name="connsiteX4-121" fmla="*/ 221457 w 273845"/>
                  <a:gd name="connsiteY4-122" fmla="*/ 3774280 h 3776662"/>
                  <a:gd name="connsiteX5-123" fmla="*/ 166689 w 273845"/>
                  <a:gd name="connsiteY5-124" fmla="*/ 3776661 h 3776662"/>
                  <a:gd name="connsiteX6-125" fmla="*/ 107157 w 273845"/>
                  <a:gd name="connsiteY6-126" fmla="*/ 3774280 h 3776662"/>
                  <a:gd name="connsiteX7-127" fmla="*/ 57151 w 273845"/>
                  <a:gd name="connsiteY7-128" fmla="*/ 3776661 h 3776662"/>
                  <a:gd name="connsiteX8-129" fmla="*/ 0 w 273845"/>
                  <a:gd name="connsiteY8-130" fmla="*/ 3776662 h 3776662"/>
                  <a:gd name="connsiteX9-131" fmla="*/ 1 w 273845"/>
                  <a:gd name="connsiteY9-132" fmla="*/ 3609974 h 3776662"/>
                  <a:gd name="connsiteX10-133" fmla="*/ 0 w 273845"/>
                  <a:gd name="connsiteY10-134" fmla="*/ 0 h 3776662"/>
                  <a:gd name="connsiteX0-135" fmla="*/ 0 w 273845"/>
                  <a:gd name="connsiteY0-136" fmla="*/ 0 h 3776661"/>
                  <a:gd name="connsiteX1-137" fmla="*/ 272825 w 273845"/>
                  <a:gd name="connsiteY1-138" fmla="*/ 0 h 3776661"/>
                  <a:gd name="connsiteX2-139" fmla="*/ 273845 w 273845"/>
                  <a:gd name="connsiteY2-140" fmla="*/ 3581399 h 3776661"/>
                  <a:gd name="connsiteX3-141" fmla="*/ 252414 w 273845"/>
                  <a:gd name="connsiteY3-142" fmla="*/ 3776661 h 3776661"/>
                  <a:gd name="connsiteX4-143" fmla="*/ 221457 w 273845"/>
                  <a:gd name="connsiteY4-144" fmla="*/ 3774280 h 3776661"/>
                  <a:gd name="connsiteX5-145" fmla="*/ 166689 w 273845"/>
                  <a:gd name="connsiteY5-146" fmla="*/ 3776661 h 3776661"/>
                  <a:gd name="connsiteX6-147" fmla="*/ 107157 w 273845"/>
                  <a:gd name="connsiteY6-148" fmla="*/ 3774280 h 3776661"/>
                  <a:gd name="connsiteX7-149" fmla="*/ 57151 w 273845"/>
                  <a:gd name="connsiteY7-150" fmla="*/ 3776661 h 3776661"/>
                  <a:gd name="connsiteX8-151" fmla="*/ 1 w 273845"/>
                  <a:gd name="connsiteY8-152" fmla="*/ 3609974 h 3776661"/>
                  <a:gd name="connsiteX9-153" fmla="*/ 0 w 273845"/>
                  <a:gd name="connsiteY9-154" fmla="*/ 0 h 3776661"/>
                  <a:gd name="connsiteX0-155" fmla="*/ 0 w 273845"/>
                  <a:gd name="connsiteY0-156" fmla="*/ 0 h 3776661"/>
                  <a:gd name="connsiteX1-157" fmla="*/ 272825 w 273845"/>
                  <a:gd name="connsiteY1-158" fmla="*/ 0 h 3776661"/>
                  <a:gd name="connsiteX2-159" fmla="*/ 273845 w 273845"/>
                  <a:gd name="connsiteY2-160" fmla="*/ 3581399 h 3776661"/>
                  <a:gd name="connsiteX3-161" fmla="*/ 252414 w 273845"/>
                  <a:gd name="connsiteY3-162" fmla="*/ 3776661 h 3776661"/>
                  <a:gd name="connsiteX4-163" fmla="*/ 221457 w 273845"/>
                  <a:gd name="connsiteY4-164" fmla="*/ 3774280 h 3776661"/>
                  <a:gd name="connsiteX5-165" fmla="*/ 166689 w 273845"/>
                  <a:gd name="connsiteY5-166" fmla="*/ 3776661 h 3776661"/>
                  <a:gd name="connsiteX6-167" fmla="*/ 104776 w 273845"/>
                  <a:gd name="connsiteY6-168" fmla="*/ 3664743 h 3776661"/>
                  <a:gd name="connsiteX7-169" fmla="*/ 57151 w 273845"/>
                  <a:gd name="connsiteY7-170" fmla="*/ 3776661 h 3776661"/>
                  <a:gd name="connsiteX8-171" fmla="*/ 1 w 273845"/>
                  <a:gd name="connsiteY8-172" fmla="*/ 3609974 h 3776661"/>
                  <a:gd name="connsiteX9-173" fmla="*/ 0 w 273845"/>
                  <a:gd name="connsiteY9-174" fmla="*/ 0 h 3776661"/>
                  <a:gd name="connsiteX0-175" fmla="*/ 0 w 273845"/>
                  <a:gd name="connsiteY0-176" fmla="*/ 0 h 3776661"/>
                  <a:gd name="connsiteX1-177" fmla="*/ 272825 w 273845"/>
                  <a:gd name="connsiteY1-178" fmla="*/ 0 h 3776661"/>
                  <a:gd name="connsiteX2-179" fmla="*/ 273845 w 273845"/>
                  <a:gd name="connsiteY2-180" fmla="*/ 3581399 h 3776661"/>
                  <a:gd name="connsiteX3-181" fmla="*/ 252414 w 273845"/>
                  <a:gd name="connsiteY3-182" fmla="*/ 3776661 h 3776661"/>
                  <a:gd name="connsiteX4-183" fmla="*/ 221457 w 273845"/>
                  <a:gd name="connsiteY4-184" fmla="*/ 3774280 h 3776661"/>
                  <a:gd name="connsiteX5-185" fmla="*/ 166689 w 273845"/>
                  <a:gd name="connsiteY5-186" fmla="*/ 3776661 h 3776661"/>
                  <a:gd name="connsiteX6-187" fmla="*/ 104776 w 273845"/>
                  <a:gd name="connsiteY6-188" fmla="*/ 3664743 h 3776661"/>
                  <a:gd name="connsiteX7-189" fmla="*/ 57151 w 273845"/>
                  <a:gd name="connsiteY7-190" fmla="*/ 3750467 h 3776661"/>
                  <a:gd name="connsiteX8-191" fmla="*/ 1 w 273845"/>
                  <a:gd name="connsiteY8-192" fmla="*/ 3609974 h 3776661"/>
                  <a:gd name="connsiteX9-193" fmla="*/ 0 w 273845"/>
                  <a:gd name="connsiteY9-194" fmla="*/ 0 h 3776661"/>
                  <a:gd name="connsiteX0-195" fmla="*/ 0 w 273845"/>
                  <a:gd name="connsiteY0-196" fmla="*/ 0 h 3776661"/>
                  <a:gd name="connsiteX1-197" fmla="*/ 272825 w 273845"/>
                  <a:gd name="connsiteY1-198" fmla="*/ 0 h 3776661"/>
                  <a:gd name="connsiteX2-199" fmla="*/ 273845 w 273845"/>
                  <a:gd name="connsiteY2-200" fmla="*/ 3581399 h 3776661"/>
                  <a:gd name="connsiteX3-201" fmla="*/ 252414 w 273845"/>
                  <a:gd name="connsiteY3-202" fmla="*/ 3776661 h 3776661"/>
                  <a:gd name="connsiteX4-203" fmla="*/ 228601 w 273845"/>
                  <a:gd name="connsiteY4-204" fmla="*/ 3629023 h 3776661"/>
                  <a:gd name="connsiteX5-205" fmla="*/ 166689 w 273845"/>
                  <a:gd name="connsiteY5-206" fmla="*/ 3776661 h 3776661"/>
                  <a:gd name="connsiteX6-207" fmla="*/ 104776 w 273845"/>
                  <a:gd name="connsiteY6-208" fmla="*/ 3664743 h 3776661"/>
                  <a:gd name="connsiteX7-209" fmla="*/ 57151 w 273845"/>
                  <a:gd name="connsiteY7-210" fmla="*/ 3750467 h 3776661"/>
                  <a:gd name="connsiteX8-211" fmla="*/ 1 w 273845"/>
                  <a:gd name="connsiteY8-212" fmla="*/ 3609974 h 3776661"/>
                  <a:gd name="connsiteX9-213" fmla="*/ 0 w 273845"/>
                  <a:gd name="connsiteY9-214" fmla="*/ 0 h 3776661"/>
                  <a:gd name="connsiteX0-215" fmla="*/ 0 w 273845"/>
                  <a:gd name="connsiteY0-216" fmla="*/ 0 h 3776661"/>
                  <a:gd name="connsiteX1-217" fmla="*/ 272825 w 273845"/>
                  <a:gd name="connsiteY1-218" fmla="*/ 0 h 3776661"/>
                  <a:gd name="connsiteX2-219" fmla="*/ 273845 w 273845"/>
                  <a:gd name="connsiteY2-220" fmla="*/ 3581399 h 3776661"/>
                  <a:gd name="connsiteX3-221" fmla="*/ 250032 w 273845"/>
                  <a:gd name="connsiteY3-222" fmla="*/ 3695699 h 3776661"/>
                  <a:gd name="connsiteX4-223" fmla="*/ 228601 w 273845"/>
                  <a:gd name="connsiteY4-224" fmla="*/ 3629023 h 3776661"/>
                  <a:gd name="connsiteX5-225" fmla="*/ 166689 w 273845"/>
                  <a:gd name="connsiteY5-226" fmla="*/ 3776661 h 3776661"/>
                  <a:gd name="connsiteX6-227" fmla="*/ 104776 w 273845"/>
                  <a:gd name="connsiteY6-228" fmla="*/ 3664743 h 3776661"/>
                  <a:gd name="connsiteX7-229" fmla="*/ 57151 w 273845"/>
                  <a:gd name="connsiteY7-230" fmla="*/ 3750467 h 3776661"/>
                  <a:gd name="connsiteX8-231" fmla="*/ 1 w 273845"/>
                  <a:gd name="connsiteY8-232" fmla="*/ 3609974 h 3776661"/>
                  <a:gd name="connsiteX9-233" fmla="*/ 0 w 273845"/>
                  <a:gd name="connsiteY9-234" fmla="*/ 0 h 3776661"/>
                  <a:gd name="connsiteX0-235" fmla="*/ 0 w 273845"/>
                  <a:gd name="connsiteY0-236" fmla="*/ 0 h 3776661"/>
                  <a:gd name="connsiteX1-237" fmla="*/ 272825 w 273845"/>
                  <a:gd name="connsiteY1-238" fmla="*/ 0 h 3776661"/>
                  <a:gd name="connsiteX2-239" fmla="*/ 273845 w 273845"/>
                  <a:gd name="connsiteY2-240" fmla="*/ 3581399 h 3776661"/>
                  <a:gd name="connsiteX3-241" fmla="*/ 247651 w 273845"/>
                  <a:gd name="connsiteY3-242" fmla="*/ 3702843 h 3776661"/>
                  <a:gd name="connsiteX4-243" fmla="*/ 228601 w 273845"/>
                  <a:gd name="connsiteY4-244" fmla="*/ 3629023 h 3776661"/>
                  <a:gd name="connsiteX5-245" fmla="*/ 166689 w 273845"/>
                  <a:gd name="connsiteY5-246" fmla="*/ 3776661 h 3776661"/>
                  <a:gd name="connsiteX6-247" fmla="*/ 104776 w 273845"/>
                  <a:gd name="connsiteY6-248" fmla="*/ 3664743 h 3776661"/>
                  <a:gd name="connsiteX7-249" fmla="*/ 57151 w 273845"/>
                  <a:gd name="connsiteY7-250" fmla="*/ 3750467 h 3776661"/>
                  <a:gd name="connsiteX8-251" fmla="*/ 1 w 273845"/>
                  <a:gd name="connsiteY8-252" fmla="*/ 3609974 h 3776661"/>
                  <a:gd name="connsiteX9-253" fmla="*/ 0 w 273845"/>
                  <a:gd name="connsiteY9-254" fmla="*/ 0 h 3776661"/>
                  <a:gd name="connsiteX0-255" fmla="*/ 0 w 273845"/>
                  <a:gd name="connsiteY0-256" fmla="*/ 0 h 3776661"/>
                  <a:gd name="connsiteX1-257" fmla="*/ 272825 w 273845"/>
                  <a:gd name="connsiteY1-258" fmla="*/ 0 h 3776661"/>
                  <a:gd name="connsiteX2-259" fmla="*/ 273845 w 273845"/>
                  <a:gd name="connsiteY2-260" fmla="*/ 3581399 h 3776661"/>
                  <a:gd name="connsiteX3-261" fmla="*/ 247651 w 273845"/>
                  <a:gd name="connsiteY3-262" fmla="*/ 3702843 h 3776661"/>
                  <a:gd name="connsiteX4-263" fmla="*/ 228601 w 273845"/>
                  <a:gd name="connsiteY4-264" fmla="*/ 3629023 h 3776661"/>
                  <a:gd name="connsiteX5-265" fmla="*/ 166689 w 273845"/>
                  <a:gd name="connsiteY5-266" fmla="*/ 3776661 h 3776661"/>
                  <a:gd name="connsiteX6-267" fmla="*/ 104776 w 273845"/>
                  <a:gd name="connsiteY6-268" fmla="*/ 3664743 h 3776661"/>
                  <a:gd name="connsiteX7-269" fmla="*/ 57151 w 273845"/>
                  <a:gd name="connsiteY7-270" fmla="*/ 3750467 h 3776661"/>
                  <a:gd name="connsiteX8-271" fmla="*/ 1 w 273845"/>
                  <a:gd name="connsiteY8-272" fmla="*/ 3609974 h 3776661"/>
                  <a:gd name="connsiteX9-273" fmla="*/ 0 w 273845"/>
                  <a:gd name="connsiteY9-274" fmla="*/ 0 h 3776661"/>
                  <a:gd name="connsiteX0-275" fmla="*/ 0 w 273845"/>
                  <a:gd name="connsiteY0-276" fmla="*/ 0 h 3776661"/>
                  <a:gd name="connsiteX1-277" fmla="*/ 272825 w 273845"/>
                  <a:gd name="connsiteY1-278" fmla="*/ 0 h 3776661"/>
                  <a:gd name="connsiteX2-279" fmla="*/ 273845 w 273845"/>
                  <a:gd name="connsiteY2-280" fmla="*/ 3581399 h 3776661"/>
                  <a:gd name="connsiteX3-281" fmla="*/ 247651 w 273845"/>
                  <a:gd name="connsiteY3-282" fmla="*/ 3702843 h 3776661"/>
                  <a:gd name="connsiteX4-283" fmla="*/ 228601 w 273845"/>
                  <a:gd name="connsiteY4-284" fmla="*/ 3629023 h 3776661"/>
                  <a:gd name="connsiteX5-285" fmla="*/ 166689 w 273845"/>
                  <a:gd name="connsiteY5-286" fmla="*/ 3776661 h 3776661"/>
                  <a:gd name="connsiteX6-287" fmla="*/ 104776 w 273845"/>
                  <a:gd name="connsiteY6-288" fmla="*/ 3664743 h 3776661"/>
                  <a:gd name="connsiteX7-289" fmla="*/ 57151 w 273845"/>
                  <a:gd name="connsiteY7-290" fmla="*/ 3750467 h 3776661"/>
                  <a:gd name="connsiteX8-291" fmla="*/ 1 w 273845"/>
                  <a:gd name="connsiteY8-292" fmla="*/ 3609974 h 3776661"/>
                  <a:gd name="connsiteX9-293" fmla="*/ 0 w 273845"/>
                  <a:gd name="connsiteY9-294" fmla="*/ 0 h 3776661"/>
                  <a:gd name="connsiteX0-295" fmla="*/ 0 w 273845"/>
                  <a:gd name="connsiteY0-296" fmla="*/ 0 h 3776661"/>
                  <a:gd name="connsiteX1-297" fmla="*/ 272825 w 273845"/>
                  <a:gd name="connsiteY1-298" fmla="*/ 0 h 3776661"/>
                  <a:gd name="connsiteX2-299" fmla="*/ 273845 w 273845"/>
                  <a:gd name="connsiteY2-300" fmla="*/ 3581399 h 3776661"/>
                  <a:gd name="connsiteX3-301" fmla="*/ 247651 w 273845"/>
                  <a:gd name="connsiteY3-302" fmla="*/ 3702843 h 3776661"/>
                  <a:gd name="connsiteX4-303" fmla="*/ 228601 w 273845"/>
                  <a:gd name="connsiteY4-304" fmla="*/ 3629023 h 3776661"/>
                  <a:gd name="connsiteX5-305" fmla="*/ 166689 w 273845"/>
                  <a:gd name="connsiteY5-306" fmla="*/ 3776661 h 3776661"/>
                  <a:gd name="connsiteX6-307" fmla="*/ 104776 w 273845"/>
                  <a:gd name="connsiteY6-308" fmla="*/ 3664743 h 3776661"/>
                  <a:gd name="connsiteX7-309" fmla="*/ 57151 w 273845"/>
                  <a:gd name="connsiteY7-310" fmla="*/ 3750467 h 3776661"/>
                  <a:gd name="connsiteX8-311" fmla="*/ 1 w 273845"/>
                  <a:gd name="connsiteY8-312" fmla="*/ 3609974 h 3776661"/>
                  <a:gd name="connsiteX9-313" fmla="*/ 0 w 273845"/>
                  <a:gd name="connsiteY9-314" fmla="*/ 0 h 3776661"/>
                  <a:gd name="connsiteX0-315" fmla="*/ 0 w 273845"/>
                  <a:gd name="connsiteY0-316" fmla="*/ 0 h 3776661"/>
                  <a:gd name="connsiteX1-317" fmla="*/ 272825 w 273845"/>
                  <a:gd name="connsiteY1-318" fmla="*/ 0 h 3776661"/>
                  <a:gd name="connsiteX2-319" fmla="*/ 273845 w 273845"/>
                  <a:gd name="connsiteY2-320" fmla="*/ 3581399 h 3776661"/>
                  <a:gd name="connsiteX3-321" fmla="*/ 247651 w 273845"/>
                  <a:gd name="connsiteY3-322" fmla="*/ 3702843 h 3776661"/>
                  <a:gd name="connsiteX4-323" fmla="*/ 228601 w 273845"/>
                  <a:gd name="connsiteY4-324" fmla="*/ 3629023 h 3776661"/>
                  <a:gd name="connsiteX5-325" fmla="*/ 166689 w 273845"/>
                  <a:gd name="connsiteY5-326" fmla="*/ 3776661 h 3776661"/>
                  <a:gd name="connsiteX6-327" fmla="*/ 104776 w 273845"/>
                  <a:gd name="connsiteY6-328" fmla="*/ 3664743 h 3776661"/>
                  <a:gd name="connsiteX7-329" fmla="*/ 57151 w 273845"/>
                  <a:gd name="connsiteY7-330" fmla="*/ 3750467 h 3776661"/>
                  <a:gd name="connsiteX8-331" fmla="*/ 1 w 273845"/>
                  <a:gd name="connsiteY8-332" fmla="*/ 3609974 h 3776661"/>
                  <a:gd name="connsiteX9-333" fmla="*/ 0 w 273845"/>
                  <a:gd name="connsiteY9-334" fmla="*/ 0 h 3776661"/>
                  <a:gd name="connsiteX0-335" fmla="*/ 0 w 273845"/>
                  <a:gd name="connsiteY0-336" fmla="*/ 0 h 3776661"/>
                  <a:gd name="connsiteX1-337" fmla="*/ 272825 w 273845"/>
                  <a:gd name="connsiteY1-338" fmla="*/ 0 h 3776661"/>
                  <a:gd name="connsiteX2-339" fmla="*/ 273845 w 273845"/>
                  <a:gd name="connsiteY2-340" fmla="*/ 3581399 h 3776661"/>
                  <a:gd name="connsiteX3-341" fmla="*/ 247651 w 273845"/>
                  <a:gd name="connsiteY3-342" fmla="*/ 3702843 h 3776661"/>
                  <a:gd name="connsiteX4-343" fmla="*/ 228601 w 273845"/>
                  <a:gd name="connsiteY4-344" fmla="*/ 3629023 h 3776661"/>
                  <a:gd name="connsiteX5-345" fmla="*/ 166689 w 273845"/>
                  <a:gd name="connsiteY5-346" fmla="*/ 3776661 h 3776661"/>
                  <a:gd name="connsiteX6-347" fmla="*/ 104776 w 273845"/>
                  <a:gd name="connsiteY6-348" fmla="*/ 3664743 h 3776661"/>
                  <a:gd name="connsiteX7-349" fmla="*/ 57151 w 273845"/>
                  <a:gd name="connsiteY7-350" fmla="*/ 3750467 h 3776661"/>
                  <a:gd name="connsiteX8-351" fmla="*/ 1 w 273845"/>
                  <a:gd name="connsiteY8-352" fmla="*/ 3609974 h 3776661"/>
                  <a:gd name="connsiteX9-353" fmla="*/ 0 w 273845"/>
                  <a:gd name="connsiteY9-354" fmla="*/ 0 h 3776661"/>
                  <a:gd name="connsiteX0-355" fmla="*/ 0 w 273845"/>
                  <a:gd name="connsiteY0-356" fmla="*/ 0 h 3776887"/>
                  <a:gd name="connsiteX1-357" fmla="*/ 272825 w 273845"/>
                  <a:gd name="connsiteY1-358" fmla="*/ 0 h 3776887"/>
                  <a:gd name="connsiteX2-359" fmla="*/ 273845 w 273845"/>
                  <a:gd name="connsiteY2-360" fmla="*/ 3581399 h 3776887"/>
                  <a:gd name="connsiteX3-361" fmla="*/ 247651 w 273845"/>
                  <a:gd name="connsiteY3-362" fmla="*/ 3702843 h 3776887"/>
                  <a:gd name="connsiteX4-363" fmla="*/ 228601 w 273845"/>
                  <a:gd name="connsiteY4-364" fmla="*/ 3629023 h 3776887"/>
                  <a:gd name="connsiteX5-365" fmla="*/ 166689 w 273845"/>
                  <a:gd name="connsiteY5-366" fmla="*/ 3776661 h 3776887"/>
                  <a:gd name="connsiteX6-367" fmla="*/ 104776 w 273845"/>
                  <a:gd name="connsiteY6-368" fmla="*/ 3664743 h 3776887"/>
                  <a:gd name="connsiteX7-369" fmla="*/ 57151 w 273845"/>
                  <a:gd name="connsiteY7-370" fmla="*/ 3750467 h 3776887"/>
                  <a:gd name="connsiteX8-371" fmla="*/ 1 w 273845"/>
                  <a:gd name="connsiteY8-372" fmla="*/ 3609974 h 3776887"/>
                  <a:gd name="connsiteX9-373" fmla="*/ 0 w 273845"/>
                  <a:gd name="connsiteY9-374" fmla="*/ 0 h 3776887"/>
                  <a:gd name="connsiteX0-375" fmla="*/ 0 w 273845"/>
                  <a:gd name="connsiteY0-376" fmla="*/ 0 h 3776887"/>
                  <a:gd name="connsiteX1-377" fmla="*/ 272825 w 273845"/>
                  <a:gd name="connsiteY1-378" fmla="*/ 0 h 3776887"/>
                  <a:gd name="connsiteX2-379" fmla="*/ 273845 w 273845"/>
                  <a:gd name="connsiteY2-380" fmla="*/ 3581399 h 3776887"/>
                  <a:gd name="connsiteX3-381" fmla="*/ 247651 w 273845"/>
                  <a:gd name="connsiteY3-382" fmla="*/ 3702843 h 3776887"/>
                  <a:gd name="connsiteX4-383" fmla="*/ 228601 w 273845"/>
                  <a:gd name="connsiteY4-384" fmla="*/ 3629023 h 3776887"/>
                  <a:gd name="connsiteX5-385" fmla="*/ 166689 w 273845"/>
                  <a:gd name="connsiteY5-386" fmla="*/ 3776661 h 3776887"/>
                  <a:gd name="connsiteX6-387" fmla="*/ 104776 w 273845"/>
                  <a:gd name="connsiteY6-388" fmla="*/ 3664743 h 3776887"/>
                  <a:gd name="connsiteX7-389" fmla="*/ 57151 w 273845"/>
                  <a:gd name="connsiteY7-390" fmla="*/ 3750467 h 3776887"/>
                  <a:gd name="connsiteX8-391" fmla="*/ 1 w 273845"/>
                  <a:gd name="connsiteY8-392" fmla="*/ 3609974 h 3776887"/>
                  <a:gd name="connsiteX9-393" fmla="*/ 0 w 273845"/>
                  <a:gd name="connsiteY9-394" fmla="*/ 0 h 3776887"/>
                  <a:gd name="connsiteX0-395" fmla="*/ 0 w 273845"/>
                  <a:gd name="connsiteY0-396" fmla="*/ 0 h 3776887"/>
                  <a:gd name="connsiteX1-397" fmla="*/ 272825 w 273845"/>
                  <a:gd name="connsiteY1-398" fmla="*/ 0 h 3776887"/>
                  <a:gd name="connsiteX2-399" fmla="*/ 273845 w 273845"/>
                  <a:gd name="connsiteY2-400" fmla="*/ 3581399 h 3776887"/>
                  <a:gd name="connsiteX3-401" fmla="*/ 247651 w 273845"/>
                  <a:gd name="connsiteY3-402" fmla="*/ 3702843 h 3776887"/>
                  <a:gd name="connsiteX4-403" fmla="*/ 228601 w 273845"/>
                  <a:gd name="connsiteY4-404" fmla="*/ 3629023 h 3776887"/>
                  <a:gd name="connsiteX5-405" fmla="*/ 166689 w 273845"/>
                  <a:gd name="connsiteY5-406" fmla="*/ 3776661 h 3776887"/>
                  <a:gd name="connsiteX6-407" fmla="*/ 104776 w 273845"/>
                  <a:gd name="connsiteY6-408" fmla="*/ 3664743 h 3776887"/>
                  <a:gd name="connsiteX7-409" fmla="*/ 57151 w 273845"/>
                  <a:gd name="connsiteY7-410" fmla="*/ 3750467 h 3776887"/>
                  <a:gd name="connsiteX8-411" fmla="*/ 1 w 273845"/>
                  <a:gd name="connsiteY8-412" fmla="*/ 3609974 h 3776887"/>
                  <a:gd name="connsiteX9-413" fmla="*/ 0 w 273845"/>
                  <a:gd name="connsiteY9-414" fmla="*/ 0 h 3776887"/>
                  <a:gd name="connsiteX0-415" fmla="*/ 0 w 273845"/>
                  <a:gd name="connsiteY0-416" fmla="*/ 0 h 3776859"/>
                  <a:gd name="connsiteX1-417" fmla="*/ 272825 w 273845"/>
                  <a:gd name="connsiteY1-418" fmla="*/ 0 h 3776859"/>
                  <a:gd name="connsiteX2-419" fmla="*/ 273845 w 273845"/>
                  <a:gd name="connsiteY2-420" fmla="*/ 3581399 h 3776859"/>
                  <a:gd name="connsiteX3-421" fmla="*/ 247651 w 273845"/>
                  <a:gd name="connsiteY3-422" fmla="*/ 3702843 h 3776859"/>
                  <a:gd name="connsiteX4-423" fmla="*/ 223839 w 273845"/>
                  <a:gd name="connsiteY4-424" fmla="*/ 3631404 h 3776859"/>
                  <a:gd name="connsiteX5-425" fmla="*/ 166689 w 273845"/>
                  <a:gd name="connsiteY5-426" fmla="*/ 3776661 h 3776859"/>
                  <a:gd name="connsiteX6-427" fmla="*/ 104776 w 273845"/>
                  <a:gd name="connsiteY6-428" fmla="*/ 3664743 h 3776859"/>
                  <a:gd name="connsiteX7-429" fmla="*/ 57151 w 273845"/>
                  <a:gd name="connsiteY7-430" fmla="*/ 3750467 h 3776859"/>
                  <a:gd name="connsiteX8-431" fmla="*/ 1 w 273845"/>
                  <a:gd name="connsiteY8-432" fmla="*/ 3609974 h 3776859"/>
                  <a:gd name="connsiteX9-433" fmla="*/ 0 w 273845"/>
                  <a:gd name="connsiteY9-434" fmla="*/ 0 h 3776859"/>
                  <a:gd name="connsiteX0-435" fmla="*/ 0 w 273845"/>
                  <a:gd name="connsiteY0-436" fmla="*/ 0 h 3776859"/>
                  <a:gd name="connsiteX1-437" fmla="*/ 272825 w 273845"/>
                  <a:gd name="connsiteY1-438" fmla="*/ 0 h 3776859"/>
                  <a:gd name="connsiteX2-439" fmla="*/ 273845 w 273845"/>
                  <a:gd name="connsiteY2-440" fmla="*/ 3581399 h 3776859"/>
                  <a:gd name="connsiteX3-441" fmla="*/ 247651 w 273845"/>
                  <a:gd name="connsiteY3-442" fmla="*/ 3702843 h 3776859"/>
                  <a:gd name="connsiteX4-443" fmla="*/ 223839 w 273845"/>
                  <a:gd name="connsiteY4-444" fmla="*/ 3631404 h 3776859"/>
                  <a:gd name="connsiteX5-445" fmla="*/ 166689 w 273845"/>
                  <a:gd name="connsiteY5-446" fmla="*/ 3776661 h 3776859"/>
                  <a:gd name="connsiteX6-447" fmla="*/ 104776 w 273845"/>
                  <a:gd name="connsiteY6-448" fmla="*/ 3664743 h 3776859"/>
                  <a:gd name="connsiteX7-449" fmla="*/ 57151 w 273845"/>
                  <a:gd name="connsiteY7-450" fmla="*/ 3750467 h 3776859"/>
                  <a:gd name="connsiteX8-451" fmla="*/ 1 w 273845"/>
                  <a:gd name="connsiteY8-452" fmla="*/ 3609974 h 3776859"/>
                  <a:gd name="connsiteX9-453" fmla="*/ 0 w 273845"/>
                  <a:gd name="connsiteY9-454" fmla="*/ 0 h 3776859"/>
                  <a:gd name="connsiteX0-455" fmla="*/ 0 w 273894"/>
                  <a:gd name="connsiteY0-456" fmla="*/ 0 h 3776859"/>
                  <a:gd name="connsiteX1-457" fmla="*/ 272825 w 273894"/>
                  <a:gd name="connsiteY1-458" fmla="*/ 0 h 3776859"/>
                  <a:gd name="connsiteX2-459" fmla="*/ 273845 w 273894"/>
                  <a:gd name="connsiteY2-460" fmla="*/ 3581399 h 3776859"/>
                  <a:gd name="connsiteX3-461" fmla="*/ 247651 w 273894"/>
                  <a:gd name="connsiteY3-462" fmla="*/ 3702843 h 3776859"/>
                  <a:gd name="connsiteX4-463" fmla="*/ 223839 w 273894"/>
                  <a:gd name="connsiteY4-464" fmla="*/ 3631404 h 3776859"/>
                  <a:gd name="connsiteX5-465" fmla="*/ 166689 w 273894"/>
                  <a:gd name="connsiteY5-466" fmla="*/ 3776661 h 3776859"/>
                  <a:gd name="connsiteX6-467" fmla="*/ 104776 w 273894"/>
                  <a:gd name="connsiteY6-468" fmla="*/ 3664743 h 3776859"/>
                  <a:gd name="connsiteX7-469" fmla="*/ 57151 w 273894"/>
                  <a:gd name="connsiteY7-470" fmla="*/ 3750467 h 3776859"/>
                  <a:gd name="connsiteX8-471" fmla="*/ 1 w 273894"/>
                  <a:gd name="connsiteY8-472" fmla="*/ 3609974 h 3776859"/>
                  <a:gd name="connsiteX9-473" fmla="*/ 0 w 273894"/>
                  <a:gd name="connsiteY9-474" fmla="*/ 0 h 3776859"/>
                  <a:gd name="connsiteX0-475" fmla="*/ 0 w 273894"/>
                  <a:gd name="connsiteY0-476" fmla="*/ 0 h 3776859"/>
                  <a:gd name="connsiteX1-477" fmla="*/ 272825 w 273894"/>
                  <a:gd name="connsiteY1-478" fmla="*/ 0 h 3776859"/>
                  <a:gd name="connsiteX2-479" fmla="*/ 273845 w 273894"/>
                  <a:gd name="connsiteY2-480" fmla="*/ 3581399 h 3776859"/>
                  <a:gd name="connsiteX3-481" fmla="*/ 247651 w 273894"/>
                  <a:gd name="connsiteY3-482" fmla="*/ 3702843 h 3776859"/>
                  <a:gd name="connsiteX4-483" fmla="*/ 223839 w 273894"/>
                  <a:gd name="connsiteY4-484" fmla="*/ 3631404 h 3776859"/>
                  <a:gd name="connsiteX5-485" fmla="*/ 166689 w 273894"/>
                  <a:gd name="connsiteY5-486" fmla="*/ 3776661 h 3776859"/>
                  <a:gd name="connsiteX6-487" fmla="*/ 104776 w 273894"/>
                  <a:gd name="connsiteY6-488" fmla="*/ 3664743 h 3776859"/>
                  <a:gd name="connsiteX7-489" fmla="*/ 57151 w 273894"/>
                  <a:gd name="connsiteY7-490" fmla="*/ 3750467 h 3776859"/>
                  <a:gd name="connsiteX8-491" fmla="*/ 1 w 273894"/>
                  <a:gd name="connsiteY8-492" fmla="*/ 3609974 h 3776859"/>
                  <a:gd name="connsiteX9-493" fmla="*/ 0 w 273894"/>
                  <a:gd name="connsiteY9-494" fmla="*/ 0 h 3776859"/>
                  <a:gd name="connsiteX0-495" fmla="*/ 0 w 273845"/>
                  <a:gd name="connsiteY0-496" fmla="*/ 0 h 3776859"/>
                  <a:gd name="connsiteX1-497" fmla="*/ 272825 w 273845"/>
                  <a:gd name="connsiteY1-498" fmla="*/ 0 h 3776859"/>
                  <a:gd name="connsiteX2-499" fmla="*/ 273845 w 273845"/>
                  <a:gd name="connsiteY2-500" fmla="*/ 3581399 h 3776859"/>
                  <a:gd name="connsiteX3-501" fmla="*/ 247651 w 273845"/>
                  <a:gd name="connsiteY3-502" fmla="*/ 3702843 h 3776859"/>
                  <a:gd name="connsiteX4-503" fmla="*/ 223839 w 273845"/>
                  <a:gd name="connsiteY4-504" fmla="*/ 3631404 h 3776859"/>
                  <a:gd name="connsiteX5-505" fmla="*/ 166689 w 273845"/>
                  <a:gd name="connsiteY5-506" fmla="*/ 3776661 h 3776859"/>
                  <a:gd name="connsiteX6-507" fmla="*/ 104776 w 273845"/>
                  <a:gd name="connsiteY6-508" fmla="*/ 3664743 h 3776859"/>
                  <a:gd name="connsiteX7-509" fmla="*/ 57151 w 273845"/>
                  <a:gd name="connsiteY7-510" fmla="*/ 3750467 h 3776859"/>
                  <a:gd name="connsiteX8-511" fmla="*/ 1 w 273845"/>
                  <a:gd name="connsiteY8-512" fmla="*/ 3609974 h 3776859"/>
                  <a:gd name="connsiteX9-513" fmla="*/ 0 w 273845"/>
                  <a:gd name="connsiteY9-514" fmla="*/ 0 h 3776859"/>
                  <a:gd name="connsiteX0-515" fmla="*/ 0 w 273845"/>
                  <a:gd name="connsiteY0-516" fmla="*/ 0 h 3776859"/>
                  <a:gd name="connsiteX1-517" fmla="*/ 272825 w 273845"/>
                  <a:gd name="connsiteY1-518" fmla="*/ 0 h 3776859"/>
                  <a:gd name="connsiteX2-519" fmla="*/ 273845 w 273845"/>
                  <a:gd name="connsiteY2-520" fmla="*/ 3581399 h 3776859"/>
                  <a:gd name="connsiteX3-521" fmla="*/ 252414 w 273845"/>
                  <a:gd name="connsiteY3-522" fmla="*/ 3702843 h 3776859"/>
                  <a:gd name="connsiteX4-523" fmla="*/ 223839 w 273845"/>
                  <a:gd name="connsiteY4-524" fmla="*/ 3631404 h 3776859"/>
                  <a:gd name="connsiteX5-525" fmla="*/ 166689 w 273845"/>
                  <a:gd name="connsiteY5-526" fmla="*/ 3776661 h 3776859"/>
                  <a:gd name="connsiteX6-527" fmla="*/ 104776 w 273845"/>
                  <a:gd name="connsiteY6-528" fmla="*/ 3664743 h 3776859"/>
                  <a:gd name="connsiteX7-529" fmla="*/ 57151 w 273845"/>
                  <a:gd name="connsiteY7-530" fmla="*/ 3750467 h 3776859"/>
                  <a:gd name="connsiteX8-531" fmla="*/ 1 w 273845"/>
                  <a:gd name="connsiteY8-532" fmla="*/ 3609974 h 3776859"/>
                  <a:gd name="connsiteX9-533" fmla="*/ 0 w 273845"/>
                  <a:gd name="connsiteY9-534" fmla="*/ 0 h 3776859"/>
                  <a:gd name="connsiteX0-535" fmla="*/ 0 w 273845"/>
                  <a:gd name="connsiteY0-536" fmla="*/ 0 h 3776859"/>
                  <a:gd name="connsiteX1-537" fmla="*/ 272825 w 273845"/>
                  <a:gd name="connsiteY1-538" fmla="*/ 0 h 3776859"/>
                  <a:gd name="connsiteX2-539" fmla="*/ 273845 w 273845"/>
                  <a:gd name="connsiteY2-540" fmla="*/ 3581399 h 3776859"/>
                  <a:gd name="connsiteX3-541" fmla="*/ 252414 w 273845"/>
                  <a:gd name="connsiteY3-542" fmla="*/ 3702843 h 3776859"/>
                  <a:gd name="connsiteX4-543" fmla="*/ 223839 w 273845"/>
                  <a:gd name="connsiteY4-544" fmla="*/ 3631404 h 3776859"/>
                  <a:gd name="connsiteX5-545" fmla="*/ 166689 w 273845"/>
                  <a:gd name="connsiteY5-546" fmla="*/ 3776661 h 3776859"/>
                  <a:gd name="connsiteX6-547" fmla="*/ 104776 w 273845"/>
                  <a:gd name="connsiteY6-548" fmla="*/ 3664743 h 3776859"/>
                  <a:gd name="connsiteX7-549" fmla="*/ 57151 w 273845"/>
                  <a:gd name="connsiteY7-550" fmla="*/ 3750467 h 3776859"/>
                  <a:gd name="connsiteX8-551" fmla="*/ 1 w 273845"/>
                  <a:gd name="connsiteY8-552" fmla="*/ 3609974 h 3776859"/>
                  <a:gd name="connsiteX9-553" fmla="*/ 0 w 273845"/>
                  <a:gd name="connsiteY9-554" fmla="*/ 0 h 3776859"/>
                  <a:gd name="connsiteX0-555" fmla="*/ 0 w 273845"/>
                  <a:gd name="connsiteY0-556" fmla="*/ 0 h 3776859"/>
                  <a:gd name="connsiteX1-557" fmla="*/ 272825 w 273845"/>
                  <a:gd name="connsiteY1-558" fmla="*/ 0 h 3776859"/>
                  <a:gd name="connsiteX2-559" fmla="*/ 273845 w 273845"/>
                  <a:gd name="connsiteY2-560" fmla="*/ 3581399 h 3776859"/>
                  <a:gd name="connsiteX3-561" fmla="*/ 245270 w 273845"/>
                  <a:gd name="connsiteY3-562" fmla="*/ 3702843 h 3776859"/>
                  <a:gd name="connsiteX4-563" fmla="*/ 223839 w 273845"/>
                  <a:gd name="connsiteY4-564" fmla="*/ 3631404 h 3776859"/>
                  <a:gd name="connsiteX5-565" fmla="*/ 166689 w 273845"/>
                  <a:gd name="connsiteY5-566" fmla="*/ 3776661 h 3776859"/>
                  <a:gd name="connsiteX6-567" fmla="*/ 104776 w 273845"/>
                  <a:gd name="connsiteY6-568" fmla="*/ 3664743 h 3776859"/>
                  <a:gd name="connsiteX7-569" fmla="*/ 57151 w 273845"/>
                  <a:gd name="connsiteY7-570" fmla="*/ 3750467 h 3776859"/>
                  <a:gd name="connsiteX8-571" fmla="*/ 1 w 273845"/>
                  <a:gd name="connsiteY8-572" fmla="*/ 3609974 h 3776859"/>
                  <a:gd name="connsiteX9-573" fmla="*/ 0 w 273845"/>
                  <a:gd name="connsiteY9-574" fmla="*/ 0 h 3776859"/>
                  <a:gd name="connsiteX0-575" fmla="*/ 0 w 273845"/>
                  <a:gd name="connsiteY0-576" fmla="*/ 0 h 3776859"/>
                  <a:gd name="connsiteX1-577" fmla="*/ 272825 w 273845"/>
                  <a:gd name="connsiteY1-578" fmla="*/ 0 h 3776859"/>
                  <a:gd name="connsiteX2-579" fmla="*/ 273845 w 273845"/>
                  <a:gd name="connsiteY2-580" fmla="*/ 3581399 h 3776859"/>
                  <a:gd name="connsiteX3-581" fmla="*/ 245270 w 273845"/>
                  <a:gd name="connsiteY3-582" fmla="*/ 3702843 h 3776859"/>
                  <a:gd name="connsiteX4-583" fmla="*/ 223839 w 273845"/>
                  <a:gd name="connsiteY4-584" fmla="*/ 3631404 h 3776859"/>
                  <a:gd name="connsiteX5-585" fmla="*/ 166689 w 273845"/>
                  <a:gd name="connsiteY5-586" fmla="*/ 3776661 h 3776859"/>
                  <a:gd name="connsiteX6-587" fmla="*/ 104776 w 273845"/>
                  <a:gd name="connsiteY6-588" fmla="*/ 3664743 h 3776859"/>
                  <a:gd name="connsiteX7-589" fmla="*/ 57151 w 273845"/>
                  <a:gd name="connsiteY7-590" fmla="*/ 3750467 h 3776859"/>
                  <a:gd name="connsiteX8-591" fmla="*/ 1 w 273845"/>
                  <a:gd name="connsiteY8-592" fmla="*/ 3609974 h 3776859"/>
                  <a:gd name="connsiteX9-593" fmla="*/ 0 w 273845"/>
                  <a:gd name="connsiteY9-594" fmla="*/ 0 h 3776859"/>
                  <a:gd name="connsiteX0-595" fmla="*/ 0 w 273845"/>
                  <a:gd name="connsiteY0-596" fmla="*/ 0 h 3776859"/>
                  <a:gd name="connsiteX1-597" fmla="*/ 272825 w 273845"/>
                  <a:gd name="connsiteY1-598" fmla="*/ 0 h 3776859"/>
                  <a:gd name="connsiteX2-599" fmla="*/ 273845 w 273845"/>
                  <a:gd name="connsiteY2-600" fmla="*/ 3581399 h 3776859"/>
                  <a:gd name="connsiteX3-601" fmla="*/ 245270 w 273845"/>
                  <a:gd name="connsiteY3-602" fmla="*/ 3702843 h 3776859"/>
                  <a:gd name="connsiteX4-603" fmla="*/ 223839 w 273845"/>
                  <a:gd name="connsiteY4-604" fmla="*/ 3631404 h 3776859"/>
                  <a:gd name="connsiteX5-605" fmla="*/ 166689 w 273845"/>
                  <a:gd name="connsiteY5-606" fmla="*/ 3776661 h 3776859"/>
                  <a:gd name="connsiteX6-607" fmla="*/ 104776 w 273845"/>
                  <a:gd name="connsiteY6-608" fmla="*/ 3664743 h 3776859"/>
                  <a:gd name="connsiteX7-609" fmla="*/ 57151 w 273845"/>
                  <a:gd name="connsiteY7-610" fmla="*/ 3750467 h 3776859"/>
                  <a:gd name="connsiteX8-611" fmla="*/ 1 w 273845"/>
                  <a:gd name="connsiteY8-612" fmla="*/ 3609974 h 3776859"/>
                  <a:gd name="connsiteX9-613" fmla="*/ 0 w 273845"/>
                  <a:gd name="connsiteY9-614" fmla="*/ 0 h 3776859"/>
                  <a:gd name="connsiteX0-615" fmla="*/ 0 w 273845"/>
                  <a:gd name="connsiteY0-616" fmla="*/ 0 h 3776859"/>
                  <a:gd name="connsiteX1-617" fmla="*/ 272825 w 273845"/>
                  <a:gd name="connsiteY1-618" fmla="*/ 0 h 3776859"/>
                  <a:gd name="connsiteX2-619" fmla="*/ 273845 w 273845"/>
                  <a:gd name="connsiteY2-620" fmla="*/ 3581399 h 3776859"/>
                  <a:gd name="connsiteX3-621" fmla="*/ 245270 w 273845"/>
                  <a:gd name="connsiteY3-622" fmla="*/ 3702843 h 3776859"/>
                  <a:gd name="connsiteX4-623" fmla="*/ 223839 w 273845"/>
                  <a:gd name="connsiteY4-624" fmla="*/ 3631404 h 3776859"/>
                  <a:gd name="connsiteX5-625" fmla="*/ 166689 w 273845"/>
                  <a:gd name="connsiteY5-626" fmla="*/ 3776661 h 3776859"/>
                  <a:gd name="connsiteX6-627" fmla="*/ 104776 w 273845"/>
                  <a:gd name="connsiteY6-628" fmla="*/ 3664743 h 3776859"/>
                  <a:gd name="connsiteX7-629" fmla="*/ 57151 w 273845"/>
                  <a:gd name="connsiteY7-630" fmla="*/ 3750467 h 3776859"/>
                  <a:gd name="connsiteX8-631" fmla="*/ 1 w 273845"/>
                  <a:gd name="connsiteY8-632" fmla="*/ 3609974 h 3776859"/>
                  <a:gd name="connsiteX9-633" fmla="*/ 0 w 273845"/>
                  <a:gd name="connsiteY9-634" fmla="*/ 0 h 3776859"/>
                  <a:gd name="connsiteX0-635" fmla="*/ 0 w 273845"/>
                  <a:gd name="connsiteY0-636" fmla="*/ 0 h 3776859"/>
                  <a:gd name="connsiteX1-637" fmla="*/ 272825 w 273845"/>
                  <a:gd name="connsiteY1-638" fmla="*/ 0 h 3776859"/>
                  <a:gd name="connsiteX2-639" fmla="*/ 273845 w 273845"/>
                  <a:gd name="connsiteY2-640" fmla="*/ 3581399 h 3776859"/>
                  <a:gd name="connsiteX3-641" fmla="*/ 245270 w 273845"/>
                  <a:gd name="connsiteY3-642" fmla="*/ 3702843 h 3776859"/>
                  <a:gd name="connsiteX4-643" fmla="*/ 223839 w 273845"/>
                  <a:gd name="connsiteY4-644" fmla="*/ 3631404 h 3776859"/>
                  <a:gd name="connsiteX5-645" fmla="*/ 166689 w 273845"/>
                  <a:gd name="connsiteY5-646" fmla="*/ 3776661 h 3776859"/>
                  <a:gd name="connsiteX6-647" fmla="*/ 104776 w 273845"/>
                  <a:gd name="connsiteY6-648" fmla="*/ 3664743 h 3776859"/>
                  <a:gd name="connsiteX7-649" fmla="*/ 57151 w 273845"/>
                  <a:gd name="connsiteY7-650" fmla="*/ 3750467 h 3776859"/>
                  <a:gd name="connsiteX8-651" fmla="*/ 1 w 273845"/>
                  <a:gd name="connsiteY8-652" fmla="*/ 3609974 h 3776859"/>
                  <a:gd name="connsiteX9-653" fmla="*/ 0 w 273845"/>
                  <a:gd name="connsiteY9-654" fmla="*/ 0 h 3776859"/>
                  <a:gd name="connsiteX0-655" fmla="*/ 0 w 273845"/>
                  <a:gd name="connsiteY0-656" fmla="*/ 0 h 3776859"/>
                  <a:gd name="connsiteX1-657" fmla="*/ 272825 w 273845"/>
                  <a:gd name="connsiteY1-658" fmla="*/ 0 h 3776859"/>
                  <a:gd name="connsiteX2-659" fmla="*/ 273845 w 273845"/>
                  <a:gd name="connsiteY2-660" fmla="*/ 3581399 h 3776859"/>
                  <a:gd name="connsiteX3-661" fmla="*/ 245270 w 273845"/>
                  <a:gd name="connsiteY3-662" fmla="*/ 3702843 h 3776859"/>
                  <a:gd name="connsiteX4-663" fmla="*/ 223839 w 273845"/>
                  <a:gd name="connsiteY4-664" fmla="*/ 3631404 h 3776859"/>
                  <a:gd name="connsiteX5-665" fmla="*/ 166689 w 273845"/>
                  <a:gd name="connsiteY5-666" fmla="*/ 3776661 h 3776859"/>
                  <a:gd name="connsiteX6-667" fmla="*/ 104776 w 273845"/>
                  <a:gd name="connsiteY6-668" fmla="*/ 3664743 h 3776859"/>
                  <a:gd name="connsiteX7-669" fmla="*/ 57151 w 273845"/>
                  <a:gd name="connsiteY7-670" fmla="*/ 3750467 h 3776859"/>
                  <a:gd name="connsiteX8-671" fmla="*/ 1 w 273845"/>
                  <a:gd name="connsiteY8-672" fmla="*/ 3609974 h 3776859"/>
                  <a:gd name="connsiteX9-673" fmla="*/ 0 w 273845"/>
                  <a:gd name="connsiteY9-674" fmla="*/ 0 h 3776859"/>
                  <a:gd name="connsiteX0-675" fmla="*/ 0 w 273845"/>
                  <a:gd name="connsiteY0-676" fmla="*/ 0 h 3776859"/>
                  <a:gd name="connsiteX1-677" fmla="*/ 272825 w 273845"/>
                  <a:gd name="connsiteY1-678" fmla="*/ 0 h 3776859"/>
                  <a:gd name="connsiteX2-679" fmla="*/ 273845 w 273845"/>
                  <a:gd name="connsiteY2-680" fmla="*/ 3581399 h 3776859"/>
                  <a:gd name="connsiteX3-681" fmla="*/ 245270 w 273845"/>
                  <a:gd name="connsiteY3-682" fmla="*/ 3702843 h 3776859"/>
                  <a:gd name="connsiteX4-683" fmla="*/ 223839 w 273845"/>
                  <a:gd name="connsiteY4-684" fmla="*/ 3631404 h 3776859"/>
                  <a:gd name="connsiteX5-685" fmla="*/ 166689 w 273845"/>
                  <a:gd name="connsiteY5-686" fmla="*/ 3776661 h 3776859"/>
                  <a:gd name="connsiteX6-687" fmla="*/ 104776 w 273845"/>
                  <a:gd name="connsiteY6-688" fmla="*/ 3664743 h 3776859"/>
                  <a:gd name="connsiteX7-689" fmla="*/ 57151 w 273845"/>
                  <a:gd name="connsiteY7-690" fmla="*/ 3750467 h 3776859"/>
                  <a:gd name="connsiteX8-691" fmla="*/ 1 w 273845"/>
                  <a:gd name="connsiteY8-692" fmla="*/ 3609974 h 3776859"/>
                  <a:gd name="connsiteX9-693" fmla="*/ 0 w 273845"/>
                  <a:gd name="connsiteY9-694" fmla="*/ 0 h 3776859"/>
                  <a:gd name="connsiteX0-695" fmla="*/ 0 w 273845"/>
                  <a:gd name="connsiteY0-696" fmla="*/ 0 h 3776859"/>
                  <a:gd name="connsiteX1-697" fmla="*/ 272825 w 273845"/>
                  <a:gd name="connsiteY1-698" fmla="*/ 0 h 3776859"/>
                  <a:gd name="connsiteX2-699" fmla="*/ 273845 w 273845"/>
                  <a:gd name="connsiteY2-700" fmla="*/ 3581399 h 3776859"/>
                  <a:gd name="connsiteX3-701" fmla="*/ 245270 w 273845"/>
                  <a:gd name="connsiteY3-702" fmla="*/ 3702843 h 3776859"/>
                  <a:gd name="connsiteX4-703" fmla="*/ 223839 w 273845"/>
                  <a:gd name="connsiteY4-704" fmla="*/ 3631404 h 3776859"/>
                  <a:gd name="connsiteX5-705" fmla="*/ 166689 w 273845"/>
                  <a:gd name="connsiteY5-706" fmla="*/ 3776661 h 3776859"/>
                  <a:gd name="connsiteX6-707" fmla="*/ 104776 w 273845"/>
                  <a:gd name="connsiteY6-708" fmla="*/ 3664743 h 3776859"/>
                  <a:gd name="connsiteX7-709" fmla="*/ 57151 w 273845"/>
                  <a:gd name="connsiteY7-710" fmla="*/ 3750467 h 3776859"/>
                  <a:gd name="connsiteX8-711" fmla="*/ 1 w 273845"/>
                  <a:gd name="connsiteY8-712" fmla="*/ 3609974 h 3776859"/>
                  <a:gd name="connsiteX9-713" fmla="*/ 0 w 273845"/>
                  <a:gd name="connsiteY9-714" fmla="*/ 0 h 377685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 ang="0">
                    <a:pos x="connsiteX9-89" y="connsiteY9-90"/>
                  </a:cxn>
                </a:cxnLst>
                <a:rect l="l" t="t" r="r" b="b"/>
                <a:pathLst>
                  <a:path w="273845" h="3776859">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5"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6"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7" name="Freeform 25"/>
              <p:cNvSpPr/>
              <p:nvPr/>
            </p:nvSpPr>
            <p:spPr>
              <a:xfrm rot="5400000">
                <a:off x="1396885" y="6250198"/>
                <a:ext cx="228600" cy="73152"/>
              </a:xfrm>
              <a:custGeom>
                <a:avLst/>
                <a:gdLst>
                  <a:gd name="connsiteX0" fmla="*/ 0 w 226544"/>
                  <a:gd name="connsiteY0" fmla="*/ 35306 h 70612"/>
                  <a:gd name="connsiteX1" fmla="*/ 27685 w 226544"/>
                  <a:gd name="connsiteY1" fmla="*/ 0 h 70612"/>
                  <a:gd name="connsiteX2" fmla="*/ 226544 w 226544"/>
                  <a:gd name="connsiteY2" fmla="*/ 35306 h 70612"/>
                  <a:gd name="connsiteX3" fmla="*/ 27685 w 226544"/>
                  <a:gd name="connsiteY3" fmla="*/ 70612 h 70612"/>
                  <a:gd name="connsiteX0-1" fmla="*/ 0 w 226544"/>
                  <a:gd name="connsiteY0-2" fmla="*/ 35306 h 70612"/>
                  <a:gd name="connsiteX1-3" fmla="*/ 27685 w 226544"/>
                  <a:gd name="connsiteY1-4" fmla="*/ 0 h 70612"/>
                  <a:gd name="connsiteX2-5" fmla="*/ 226544 w 226544"/>
                  <a:gd name="connsiteY2-6" fmla="*/ 35306 h 70612"/>
                  <a:gd name="connsiteX3-7" fmla="*/ 27685 w 226544"/>
                  <a:gd name="connsiteY3-8" fmla="*/ 70612 h 70612"/>
                  <a:gd name="connsiteX4" fmla="*/ 0 w 226544"/>
                  <a:gd name="connsiteY4" fmla="*/ 35306 h 70612"/>
                  <a:gd name="connsiteX0-9" fmla="*/ 0 w 226544"/>
                  <a:gd name="connsiteY0-10" fmla="*/ 35306 h 70612"/>
                  <a:gd name="connsiteX1-11" fmla="*/ 27685 w 226544"/>
                  <a:gd name="connsiteY1-12" fmla="*/ 0 h 70612"/>
                  <a:gd name="connsiteX2-13" fmla="*/ 226544 w 226544"/>
                  <a:gd name="connsiteY2-14" fmla="*/ 35306 h 70612"/>
                  <a:gd name="connsiteX3-15" fmla="*/ 27685 w 226544"/>
                  <a:gd name="connsiteY3-16" fmla="*/ 70612 h 70612"/>
                  <a:gd name="connsiteX4-17" fmla="*/ 0 w 226544"/>
                  <a:gd name="connsiteY4-18" fmla="*/ 35306 h 70612"/>
                  <a:gd name="connsiteX0-19" fmla="*/ 0 w 226544"/>
                  <a:gd name="connsiteY0-20" fmla="*/ 35306 h 70612"/>
                  <a:gd name="connsiteX1-21" fmla="*/ 27685 w 226544"/>
                  <a:gd name="connsiteY1-22" fmla="*/ 0 h 70612"/>
                  <a:gd name="connsiteX2-23" fmla="*/ 226544 w 226544"/>
                  <a:gd name="connsiteY2-24" fmla="*/ 35306 h 70612"/>
                  <a:gd name="connsiteX3-25" fmla="*/ 27685 w 226544"/>
                  <a:gd name="connsiteY3-26" fmla="*/ 70612 h 70612"/>
                  <a:gd name="connsiteX4-27" fmla="*/ 0 w 226544"/>
                  <a:gd name="connsiteY4-28" fmla="*/ 35306 h 70612"/>
                  <a:gd name="connsiteX0-29" fmla="*/ 0 w 226544"/>
                  <a:gd name="connsiteY0-30" fmla="*/ 35306 h 70612"/>
                  <a:gd name="connsiteX1-31" fmla="*/ 27685 w 226544"/>
                  <a:gd name="connsiteY1-32" fmla="*/ 0 h 70612"/>
                  <a:gd name="connsiteX2-33" fmla="*/ 226544 w 226544"/>
                  <a:gd name="connsiteY2-34" fmla="*/ 35306 h 70612"/>
                  <a:gd name="connsiteX3-35" fmla="*/ 27685 w 226544"/>
                  <a:gd name="connsiteY3-36" fmla="*/ 70612 h 70612"/>
                  <a:gd name="connsiteX4-37" fmla="*/ 0 w 226544"/>
                  <a:gd name="connsiteY4-38" fmla="*/ 35306 h 70612"/>
                  <a:gd name="connsiteX0-39" fmla="*/ 0 w 226544"/>
                  <a:gd name="connsiteY0-40" fmla="*/ 35306 h 70612"/>
                  <a:gd name="connsiteX1-41" fmla="*/ 27685 w 226544"/>
                  <a:gd name="connsiteY1-42" fmla="*/ 0 h 70612"/>
                  <a:gd name="connsiteX2-43" fmla="*/ 226544 w 226544"/>
                  <a:gd name="connsiteY2-44" fmla="*/ 35306 h 70612"/>
                  <a:gd name="connsiteX3-45" fmla="*/ 27685 w 226544"/>
                  <a:gd name="connsiteY3-46" fmla="*/ 70612 h 70612"/>
                  <a:gd name="connsiteX4-47" fmla="*/ 0 w 226544"/>
                  <a:gd name="connsiteY4-48" fmla="*/ 35306 h 70612"/>
                  <a:gd name="connsiteX0-49" fmla="*/ 0 w 226544"/>
                  <a:gd name="connsiteY0-50" fmla="*/ 35306 h 70612"/>
                  <a:gd name="connsiteX1-51" fmla="*/ 27685 w 226544"/>
                  <a:gd name="connsiteY1-52" fmla="*/ 0 h 70612"/>
                  <a:gd name="connsiteX2-53" fmla="*/ 226544 w 226544"/>
                  <a:gd name="connsiteY2-54" fmla="*/ 35306 h 70612"/>
                  <a:gd name="connsiteX3-55" fmla="*/ 27685 w 226544"/>
                  <a:gd name="connsiteY3-56" fmla="*/ 70612 h 70612"/>
                  <a:gd name="connsiteX4-57" fmla="*/ 0 w 226544"/>
                  <a:gd name="connsiteY4-58" fmla="*/ 35306 h 70612"/>
                  <a:gd name="connsiteX0-59" fmla="*/ 0 w 226544"/>
                  <a:gd name="connsiteY0-60" fmla="*/ 35306 h 70612"/>
                  <a:gd name="connsiteX1-61" fmla="*/ 27685 w 226544"/>
                  <a:gd name="connsiteY1-62" fmla="*/ 0 h 70612"/>
                  <a:gd name="connsiteX2-63" fmla="*/ 226544 w 226544"/>
                  <a:gd name="connsiteY2-64" fmla="*/ 35306 h 70612"/>
                  <a:gd name="connsiteX3-65" fmla="*/ 27685 w 226544"/>
                  <a:gd name="connsiteY3-66" fmla="*/ 70612 h 70612"/>
                  <a:gd name="connsiteX4-67" fmla="*/ 0 w 226544"/>
                  <a:gd name="connsiteY4-68" fmla="*/ 35306 h 70612"/>
                  <a:gd name="connsiteX0-69" fmla="*/ 0 w 226544"/>
                  <a:gd name="connsiteY0-70" fmla="*/ 35306 h 70612"/>
                  <a:gd name="connsiteX1-71" fmla="*/ 27685 w 226544"/>
                  <a:gd name="connsiteY1-72" fmla="*/ 0 h 70612"/>
                  <a:gd name="connsiteX2-73" fmla="*/ 226544 w 226544"/>
                  <a:gd name="connsiteY2-74" fmla="*/ 35306 h 70612"/>
                  <a:gd name="connsiteX3-75" fmla="*/ 27685 w 226544"/>
                  <a:gd name="connsiteY3-76" fmla="*/ 70612 h 70612"/>
                  <a:gd name="connsiteX4-77" fmla="*/ 0 w 226544"/>
                  <a:gd name="connsiteY4-78" fmla="*/ 35306 h 70612"/>
                  <a:gd name="connsiteX0-79" fmla="*/ 0 w 226544"/>
                  <a:gd name="connsiteY0-80" fmla="*/ 35306 h 70612"/>
                  <a:gd name="connsiteX1-81" fmla="*/ 27685 w 226544"/>
                  <a:gd name="connsiteY1-82" fmla="*/ 0 h 70612"/>
                  <a:gd name="connsiteX2-83" fmla="*/ 226544 w 226544"/>
                  <a:gd name="connsiteY2-84" fmla="*/ 35306 h 70612"/>
                  <a:gd name="connsiteX3-85" fmla="*/ 27685 w 226544"/>
                  <a:gd name="connsiteY3-86" fmla="*/ 70612 h 70612"/>
                  <a:gd name="connsiteX4-87" fmla="*/ 0 w 226544"/>
                  <a:gd name="connsiteY4-88" fmla="*/ 35306 h 7061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6544" h="70612">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cxnSp>
            <p:nvCxnSpPr>
              <p:cNvPr id="48"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49"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4"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sp>
          <p:nvSpPr>
            <p:cNvPr id="27" name="Trapezoid 5"/>
            <p:cNvSpPr/>
            <p:nvPr/>
          </p:nvSpPr>
          <p:spPr>
            <a:xfrm rot="16200000">
              <a:off x="1594832" y="5341831"/>
              <a:ext cx="695326" cy="59529"/>
            </a:xfrm>
            <a:prstGeom prst="trapezoid">
              <a:avLst>
                <a:gd name="adj" fmla="val 69837"/>
              </a:avLst>
            </a:prstGeom>
            <a:solidFill>
              <a:schemeClr val="accent2">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8" name="Trapezoid 6"/>
            <p:cNvSpPr/>
            <p:nvPr/>
          </p:nvSpPr>
          <p:spPr>
            <a:xfrm rot="16200000">
              <a:off x="1594832" y="4439533"/>
              <a:ext cx="695326" cy="59529"/>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9" name="Trapezoid 7"/>
            <p:cNvSpPr/>
            <p:nvPr/>
          </p:nvSpPr>
          <p:spPr>
            <a:xfrm rot="16200000">
              <a:off x="1594832" y="3537234"/>
              <a:ext cx="695326" cy="59529"/>
            </a:xfrm>
            <a:prstGeom prst="trapezoid">
              <a:avLst>
                <a:gd name="adj" fmla="val 69837"/>
              </a:avLst>
            </a:prstGeom>
            <a:solidFill>
              <a:schemeClr val="accent4">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0" name="Trapezoid 8"/>
            <p:cNvSpPr/>
            <p:nvPr/>
          </p:nvSpPr>
          <p:spPr>
            <a:xfrm rot="16200000">
              <a:off x="1594832" y="2634935"/>
              <a:ext cx="695326" cy="59529"/>
            </a:xfrm>
            <a:prstGeom prst="trapezoid">
              <a:avLst>
                <a:gd name="adj" fmla="val 69837"/>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1" name="Pentagon 9"/>
            <p:cNvSpPr/>
            <p:nvPr/>
          </p:nvSpPr>
          <p:spPr>
            <a:xfrm>
              <a:off x="1912729" y="2359899"/>
              <a:ext cx="3510756" cy="607219"/>
            </a:xfrm>
            <a:prstGeom prst="homePlate">
              <a:avLst>
                <a:gd name="adj" fmla="val 36274"/>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2" name="Pentagon 10"/>
            <p:cNvSpPr/>
            <p:nvPr/>
          </p:nvSpPr>
          <p:spPr>
            <a:xfrm>
              <a:off x="1912729" y="3262198"/>
              <a:ext cx="3510756" cy="607219"/>
            </a:xfrm>
            <a:prstGeom prst="homePlate">
              <a:avLst>
                <a:gd name="adj" fmla="val 36274"/>
              </a:avLst>
            </a:prstGeom>
            <a:solidFill>
              <a:srgbClr val="E1544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3" name="Pentagon 11"/>
            <p:cNvSpPr/>
            <p:nvPr/>
          </p:nvSpPr>
          <p:spPr>
            <a:xfrm>
              <a:off x="1912729" y="4164497"/>
              <a:ext cx="3510756" cy="607219"/>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4" name="Pentagon 12"/>
            <p:cNvSpPr/>
            <p:nvPr/>
          </p:nvSpPr>
          <p:spPr>
            <a:xfrm>
              <a:off x="1912729" y="5066795"/>
              <a:ext cx="3510756" cy="607219"/>
            </a:xfrm>
            <a:prstGeom prst="homePlate">
              <a:avLst>
                <a:gd name="adj" fmla="val 36274"/>
              </a:avLst>
            </a:prstGeom>
            <a:solidFill>
              <a:srgbClr val="F2C74E"/>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5" name="Rectangle 33"/>
            <p:cNvSpPr/>
            <p:nvPr/>
          </p:nvSpPr>
          <p:spPr>
            <a:xfrm>
              <a:off x="2679704" y="2427477"/>
              <a:ext cx="2330568" cy="470389"/>
            </a:xfrm>
            <a:prstGeom prst="rect">
              <a:avLst/>
            </a:prstGeom>
          </p:spPr>
          <p:txBody>
            <a:bodyPr wrap="square">
              <a:spAutoFit/>
            </a:bodyPr>
            <a:lstStyle/>
            <a:p>
              <a:pPr algn="ctr">
                <a:lnSpc>
                  <a:spcPct val="120000"/>
                </a:lnSpc>
              </a:pPr>
              <a:r>
                <a:rPr lang="zh-CN" alt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 </a:t>
              </a:r>
            </a:p>
          </p:txBody>
        </p:sp>
        <p:sp>
          <p:nvSpPr>
            <p:cNvPr id="36" name="TextBox 38"/>
            <p:cNvSpPr txBox="1"/>
            <p:nvPr/>
          </p:nvSpPr>
          <p:spPr>
            <a:xfrm>
              <a:off x="1920088" y="2478964"/>
              <a:ext cx="353125" cy="505883"/>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1</a:t>
              </a:r>
            </a:p>
          </p:txBody>
        </p:sp>
        <p:sp>
          <p:nvSpPr>
            <p:cNvPr id="37" name="TextBox 191"/>
            <p:cNvSpPr txBox="1"/>
            <p:nvPr/>
          </p:nvSpPr>
          <p:spPr>
            <a:xfrm>
              <a:off x="1920088" y="3381429"/>
              <a:ext cx="353125" cy="505883"/>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2</a:t>
              </a:r>
            </a:p>
          </p:txBody>
        </p:sp>
        <p:sp>
          <p:nvSpPr>
            <p:cNvPr id="38" name="TextBox 192"/>
            <p:cNvSpPr txBox="1"/>
            <p:nvPr/>
          </p:nvSpPr>
          <p:spPr>
            <a:xfrm>
              <a:off x="1920088" y="4283895"/>
              <a:ext cx="353125" cy="505883"/>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3</a:t>
              </a:r>
            </a:p>
          </p:txBody>
        </p:sp>
        <p:sp>
          <p:nvSpPr>
            <p:cNvPr id="39" name="TextBox 193"/>
            <p:cNvSpPr txBox="1"/>
            <p:nvPr/>
          </p:nvSpPr>
          <p:spPr>
            <a:xfrm>
              <a:off x="1920088" y="5186362"/>
              <a:ext cx="353125" cy="505883"/>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4</a:t>
              </a:r>
            </a:p>
          </p:txBody>
        </p:sp>
        <p:sp>
          <p:nvSpPr>
            <p:cNvPr id="40" name="Rectangle 38"/>
            <p:cNvSpPr/>
            <p:nvPr/>
          </p:nvSpPr>
          <p:spPr>
            <a:xfrm>
              <a:off x="2679704" y="3329945"/>
              <a:ext cx="2330568" cy="505883"/>
            </a:xfrm>
            <a:prstGeom prst="rect">
              <a:avLst/>
            </a:prstGeom>
          </p:spPr>
          <p:txBody>
            <a:bodyPr wrap="square">
              <a:spAutoFit/>
            </a:bodyPr>
            <a:lstStyle/>
            <a:p>
              <a:pPr algn="ctr">
                <a:lnSpc>
                  <a:spcPct val="120000"/>
                </a:lnSpc>
              </a:pPr>
              <a:r>
                <a:rPr lang="zh-CN" altLang="en-US"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en-GB"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 </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1" name="Rectangle 39"/>
            <p:cNvSpPr/>
            <p:nvPr/>
          </p:nvSpPr>
          <p:spPr>
            <a:xfrm>
              <a:off x="2679704" y="4232409"/>
              <a:ext cx="2330568" cy="505883"/>
            </a:xfrm>
            <a:prstGeom prst="rect">
              <a:avLst/>
            </a:prstGeom>
          </p:spPr>
          <p:txBody>
            <a:bodyPr wrap="square">
              <a:spAutoFit/>
            </a:bodyPr>
            <a:lstStyle/>
            <a:p>
              <a:pPr algn="ctr">
                <a:lnSpc>
                  <a:spcPct val="120000"/>
                </a:lnSpc>
              </a:pPr>
              <a:r>
                <a:rPr lang="zh-CN" altLang="en-US"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en-GB"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 </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2" name="Rectangle 40"/>
            <p:cNvSpPr/>
            <p:nvPr/>
          </p:nvSpPr>
          <p:spPr>
            <a:xfrm>
              <a:off x="2679704" y="5132489"/>
              <a:ext cx="2330568" cy="505883"/>
            </a:xfrm>
            <a:prstGeom prst="rect">
              <a:avLst/>
            </a:prstGeom>
          </p:spPr>
          <p:txBody>
            <a:bodyPr wrap="square">
              <a:spAutoFit/>
            </a:bodyPr>
            <a:lstStyle/>
            <a:p>
              <a:pPr algn="ctr">
                <a:lnSpc>
                  <a:spcPct val="120000"/>
                </a:lnSpc>
              </a:pPr>
              <a:r>
                <a:rPr lang="zh-CN" altLang="en-US"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en-GB" sz="2400" b="1">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 </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4" name="TextBox 42"/>
          <p:cNvSpPr txBox="1"/>
          <p:nvPr/>
        </p:nvSpPr>
        <p:spPr>
          <a:xfrm>
            <a:off x="5658588" y="1059357"/>
            <a:ext cx="2339102" cy="535531"/>
          </a:xfrm>
          <a:prstGeom prst="rect">
            <a:avLst/>
          </a:prstGeom>
          <a:noFill/>
        </p:spPr>
        <p:txBody>
          <a:bodyPr wrap="none" rtlCol="0">
            <a:spAutoFit/>
          </a:bodyPr>
          <a:lstStyle/>
          <a:p>
            <a:pPr algn="just">
              <a:lnSpc>
                <a:spcPct val="120000"/>
              </a:lnSpc>
            </a:pPr>
            <a:r>
              <a:rPr lang="zh-CN" alt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altLang="zh-CN"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 name="Rectangle 43"/>
          <p:cNvSpPr/>
          <p:nvPr/>
        </p:nvSpPr>
        <p:spPr>
          <a:xfrm>
            <a:off x="5696999" y="1606553"/>
            <a:ext cx="4953452" cy="904863"/>
          </a:xfrm>
          <a:prstGeom prst="rect">
            <a:avLst/>
          </a:prstGeom>
        </p:spPr>
        <p:txBody>
          <a:bodyPr wrap="square">
            <a:spAutoFit/>
          </a:bodyPr>
          <a:lstStyle/>
          <a:p>
            <a:pPr algn="just">
              <a:lnSpc>
                <a:spcPct val="120000"/>
              </a:lnSpc>
            </a:pPr>
            <a:r>
              <a:rPr lang="zh-CN" altLang="en-US" sz="11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a:t>
            </a:r>
            <a:r>
              <a:rPr lang="zh-CN" altLang="en-US" sz="11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此。请替换文字内容，</a:t>
            </a:r>
            <a:r>
              <a:rPr lang="zh-CN" altLang="en-US"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点击添加相关标题文字，修改文字内容，也可以直接复制你的内容到此。，点击添加相关标题文字，修改文字内容，也可以直接复制你的内容到此。</a:t>
            </a:r>
            <a:endParaRPr lang="en-GB"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 name="Donut 44"/>
          <p:cNvSpPr/>
          <p:nvPr/>
        </p:nvSpPr>
        <p:spPr>
          <a:xfrm>
            <a:off x="5774237" y="2678379"/>
            <a:ext cx="819770" cy="819770"/>
          </a:xfrm>
          <a:prstGeom prst="donut">
            <a:avLst>
              <a:gd name="adj" fmla="val 680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 name="Freeform 45"/>
          <p:cNvSpPr>
            <a:spLocks noEditPoints="1"/>
          </p:cNvSpPr>
          <p:nvPr/>
        </p:nvSpPr>
        <p:spPr bwMode="auto">
          <a:xfrm>
            <a:off x="6007053" y="2901785"/>
            <a:ext cx="354137" cy="372957"/>
          </a:xfrm>
          <a:custGeom>
            <a:avLst/>
            <a:gdLst>
              <a:gd name="T0" fmla="*/ 20 w 96"/>
              <a:gd name="T1" fmla="*/ 86 h 101"/>
              <a:gd name="T2" fmla="*/ 7 w 96"/>
              <a:gd name="T3" fmla="*/ 58 h 101"/>
              <a:gd name="T4" fmla="*/ 18 w 96"/>
              <a:gd name="T5" fmla="*/ 29 h 101"/>
              <a:gd name="T6" fmla="*/ 42 w 96"/>
              <a:gd name="T7" fmla="*/ 17 h 101"/>
              <a:gd name="T8" fmla="*/ 41 w 96"/>
              <a:gd name="T9" fmla="*/ 9 h 101"/>
              <a:gd name="T10" fmla="*/ 36 w 96"/>
              <a:gd name="T11" fmla="*/ 10 h 101"/>
              <a:gd name="T12" fmla="*/ 35 w 96"/>
              <a:gd name="T13" fmla="*/ 5 h 101"/>
              <a:gd name="T14" fmla="*/ 48 w 96"/>
              <a:gd name="T15" fmla="*/ 3 h 101"/>
              <a:gd name="T16" fmla="*/ 49 w 96"/>
              <a:gd name="T17" fmla="*/ 8 h 101"/>
              <a:gd name="T18" fmla="*/ 44 w 96"/>
              <a:gd name="T19" fmla="*/ 9 h 101"/>
              <a:gd name="T20" fmla="*/ 46 w 96"/>
              <a:gd name="T21" fmla="*/ 16 h 101"/>
              <a:gd name="T22" fmla="*/ 74 w 96"/>
              <a:gd name="T23" fmla="*/ 27 h 101"/>
              <a:gd name="T24" fmla="*/ 87 w 96"/>
              <a:gd name="T25" fmla="*/ 54 h 101"/>
              <a:gd name="T26" fmla="*/ 77 w 96"/>
              <a:gd name="T27" fmla="*/ 83 h 101"/>
              <a:gd name="T28" fmla="*/ 75 w 96"/>
              <a:gd name="T29" fmla="*/ 85 h 101"/>
              <a:gd name="T30" fmla="*/ 79 w 96"/>
              <a:gd name="T31" fmla="*/ 101 h 101"/>
              <a:gd name="T32" fmla="*/ 74 w 96"/>
              <a:gd name="T33" fmla="*/ 101 h 101"/>
              <a:gd name="T34" fmla="*/ 63 w 96"/>
              <a:gd name="T35" fmla="*/ 93 h 101"/>
              <a:gd name="T36" fmla="*/ 49 w 96"/>
              <a:gd name="T37" fmla="*/ 96 h 101"/>
              <a:gd name="T38" fmla="*/ 32 w 96"/>
              <a:gd name="T39" fmla="*/ 93 h 101"/>
              <a:gd name="T40" fmla="*/ 22 w 96"/>
              <a:gd name="T41" fmla="*/ 101 h 101"/>
              <a:gd name="T42" fmla="*/ 17 w 96"/>
              <a:gd name="T43" fmla="*/ 101 h 101"/>
              <a:gd name="T44" fmla="*/ 21 w 96"/>
              <a:gd name="T45" fmla="*/ 86 h 101"/>
              <a:gd name="T46" fmla="*/ 20 w 96"/>
              <a:gd name="T47" fmla="*/ 86 h 101"/>
              <a:gd name="T48" fmla="*/ 82 w 96"/>
              <a:gd name="T49" fmla="*/ 6 h 101"/>
              <a:gd name="T50" fmla="*/ 60 w 96"/>
              <a:gd name="T51" fmla="*/ 11 h 101"/>
              <a:gd name="T52" fmla="*/ 92 w 96"/>
              <a:gd name="T53" fmla="*/ 31 h 101"/>
              <a:gd name="T54" fmla="*/ 88 w 96"/>
              <a:gd name="T55" fmla="*/ 9 h 101"/>
              <a:gd name="T56" fmla="*/ 92 w 96"/>
              <a:gd name="T57" fmla="*/ 3 h 101"/>
              <a:gd name="T58" fmla="*/ 86 w 96"/>
              <a:gd name="T59" fmla="*/ 0 h 101"/>
              <a:gd name="T60" fmla="*/ 82 w 96"/>
              <a:gd name="T61" fmla="*/ 6 h 101"/>
              <a:gd name="T62" fmla="*/ 14 w 96"/>
              <a:gd name="T63" fmla="*/ 6 h 101"/>
              <a:gd name="T64" fmla="*/ 10 w 96"/>
              <a:gd name="T65" fmla="*/ 0 h 101"/>
              <a:gd name="T66" fmla="*/ 4 w 96"/>
              <a:gd name="T67" fmla="*/ 3 h 101"/>
              <a:gd name="T68" fmla="*/ 8 w 96"/>
              <a:gd name="T69" fmla="*/ 9 h 101"/>
              <a:gd name="T70" fmla="*/ 4 w 96"/>
              <a:gd name="T71" fmla="*/ 31 h 101"/>
              <a:gd name="T72" fmla="*/ 36 w 96"/>
              <a:gd name="T73" fmla="*/ 11 h 101"/>
              <a:gd name="T74" fmla="*/ 14 w 96"/>
              <a:gd name="T75" fmla="*/ 6 h 101"/>
              <a:gd name="T76" fmla="*/ 43 w 96"/>
              <a:gd name="T77" fmla="*/ 54 h 101"/>
              <a:gd name="T78" fmla="*/ 42 w 96"/>
              <a:gd name="T79" fmla="*/ 56 h 101"/>
              <a:gd name="T80" fmla="*/ 22 w 96"/>
              <a:gd name="T81" fmla="*/ 61 h 101"/>
              <a:gd name="T82" fmla="*/ 22 w 96"/>
              <a:gd name="T83" fmla="*/ 64 h 101"/>
              <a:gd name="T84" fmla="*/ 43 w 96"/>
              <a:gd name="T85" fmla="*/ 59 h 101"/>
              <a:gd name="T86" fmla="*/ 46 w 96"/>
              <a:gd name="T87" fmla="*/ 61 h 101"/>
              <a:gd name="T88" fmla="*/ 54 w 96"/>
              <a:gd name="T89" fmla="*/ 58 h 101"/>
              <a:gd name="T90" fmla="*/ 50 w 96"/>
              <a:gd name="T91" fmla="*/ 50 h 101"/>
              <a:gd name="T92" fmla="*/ 49 w 96"/>
              <a:gd name="T93" fmla="*/ 50 h 101"/>
              <a:gd name="T94" fmla="*/ 41 w 96"/>
              <a:gd name="T95" fmla="*/ 37 h 101"/>
              <a:gd name="T96" fmla="*/ 38 w 96"/>
              <a:gd name="T97" fmla="*/ 39 h 101"/>
              <a:gd name="T98" fmla="*/ 44 w 96"/>
              <a:gd name="T99" fmla="*/ 52 h 101"/>
              <a:gd name="T100" fmla="*/ 43 w 96"/>
              <a:gd name="T101" fmla="*/ 54 h 101"/>
              <a:gd name="T102" fmla="*/ 18 w 96"/>
              <a:gd name="T103" fmla="*/ 58 h 101"/>
              <a:gd name="T104" fmla="*/ 28 w 96"/>
              <a:gd name="T105" fmla="*/ 78 h 101"/>
              <a:gd name="T106" fmla="*/ 49 w 96"/>
              <a:gd name="T107" fmla="*/ 85 h 101"/>
              <a:gd name="T108" fmla="*/ 69 w 96"/>
              <a:gd name="T109" fmla="*/ 76 h 101"/>
              <a:gd name="T110" fmla="*/ 76 w 96"/>
              <a:gd name="T111" fmla="*/ 55 h 101"/>
              <a:gd name="T112" fmla="*/ 67 w 96"/>
              <a:gd name="T113" fmla="*/ 35 h 101"/>
              <a:gd name="T114" fmla="*/ 46 w 96"/>
              <a:gd name="T115" fmla="*/ 27 h 101"/>
              <a:gd name="T116" fmla="*/ 26 w 96"/>
              <a:gd name="T117" fmla="*/ 37 h 101"/>
              <a:gd name="T118" fmla="*/ 18 w 96"/>
              <a:gd name="T119" fmla="*/ 5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6" h="101">
                <a:moveTo>
                  <a:pt x="20" y="86"/>
                </a:moveTo>
                <a:cubicBezTo>
                  <a:pt x="12" y="78"/>
                  <a:pt x="8" y="68"/>
                  <a:pt x="7" y="58"/>
                </a:cubicBezTo>
                <a:cubicBezTo>
                  <a:pt x="7" y="48"/>
                  <a:pt x="10" y="38"/>
                  <a:pt x="18" y="29"/>
                </a:cubicBezTo>
                <a:cubicBezTo>
                  <a:pt x="24" y="22"/>
                  <a:pt x="33" y="18"/>
                  <a:pt x="42" y="17"/>
                </a:cubicBezTo>
                <a:cubicBezTo>
                  <a:pt x="41" y="9"/>
                  <a:pt x="41" y="9"/>
                  <a:pt x="41" y="9"/>
                </a:cubicBezTo>
                <a:cubicBezTo>
                  <a:pt x="36" y="10"/>
                  <a:pt x="36" y="10"/>
                  <a:pt x="36" y="10"/>
                </a:cubicBezTo>
                <a:cubicBezTo>
                  <a:pt x="35" y="5"/>
                  <a:pt x="35" y="5"/>
                  <a:pt x="35" y="5"/>
                </a:cubicBezTo>
                <a:cubicBezTo>
                  <a:pt x="48" y="3"/>
                  <a:pt x="48" y="3"/>
                  <a:pt x="48" y="3"/>
                </a:cubicBezTo>
                <a:cubicBezTo>
                  <a:pt x="49" y="8"/>
                  <a:pt x="49" y="8"/>
                  <a:pt x="49" y="8"/>
                </a:cubicBezTo>
                <a:cubicBezTo>
                  <a:pt x="44" y="9"/>
                  <a:pt x="44" y="9"/>
                  <a:pt x="44" y="9"/>
                </a:cubicBezTo>
                <a:cubicBezTo>
                  <a:pt x="46" y="16"/>
                  <a:pt x="46" y="16"/>
                  <a:pt x="46" y="16"/>
                </a:cubicBezTo>
                <a:cubicBezTo>
                  <a:pt x="56" y="16"/>
                  <a:pt x="66" y="19"/>
                  <a:pt x="74" y="27"/>
                </a:cubicBezTo>
                <a:cubicBezTo>
                  <a:pt x="82" y="34"/>
                  <a:pt x="87" y="44"/>
                  <a:pt x="87" y="54"/>
                </a:cubicBezTo>
                <a:cubicBezTo>
                  <a:pt x="88" y="65"/>
                  <a:pt x="84" y="75"/>
                  <a:pt x="77" y="83"/>
                </a:cubicBezTo>
                <a:cubicBezTo>
                  <a:pt x="76" y="84"/>
                  <a:pt x="76" y="84"/>
                  <a:pt x="75" y="85"/>
                </a:cubicBezTo>
                <a:cubicBezTo>
                  <a:pt x="79" y="101"/>
                  <a:pt x="79" y="101"/>
                  <a:pt x="79" y="101"/>
                </a:cubicBezTo>
                <a:cubicBezTo>
                  <a:pt x="74" y="101"/>
                  <a:pt x="74" y="101"/>
                  <a:pt x="74" y="101"/>
                </a:cubicBezTo>
                <a:cubicBezTo>
                  <a:pt x="63" y="93"/>
                  <a:pt x="63" y="93"/>
                  <a:pt x="63" y="93"/>
                </a:cubicBezTo>
                <a:cubicBezTo>
                  <a:pt x="59" y="95"/>
                  <a:pt x="54" y="96"/>
                  <a:pt x="49" y="96"/>
                </a:cubicBezTo>
                <a:cubicBezTo>
                  <a:pt x="44" y="96"/>
                  <a:pt x="38" y="95"/>
                  <a:pt x="32" y="93"/>
                </a:cubicBezTo>
                <a:cubicBezTo>
                  <a:pt x="22" y="101"/>
                  <a:pt x="22" y="101"/>
                  <a:pt x="22" y="101"/>
                </a:cubicBezTo>
                <a:cubicBezTo>
                  <a:pt x="17" y="101"/>
                  <a:pt x="17" y="101"/>
                  <a:pt x="17" y="101"/>
                </a:cubicBezTo>
                <a:cubicBezTo>
                  <a:pt x="21" y="86"/>
                  <a:pt x="21" y="86"/>
                  <a:pt x="21" y="86"/>
                </a:cubicBezTo>
                <a:cubicBezTo>
                  <a:pt x="20" y="86"/>
                  <a:pt x="20" y="86"/>
                  <a:pt x="20" y="86"/>
                </a:cubicBezTo>
                <a:close/>
                <a:moveTo>
                  <a:pt x="82" y="6"/>
                </a:moveTo>
                <a:cubicBezTo>
                  <a:pt x="74" y="3"/>
                  <a:pt x="66" y="5"/>
                  <a:pt x="60" y="11"/>
                </a:cubicBezTo>
                <a:cubicBezTo>
                  <a:pt x="92" y="31"/>
                  <a:pt x="92" y="31"/>
                  <a:pt x="92" y="31"/>
                </a:cubicBezTo>
                <a:cubicBezTo>
                  <a:pt x="96" y="24"/>
                  <a:pt x="94" y="15"/>
                  <a:pt x="88" y="9"/>
                </a:cubicBezTo>
                <a:cubicBezTo>
                  <a:pt x="92" y="3"/>
                  <a:pt x="92" y="3"/>
                  <a:pt x="92" y="3"/>
                </a:cubicBezTo>
                <a:cubicBezTo>
                  <a:pt x="86" y="0"/>
                  <a:pt x="86" y="0"/>
                  <a:pt x="86" y="0"/>
                </a:cubicBezTo>
                <a:cubicBezTo>
                  <a:pt x="82" y="6"/>
                  <a:pt x="82" y="6"/>
                  <a:pt x="82" y="6"/>
                </a:cubicBezTo>
                <a:close/>
                <a:moveTo>
                  <a:pt x="14" y="6"/>
                </a:moveTo>
                <a:cubicBezTo>
                  <a:pt x="10" y="0"/>
                  <a:pt x="10" y="0"/>
                  <a:pt x="10" y="0"/>
                </a:cubicBezTo>
                <a:cubicBezTo>
                  <a:pt x="4" y="3"/>
                  <a:pt x="4" y="3"/>
                  <a:pt x="4" y="3"/>
                </a:cubicBezTo>
                <a:cubicBezTo>
                  <a:pt x="8" y="9"/>
                  <a:pt x="8" y="9"/>
                  <a:pt x="8" y="9"/>
                </a:cubicBezTo>
                <a:cubicBezTo>
                  <a:pt x="2" y="15"/>
                  <a:pt x="0" y="24"/>
                  <a:pt x="4" y="31"/>
                </a:cubicBezTo>
                <a:cubicBezTo>
                  <a:pt x="36" y="11"/>
                  <a:pt x="36" y="11"/>
                  <a:pt x="36" y="11"/>
                </a:cubicBezTo>
                <a:cubicBezTo>
                  <a:pt x="30" y="5"/>
                  <a:pt x="21" y="3"/>
                  <a:pt x="14" y="6"/>
                </a:cubicBezTo>
                <a:close/>
                <a:moveTo>
                  <a:pt x="43" y="54"/>
                </a:moveTo>
                <a:cubicBezTo>
                  <a:pt x="42" y="55"/>
                  <a:pt x="42" y="55"/>
                  <a:pt x="42" y="56"/>
                </a:cubicBezTo>
                <a:cubicBezTo>
                  <a:pt x="35" y="57"/>
                  <a:pt x="28" y="58"/>
                  <a:pt x="22" y="61"/>
                </a:cubicBezTo>
                <a:cubicBezTo>
                  <a:pt x="22" y="62"/>
                  <a:pt x="22" y="63"/>
                  <a:pt x="22" y="64"/>
                </a:cubicBezTo>
                <a:cubicBezTo>
                  <a:pt x="29" y="63"/>
                  <a:pt x="37" y="62"/>
                  <a:pt x="43" y="59"/>
                </a:cubicBezTo>
                <a:cubicBezTo>
                  <a:pt x="44" y="60"/>
                  <a:pt x="45" y="61"/>
                  <a:pt x="46" y="61"/>
                </a:cubicBezTo>
                <a:cubicBezTo>
                  <a:pt x="49" y="62"/>
                  <a:pt x="53" y="61"/>
                  <a:pt x="54" y="58"/>
                </a:cubicBezTo>
                <a:cubicBezTo>
                  <a:pt x="55" y="55"/>
                  <a:pt x="53" y="51"/>
                  <a:pt x="50" y="50"/>
                </a:cubicBezTo>
                <a:cubicBezTo>
                  <a:pt x="50" y="50"/>
                  <a:pt x="49" y="50"/>
                  <a:pt x="49" y="50"/>
                </a:cubicBezTo>
                <a:cubicBezTo>
                  <a:pt x="47" y="46"/>
                  <a:pt x="44" y="41"/>
                  <a:pt x="41" y="37"/>
                </a:cubicBezTo>
                <a:cubicBezTo>
                  <a:pt x="40" y="38"/>
                  <a:pt x="39" y="39"/>
                  <a:pt x="38" y="39"/>
                </a:cubicBezTo>
                <a:cubicBezTo>
                  <a:pt x="39" y="44"/>
                  <a:pt x="41" y="48"/>
                  <a:pt x="44" y="52"/>
                </a:cubicBezTo>
                <a:cubicBezTo>
                  <a:pt x="43" y="52"/>
                  <a:pt x="43" y="53"/>
                  <a:pt x="43" y="54"/>
                </a:cubicBezTo>
                <a:close/>
                <a:moveTo>
                  <a:pt x="18" y="58"/>
                </a:moveTo>
                <a:cubicBezTo>
                  <a:pt x="19" y="65"/>
                  <a:pt x="22" y="72"/>
                  <a:pt x="28" y="78"/>
                </a:cubicBezTo>
                <a:cubicBezTo>
                  <a:pt x="34" y="83"/>
                  <a:pt x="41" y="86"/>
                  <a:pt x="49" y="85"/>
                </a:cubicBezTo>
                <a:cubicBezTo>
                  <a:pt x="56" y="85"/>
                  <a:pt x="63" y="82"/>
                  <a:pt x="69" y="76"/>
                </a:cubicBezTo>
                <a:cubicBezTo>
                  <a:pt x="74" y="70"/>
                  <a:pt x="77" y="62"/>
                  <a:pt x="76" y="55"/>
                </a:cubicBezTo>
                <a:cubicBezTo>
                  <a:pt x="76" y="47"/>
                  <a:pt x="73" y="40"/>
                  <a:pt x="67" y="35"/>
                </a:cubicBezTo>
                <a:cubicBezTo>
                  <a:pt x="61" y="29"/>
                  <a:pt x="53" y="27"/>
                  <a:pt x="46" y="27"/>
                </a:cubicBezTo>
                <a:cubicBezTo>
                  <a:pt x="38" y="28"/>
                  <a:pt x="31" y="31"/>
                  <a:pt x="26" y="37"/>
                </a:cubicBezTo>
                <a:cubicBezTo>
                  <a:pt x="20" y="43"/>
                  <a:pt x="18" y="50"/>
                  <a:pt x="18" y="58"/>
                </a:cubicBezTo>
                <a:close/>
              </a:path>
            </a:pathLst>
          </a:custGeom>
          <a:solidFill>
            <a:schemeClr val="accent1"/>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 name="Freeform 46"/>
          <p:cNvSpPr>
            <a:spLocks noEditPoints="1"/>
          </p:cNvSpPr>
          <p:nvPr/>
        </p:nvSpPr>
        <p:spPr bwMode="auto">
          <a:xfrm>
            <a:off x="5974972" y="4627494"/>
            <a:ext cx="402038" cy="325054"/>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accent3"/>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 name="Freeform 47"/>
          <p:cNvSpPr>
            <a:spLocks noEditPoints="1"/>
          </p:cNvSpPr>
          <p:nvPr/>
        </p:nvSpPr>
        <p:spPr bwMode="auto">
          <a:xfrm>
            <a:off x="9074797" y="4624643"/>
            <a:ext cx="268597" cy="393486"/>
          </a:xfrm>
          <a:custGeom>
            <a:avLst/>
            <a:gdLst>
              <a:gd name="T0" fmla="*/ 16 w 73"/>
              <a:gd name="T1" fmla="*/ 77 h 107"/>
              <a:gd name="T2" fmla="*/ 57 w 73"/>
              <a:gd name="T3" fmla="*/ 77 h 107"/>
              <a:gd name="T4" fmla="*/ 52 w 73"/>
              <a:gd name="T5" fmla="*/ 101 h 107"/>
              <a:gd name="T6" fmla="*/ 45 w 73"/>
              <a:gd name="T7" fmla="*/ 101 h 107"/>
              <a:gd name="T8" fmla="*/ 37 w 73"/>
              <a:gd name="T9" fmla="*/ 107 h 107"/>
              <a:gd name="T10" fmla="*/ 29 w 73"/>
              <a:gd name="T11" fmla="*/ 101 h 107"/>
              <a:gd name="T12" fmla="*/ 21 w 73"/>
              <a:gd name="T13" fmla="*/ 101 h 107"/>
              <a:gd name="T14" fmla="*/ 16 w 73"/>
              <a:gd name="T15" fmla="*/ 77 h 107"/>
              <a:gd name="T16" fmla="*/ 51 w 73"/>
              <a:gd name="T17" fmla="*/ 29 h 107"/>
              <a:gd name="T18" fmla="*/ 52 w 73"/>
              <a:gd name="T19" fmla="*/ 35 h 107"/>
              <a:gd name="T20" fmla="*/ 51 w 73"/>
              <a:gd name="T21" fmla="*/ 37 h 107"/>
              <a:gd name="T22" fmla="*/ 53 w 73"/>
              <a:gd name="T23" fmla="*/ 38 h 107"/>
              <a:gd name="T24" fmla="*/ 52 w 73"/>
              <a:gd name="T25" fmla="*/ 42 h 107"/>
              <a:gd name="T26" fmla="*/ 50 w 73"/>
              <a:gd name="T27" fmla="*/ 42 h 107"/>
              <a:gd name="T28" fmla="*/ 52 w 73"/>
              <a:gd name="T29" fmla="*/ 44 h 107"/>
              <a:gd name="T30" fmla="*/ 51 w 73"/>
              <a:gd name="T31" fmla="*/ 47 h 107"/>
              <a:gd name="T32" fmla="*/ 50 w 73"/>
              <a:gd name="T33" fmla="*/ 48 h 107"/>
              <a:gd name="T34" fmla="*/ 51 w 73"/>
              <a:gd name="T35" fmla="*/ 49 h 107"/>
              <a:gd name="T36" fmla="*/ 50 w 73"/>
              <a:gd name="T37" fmla="*/ 53 h 107"/>
              <a:gd name="T38" fmla="*/ 47 w 73"/>
              <a:gd name="T39" fmla="*/ 54 h 107"/>
              <a:gd name="T40" fmla="*/ 29 w 73"/>
              <a:gd name="T41" fmla="*/ 49 h 107"/>
              <a:gd name="T42" fmla="*/ 21 w 73"/>
              <a:gd name="T43" fmla="*/ 49 h 107"/>
              <a:gd name="T44" fmla="*/ 21 w 73"/>
              <a:gd name="T45" fmla="*/ 32 h 107"/>
              <a:gd name="T46" fmla="*/ 28 w 73"/>
              <a:gd name="T47" fmla="*/ 31 h 107"/>
              <a:gd name="T48" fmla="*/ 42 w 73"/>
              <a:gd name="T49" fmla="*/ 16 h 107"/>
              <a:gd name="T50" fmla="*/ 38 w 73"/>
              <a:gd name="T51" fmla="*/ 30 h 107"/>
              <a:gd name="T52" fmla="*/ 51 w 73"/>
              <a:gd name="T53" fmla="*/ 29 h 107"/>
              <a:gd name="T54" fmla="*/ 15 w 73"/>
              <a:gd name="T55" fmla="*/ 71 h 107"/>
              <a:gd name="T56" fmla="*/ 25 w 73"/>
              <a:gd name="T57" fmla="*/ 71 h 107"/>
              <a:gd name="T58" fmla="*/ 17 w 73"/>
              <a:gd name="T59" fmla="*/ 48 h 107"/>
              <a:gd name="T60" fmla="*/ 11 w 73"/>
              <a:gd name="T61" fmla="*/ 29 h 107"/>
              <a:gd name="T62" fmla="*/ 23 w 73"/>
              <a:gd name="T63" fmla="*/ 13 h 107"/>
              <a:gd name="T64" fmla="*/ 37 w 73"/>
              <a:gd name="T65" fmla="*/ 11 h 107"/>
              <a:gd name="T66" fmla="*/ 50 w 73"/>
              <a:gd name="T67" fmla="*/ 14 h 107"/>
              <a:gd name="T68" fmla="*/ 62 w 73"/>
              <a:gd name="T69" fmla="*/ 29 h 107"/>
              <a:gd name="T70" fmla="*/ 56 w 73"/>
              <a:gd name="T71" fmla="*/ 48 h 107"/>
              <a:gd name="T72" fmla="*/ 48 w 73"/>
              <a:gd name="T73" fmla="*/ 71 h 107"/>
              <a:gd name="T74" fmla="*/ 58 w 73"/>
              <a:gd name="T75" fmla="*/ 71 h 107"/>
              <a:gd name="T76" fmla="*/ 65 w 73"/>
              <a:gd name="T77" fmla="*/ 52 h 107"/>
              <a:gd name="T78" fmla="*/ 71 w 73"/>
              <a:gd name="T79" fmla="*/ 27 h 107"/>
              <a:gd name="T80" fmla="*/ 55 w 73"/>
              <a:gd name="T81" fmla="*/ 5 h 107"/>
              <a:gd name="T82" fmla="*/ 37 w 73"/>
              <a:gd name="T83" fmla="*/ 1 h 107"/>
              <a:gd name="T84" fmla="*/ 19 w 73"/>
              <a:gd name="T85" fmla="*/ 5 h 107"/>
              <a:gd name="T86" fmla="*/ 2 w 73"/>
              <a:gd name="T87" fmla="*/ 27 h 107"/>
              <a:gd name="T88" fmla="*/ 8 w 73"/>
              <a:gd name="T89" fmla="*/ 53 h 107"/>
              <a:gd name="T90" fmla="*/ 15 w 73"/>
              <a:gd name="T91" fmla="*/ 7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3" h="107">
                <a:moveTo>
                  <a:pt x="16" y="77"/>
                </a:moveTo>
                <a:cubicBezTo>
                  <a:pt x="57" y="77"/>
                  <a:pt x="57" y="77"/>
                  <a:pt x="57" y="77"/>
                </a:cubicBezTo>
                <a:cubicBezTo>
                  <a:pt x="52" y="101"/>
                  <a:pt x="52" y="101"/>
                  <a:pt x="52" y="101"/>
                </a:cubicBezTo>
                <a:cubicBezTo>
                  <a:pt x="45" y="101"/>
                  <a:pt x="45" y="101"/>
                  <a:pt x="45" y="101"/>
                </a:cubicBezTo>
                <a:cubicBezTo>
                  <a:pt x="44" y="104"/>
                  <a:pt x="41" y="107"/>
                  <a:pt x="37" y="107"/>
                </a:cubicBezTo>
                <a:cubicBezTo>
                  <a:pt x="33" y="107"/>
                  <a:pt x="30" y="104"/>
                  <a:pt x="29" y="101"/>
                </a:cubicBezTo>
                <a:cubicBezTo>
                  <a:pt x="21" y="101"/>
                  <a:pt x="21" y="101"/>
                  <a:pt x="21" y="101"/>
                </a:cubicBezTo>
                <a:cubicBezTo>
                  <a:pt x="16" y="77"/>
                  <a:pt x="16" y="77"/>
                  <a:pt x="16" y="77"/>
                </a:cubicBezTo>
                <a:close/>
                <a:moveTo>
                  <a:pt x="51" y="29"/>
                </a:moveTo>
                <a:cubicBezTo>
                  <a:pt x="52" y="35"/>
                  <a:pt x="52" y="35"/>
                  <a:pt x="52" y="35"/>
                </a:cubicBezTo>
                <a:cubicBezTo>
                  <a:pt x="51" y="37"/>
                  <a:pt x="51" y="37"/>
                  <a:pt x="51" y="37"/>
                </a:cubicBezTo>
                <a:cubicBezTo>
                  <a:pt x="53" y="38"/>
                  <a:pt x="53" y="38"/>
                  <a:pt x="53" y="38"/>
                </a:cubicBezTo>
                <a:cubicBezTo>
                  <a:pt x="52" y="42"/>
                  <a:pt x="52" y="42"/>
                  <a:pt x="52" y="42"/>
                </a:cubicBezTo>
                <a:cubicBezTo>
                  <a:pt x="50" y="42"/>
                  <a:pt x="50" y="42"/>
                  <a:pt x="50" y="42"/>
                </a:cubicBezTo>
                <a:cubicBezTo>
                  <a:pt x="52" y="44"/>
                  <a:pt x="52" y="44"/>
                  <a:pt x="52" y="44"/>
                </a:cubicBezTo>
                <a:cubicBezTo>
                  <a:pt x="51" y="47"/>
                  <a:pt x="51" y="47"/>
                  <a:pt x="51" y="47"/>
                </a:cubicBezTo>
                <a:cubicBezTo>
                  <a:pt x="50" y="48"/>
                  <a:pt x="50" y="48"/>
                  <a:pt x="50" y="48"/>
                </a:cubicBezTo>
                <a:cubicBezTo>
                  <a:pt x="51" y="49"/>
                  <a:pt x="51" y="49"/>
                  <a:pt x="51" y="49"/>
                </a:cubicBezTo>
                <a:cubicBezTo>
                  <a:pt x="50" y="53"/>
                  <a:pt x="50" y="53"/>
                  <a:pt x="50" y="53"/>
                </a:cubicBezTo>
                <a:cubicBezTo>
                  <a:pt x="47" y="54"/>
                  <a:pt x="47" y="54"/>
                  <a:pt x="47" y="54"/>
                </a:cubicBezTo>
                <a:cubicBezTo>
                  <a:pt x="29" y="49"/>
                  <a:pt x="29" y="49"/>
                  <a:pt x="29" y="49"/>
                </a:cubicBezTo>
                <a:cubicBezTo>
                  <a:pt x="21" y="49"/>
                  <a:pt x="21" y="49"/>
                  <a:pt x="21" y="49"/>
                </a:cubicBezTo>
                <a:cubicBezTo>
                  <a:pt x="21" y="32"/>
                  <a:pt x="21" y="32"/>
                  <a:pt x="21" y="32"/>
                </a:cubicBezTo>
                <a:cubicBezTo>
                  <a:pt x="28" y="31"/>
                  <a:pt x="28" y="31"/>
                  <a:pt x="28" y="31"/>
                </a:cubicBezTo>
                <a:cubicBezTo>
                  <a:pt x="42" y="16"/>
                  <a:pt x="42" y="16"/>
                  <a:pt x="42" y="16"/>
                </a:cubicBezTo>
                <a:cubicBezTo>
                  <a:pt x="50" y="21"/>
                  <a:pt x="43" y="27"/>
                  <a:pt x="38" y="30"/>
                </a:cubicBezTo>
                <a:cubicBezTo>
                  <a:pt x="51" y="29"/>
                  <a:pt x="51" y="29"/>
                  <a:pt x="51" y="29"/>
                </a:cubicBezTo>
                <a:close/>
                <a:moveTo>
                  <a:pt x="15" y="71"/>
                </a:moveTo>
                <a:cubicBezTo>
                  <a:pt x="25" y="71"/>
                  <a:pt x="25" y="71"/>
                  <a:pt x="25" y="71"/>
                </a:cubicBezTo>
                <a:cubicBezTo>
                  <a:pt x="24" y="62"/>
                  <a:pt x="20" y="55"/>
                  <a:pt x="17" y="48"/>
                </a:cubicBezTo>
                <a:cubicBezTo>
                  <a:pt x="13" y="41"/>
                  <a:pt x="10" y="34"/>
                  <a:pt x="11" y="29"/>
                </a:cubicBezTo>
                <a:cubicBezTo>
                  <a:pt x="13" y="21"/>
                  <a:pt x="17" y="16"/>
                  <a:pt x="23" y="13"/>
                </a:cubicBezTo>
                <a:cubicBezTo>
                  <a:pt x="27" y="11"/>
                  <a:pt x="32" y="10"/>
                  <a:pt x="37" y="11"/>
                </a:cubicBezTo>
                <a:cubicBezTo>
                  <a:pt x="42" y="11"/>
                  <a:pt x="46" y="12"/>
                  <a:pt x="50" y="14"/>
                </a:cubicBezTo>
                <a:cubicBezTo>
                  <a:pt x="56" y="17"/>
                  <a:pt x="60" y="22"/>
                  <a:pt x="62" y="29"/>
                </a:cubicBezTo>
                <a:cubicBezTo>
                  <a:pt x="63" y="34"/>
                  <a:pt x="59" y="41"/>
                  <a:pt x="56" y="48"/>
                </a:cubicBezTo>
                <a:cubicBezTo>
                  <a:pt x="53" y="55"/>
                  <a:pt x="49" y="62"/>
                  <a:pt x="48" y="71"/>
                </a:cubicBezTo>
                <a:cubicBezTo>
                  <a:pt x="58" y="71"/>
                  <a:pt x="58" y="71"/>
                  <a:pt x="58" y="71"/>
                </a:cubicBezTo>
                <a:cubicBezTo>
                  <a:pt x="59" y="64"/>
                  <a:pt x="62" y="58"/>
                  <a:pt x="65" y="52"/>
                </a:cubicBezTo>
                <a:cubicBezTo>
                  <a:pt x="69" y="44"/>
                  <a:pt x="73" y="36"/>
                  <a:pt x="71" y="27"/>
                </a:cubicBezTo>
                <a:cubicBezTo>
                  <a:pt x="70" y="17"/>
                  <a:pt x="63" y="9"/>
                  <a:pt x="55" y="5"/>
                </a:cubicBezTo>
                <a:cubicBezTo>
                  <a:pt x="49" y="2"/>
                  <a:pt x="43" y="1"/>
                  <a:pt x="37" y="1"/>
                </a:cubicBezTo>
                <a:cubicBezTo>
                  <a:pt x="31" y="0"/>
                  <a:pt x="24" y="2"/>
                  <a:pt x="19" y="5"/>
                </a:cubicBezTo>
                <a:cubicBezTo>
                  <a:pt x="10" y="9"/>
                  <a:pt x="4" y="16"/>
                  <a:pt x="2" y="27"/>
                </a:cubicBezTo>
                <a:cubicBezTo>
                  <a:pt x="0" y="36"/>
                  <a:pt x="4" y="44"/>
                  <a:pt x="8" y="53"/>
                </a:cubicBezTo>
                <a:cubicBezTo>
                  <a:pt x="11" y="58"/>
                  <a:pt x="13" y="64"/>
                  <a:pt x="15" y="71"/>
                </a:cubicBezTo>
                <a:close/>
              </a:path>
            </a:pathLst>
          </a:custGeom>
          <a:solidFill>
            <a:srgbClr val="F2C74E"/>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 name="Freeform 48"/>
          <p:cNvSpPr>
            <a:spLocks noEditPoints="1"/>
          </p:cNvSpPr>
          <p:nvPr/>
        </p:nvSpPr>
        <p:spPr bwMode="auto">
          <a:xfrm>
            <a:off x="9063333" y="2916328"/>
            <a:ext cx="283994" cy="343872"/>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rgbClr val="E15444"/>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 name="Donut 49"/>
          <p:cNvSpPr/>
          <p:nvPr/>
        </p:nvSpPr>
        <p:spPr>
          <a:xfrm>
            <a:off x="8799212" y="4394919"/>
            <a:ext cx="819770" cy="819770"/>
          </a:xfrm>
          <a:prstGeom prst="donut">
            <a:avLst>
              <a:gd name="adj" fmla="val 6804"/>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 name="Donut 50"/>
          <p:cNvSpPr/>
          <p:nvPr/>
        </p:nvSpPr>
        <p:spPr>
          <a:xfrm>
            <a:off x="5768104" y="4395092"/>
            <a:ext cx="819770" cy="819770"/>
          </a:xfrm>
          <a:prstGeom prst="donut">
            <a:avLst>
              <a:gd name="adj" fmla="val 680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 name="Donut 51"/>
          <p:cNvSpPr/>
          <p:nvPr/>
        </p:nvSpPr>
        <p:spPr>
          <a:xfrm>
            <a:off x="8792757" y="2678379"/>
            <a:ext cx="819770" cy="819770"/>
          </a:xfrm>
          <a:prstGeom prst="donut">
            <a:avLst>
              <a:gd name="adj" fmla="val 6804"/>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2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TextBox 52"/>
          <p:cNvSpPr txBox="1"/>
          <p:nvPr/>
        </p:nvSpPr>
        <p:spPr>
          <a:xfrm>
            <a:off x="6585813" y="3026887"/>
            <a:ext cx="2339102" cy="535531"/>
          </a:xfrm>
          <a:prstGeom prst="rect">
            <a:avLst/>
          </a:prstGeom>
          <a:noFill/>
        </p:spPr>
        <p:txBody>
          <a:bodyPr wrap="none" rtlCol="0">
            <a:spAutoFit/>
          </a:bodyPr>
          <a:lstStyle/>
          <a:p>
            <a:pPr>
              <a:lnSpc>
                <a:spcPct val="120000"/>
              </a:lnSpc>
            </a:pPr>
            <a:r>
              <a:rPr lang="zh-CN" altLang="en-US" sz="2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altLang="zh-CN" sz="2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 name="TextBox 53"/>
          <p:cNvSpPr txBox="1"/>
          <p:nvPr/>
        </p:nvSpPr>
        <p:spPr>
          <a:xfrm>
            <a:off x="6605363" y="2634019"/>
            <a:ext cx="849913" cy="535531"/>
          </a:xfrm>
          <a:prstGeom prst="rect">
            <a:avLst/>
          </a:prstGeom>
          <a:noFill/>
        </p:spPr>
        <p:txBody>
          <a:bodyPr wrap="none" rtlCol="0">
            <a:spAutoFit/>
          </a:bodyPr>
          <a:lstStyle/>
          <a:p>
            <a:pPr algn="just">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80%</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6" name="TextBox 54"/>
          <p:cNvSpPr txBox="1"/>
          <p:nvPr/>
        </p:nvSpPr>
        <p:spPr>
          <a:xfrm>
            <a:off x="9560493" y="3026887"/>
            <a:ext cx="2339102" cy="535531"/>
          </a:xfrm>
          <a:prstGeom prst="rect">
            <a:avLst/>
          </a:prstGeom>
          <a:noFill/>
        </p:spPr>
        <p:txBody>
          <a:bodyPr wrap="none" rtlCol="0">
            <a:spAutoFit/>
          </a:bodyPr>
          <a:lstStyle/>
          <a:p>
            <a:pPr>
              <a:lnSpc>
                <a:spcPct val="120000"/>
              </a:lnSpc>
            </a:pPr>
            <a:r>
              <a:rPr lang="zh-CN" alt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2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7" name="TextBox 55"/>
          <p:cNvSpPr txBox="1"/>
          <p:nvPr/>
        </p:nvSpPr>
        <p:spPr>
          <a:xfrm>
            <a:off x="9625561" y="2634019"/>
            <a:ext cx="849913" cy="535531"/>
          </a:xfrm>
          <a:prstGeom prst="rect">
            <a:avLst/>
          </a:prstGeom>
          <a:noFill/>
        </p:spPr>
        <p:txBody>
          <a:bodyPr wrap="none" rtlCol="0">
            <a:spAutoFit/>
          </a:bodyPr>
          <a:lstStyle/>
          <a:p>
            <a:pPr algn="just">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60%</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8" name="TextBox 56"/>
          <p:cNvSpPr txBox="1"/>
          <p:nvPr/>
        </p:nvSpPr>
        <p:spPr>
          <a:xfrm>
            <a:off x="6585813" y="4753508"/>
            <a:ext cx="2339102" cy="535531"/>
          </a:xfrm>
          <a:prstGeom prst="rect">
            <a:avLst/>
          </a:prstGeom>
          <a:noFill/>
        </p:spPr>
        <p:txBody>
          <a:bodyPr wrap="none" rtlCol="0">
            <a:spAutoFit/>
          </a:bodyPr>
          <a:lstStyle/>
          <a:p>
            <a:pPr>
              <a:lnSpc>
                <a:spcPct val="120000"/>
              </a:lnSpc>
            </a:pPr>
            <a:r>
              <a:rPr lang="zh-CN" alt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altLang="zh-CN" sz="2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9" name="TextBox 57"/>
          <p:cNvSpPr txBox="1"/>
          <p:nvPr/>
        </p:nvSpPr>
        <p:spPr>
          <a:xfrm>
            <a:off x="6632464" y="4417017"/>
            <a:ext cx="849913" cy="535531"/>
          </a:xfrm>
          <a:prstGeom prst="rect">
            <a:avLst/>
          </a:prstGeom>
          <a:noFill/>
        </p:spPr>
        <p:txBody>
          <a:bodyPr wrap="none" rtlCol="0">
            <a:spAutoFit/>
          </a:bodyPr>
          <a:lstStyle/>
          <a:p>
            <a:pPr algn="just">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93%</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0" name="TextBox 58"/>
          <p:cNvSpPr txBox="1"/>
          <p:nvPr/>
        </p:nvSpPr>
        <p:spPr>
          <a:xfrm>
            <a:off x="9625561" y="4753508"/>
            <a:ext cx="2339102" cy="535531"/>
          </a:xfrm>
          <a:prstGeom prst="rect">
            <a:avLst/>
          </a:prstGeom>
          <a:noFill/>
        </p:spPr>
        <p:txBody>
          <a:bodyPr wrap="none" rtlCol="0">
            <a:spAutoFit/>
          </a:bodyPr>
          <a:lstStyle/>
          <a:p>
            <a:pPr>
              <a:lnSpc>
                <a:spcPct val="120000"/>
              </a:lnSpc>
            </a:pPr>
            <a:r>
              <a:rPr lang="zh-CN" altLang="en-US" sz="2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altLang="zh-CN" sz="2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1" name="TextBox 59"/>
          <p:cNvSpPr txBox="1"/>
          <p:nvPr/>
        </p:nvSpPr>
        <p:spPr>
          <a:xfrm>
            <a:off x="9603819" y="4405768"/>
            <a:ext cx="849913" cy="535531"/>
          </a:xfrm>
          <a:prstGeom prst="rect">
            <a:avLst/>
          </a:prstGeom>
          <a:noFill/>
        </p:spPr>
        <p:txBody>
          <a:bodyPr wrap="none" rtlCol="0">
            <a:spAutoFit/>
          </a:bodyPr>
          <a:lstStyle/>
          <a:p>
            <a:pPr algn="just">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55%</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4" name="Rectangle 62"/>
          <p:cNvSpPr/>
          <p:nvPr/>
        </p:nvSpPr>
        <p:spPr>
          <a:xfrm>
            <a:off x="8728820" y="3509814"/>
            <a:ext cx="2715927" cy="701731"/>
          </a:xfrm>
          <a:prstGeom prst="rect">
            <a:avLst/>
          </a:prstGeom>
        </p:spPr>
        <p:txBody>
          <a:bodyPr wrap="square">
            <a:spAutoFit/>
          </a:bodyPr>
          <a:lstStyle/>
          <a:p>
            <a:pPr algn="just">
              <a:lnSpc>
                <a:spcPct val="120000"/>
              </a:lnSpc>
            </a:pPr>
            <a:r>
              <a:rPr lang="zh-CN" altLang="en-US" sz="11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500"/>
                                        <p:tgtEl>
                                          <p:spTgt spid="11"/>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500"/>
                                        <p:tgtEl>
                                          <p:spTgt spid="13"/>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left)">
                                      <p:cBhvr>
                                        <p:cTn id="55" dur="500"/>
                                        <p:tgtEl>
                                          <p:spTgt spid="15"/>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left)">
                                      <p:cBhvr>
                                        <p:cTn id="59" dur="500"/>
                                        <p:tgtEl>
                                          <p:spTgt spid="16"/>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wipe(left)">
                                      <p:cBhvr>
                                        <p:cTn id="63" dur="500"/>
                                        <p:tgtEl>
                                          <p:spTgt spid="17"/>
                                        </p:tgtEl>
                                      </p:cBhvr>
                                    </p:animEffect>
                                  </p:childTnLst>
                                </p:cTn>
                              </p:par>
                            </p:childTnLst>
                          </p:cTn>
                        </p:par>
                        <p:par>
                          <p:cTn id="64" fill="hold">
                            <p:stCondLst>
                              <p:cond delay="7500"/>
                            </p:stCondLst>
                            <p:childTnLst>
                              <p:par>
                                <p:cTn id="65" presetID="22" presetClass="entr" presetSubtype="8"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left)">
                                      <p:cBhvr>
                                        <p:cTn id="67" dur="500"/>
                                        <p:tgtEl>
                                          <p:spTgt spid="18"/>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left)">
                                      <p:cBhvr>
                                        <p:cTn id="71" dur="500"/>
                                        <p:tgtEl>
                                          <p:spTgt spid="19"/>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wipe(left)">
                                      <p:cBhvr>
                                        <p:cTn id="75" dur="500"/>
                                        <p:tgtEl>
                                          <p:spTgt spid="20"/>
                                        </p:tgtEl>
                                      </p:cBhvr>
                                    </p:animEffect>
                                  </p:childTnLst>
                                </p:cTn>
                              </p:par>
                            </p:childTnLst>
                          </p:cTn>
                        </p:par>
                        <p:par>
                          <p:cTn id="76" fill="hold">
                            <p:stCondLst>
                              <p:cond delay="9000"/>
                            </p:stCondLst>
                            <p:childTnLst>
                              <p:par>
                                <p:cTn id="77" presetID="22" presetClass="entr" presetSubtype="8" fill="hold" grpId="0" nodeType="after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wipe(left)">
                                      <p:cBhvr>
                                        <p:cTn id="79" dur="500"/>
                                        <p:tgtEl>
                                          <p:spTgt spid="21"/>
                                        </p:tgtEl>
                                      </p:cBhvr>
                                    </p:animEffect>
                                  </p:childTnLst>
                                </p:cTn>
                              </p:par>
                            </p:childTnLst>
                          </p:cTn>
                        </p:par>
                        <p:par>
                          <p:cTn id="80" fill="hold">
                            <p:stCondLst>
                              <p:cond delay="950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animBg="1"/>
      <p:bldP spid="11" grpId="0" animBg="1"/>
      <p:bldP spid="12" grpId="0" animBg="1"/>
      <p:bldP spid="13" grpId="0" animBg="1"/>
      <p:bldP spid="14" grpId="0"/>
      <p:bldP spid="15" grpId="0"/>
      <p:bldP spid="16" grpId="0"/>
      <p:bldP spid="17" grpId="0"/>
      <p:bldP spid="18" grpId="0"/>
      <p:bldP spid="19" grpId="0"/>
      <p:bldP spid="20" grpId="0"/>
      <p:bldP spid="21" grpId="0"/>
      <p:bldP spid="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72271" y="1213951"/>
            <a:ext cx="9847458" cy="4777586"/>
            <a:chOff x="1499957" y="1591323"/>
            <a:chExt cx="9847458" cy="4777586"/>
          </a:xfrm>
        </p:grpSpPr>
        <p:sp>
          <p:nvSpPr>
            <p:cNvPr id="3" name="Shape 3883"/>
            <p:cNvSpPr/>
            <p:nvPr/>
          </p:nvSpPr>
          <p:spPr>
            <a:xfrm>
              <a:off x="1499957" y="1591323"/>
              <a:ext cx="9847458" cy="635416"/>
            </a:xfrm>
            <a:prstGeom prst="roundRect">
              <a:avLst>
                <a:gd name="adj" fmla="val 50000"/>
              </a:avLst>
            </a:prstGeom>
            <a:solidFill>
              <a:srgbClr val="E15444"/>
            </a:solidFill>
            <a:ln w="12700" cap="flat">
              <a:noFill/>
              <a:miter lim="400000"/>
            </a:ln>
            <a:effectLst/>
          </p:spPr>
          <p:txBody>
            <a:bodyPr wrap="square" lIns="20090" tIns="20090" rIns="20090" bIns="20090" numCol="1" anchor="ctr">
              <a:noAutofit/>
            </a:bodyPr>
            <a:lstStyle/>
            <a:p>
              <a:pPr lvl="0">
                <a:lnSpc>
                  <a:spcPct val="120000"/>
                </a:lnSpc>
              </a:pPr>
              <a:endParaRPr sz="24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Shape 3885"/>
            <p:cNvSpPr/>
            <p:nvPr/>
          </p:nvSpPr>
          <p:spPr>
            <a:xfrm>
              <a:off x="2510301" y="2399169"/>
              <a:ext cx="7851547" cy="553998"/>
            </a:xfrm>
            <a:prstGeom prst="rect">
              <a:avLst/>
            </a:prstGeom>
            <a:noFill/>
            <a:ln w="12700" cap="flat">
              <a:noFill/>
              <a:miter lim="400000"/>
            </a:ln>
            <a:effectLst/>
          </p:spPr>
          <p:txBody>
            <a:bodyPr wrap="square" lIns="0" tIns="0" rIns="0" bIns="0" numCol="1" anchor="t">
              <a:spAutoFit/>
            </a:bodyPr>
            <a:lstStyle>
              <a:lvl1pPr>
                <a:lnSpc>
                  <a:spcPct val="120000"/>
                </a:lnSpc>
                <a:spcBef>
                  <a:spcPts val="4500"/>
                </a:spcBef>
                <a:defRPr sz="2000">
                  <a:solidFill>
                    <a:srgbClr val="53585F"/>
                  </a:solidFill>
                </a:defRPr>
              </a:lvl1pPr>
            </a:lstStyle>
            <a:p>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a:t>
              </a:r>
              <a:endParaRPr lang="en-US" altLang="zh-CN"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Shape 3886"/>
            <p:cNvSpPr/>
            <p:nvPr/>
          </p:nvSpPr>
          <p:spPr>
            <a:xfrm>
              <a:off x="1499957" y="3322002"/>
              <a:ext cx="9847458" cy="635416"/>
            </a:xfrm>
            <a:prstGeom prst="roundRect">
              <a:avLst>
                <a:gd name="adj" fmla="val 50000"/>
              </a:avLst>
            </a:prstGeom>
            <a:solidFill>
              <a:srgbClr val="F2C74E"/>
            </a:solidFill>
            <a:ln w="12700" cap="flat">
              <a:noFill/>
              <a:miter lim="400000"/>
            </a:ln>
            <a:effectLst/>
          </p:spPr>
          <p:txBody>
            <a:bodyPr wrap="square" lIns="20090" tIns="20090" rIns="20090" bIns="20090" numCol="1" anchor="ctr">
              <a:noAutofit/>
            </a:bodyPr>
            <a:lstStyle/>
            <a:p>
              <a:pPr lvl="0">
                <a:lnSpc>
                  <a:spcPct val="120000"/>
                </a:lnSpc>
              </a:pPr>
              <a:endParaRPr sz="24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Shape 3888"/>
            <p:cNvSpPr/>
            <p:nvPr/>
          </p:nvSpPr>
          <p:spPr>
            <a:xfrm>
              <a:off x="2510301" y="4129847"/>
              <a:ext cx="7851547" cy="553998"/>
            </a:xfrm>
            <a:prstGeom prst="rect">
              <a:avLst/>
            </a:prstGeom>
            <a:noFill/>
            <a:ln w="12700" cap="flat">
              <a:noFill/>
              <a:miter lim="400000"/>
            </a:ln>
            <a:effectLst/>
          </p:spPr>
          <p:txBody>
            <a:bodyPr wrap="square" lIns="0" tIns="0" rIns="0" bIns="0" numCol="1" anchor="t">
              <a:spAutoFit/>
            </a:bodyPr>
            <a:lstStyle>
              <a:lvl1pPr>
                <a:lnSpc>
                  <a:spcPct val="120000"/>
                </a:lnSpc>
                <a:spcBef>
                  <a:spcPts val="4500"/>
                </a:spcBef>
                <a:defRPr sz="2000">
                  <a:solidFill>
                    <a:srgbClr val="53585F"/>
                  </a:solidFill>
                </a:defRPr>
              </a:lvl1pPr>
            </a:lstStyle>
            <a:p>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，修改文字内容，也可以直接复制你的内容到此。</a:t>
              </a:r>
              <a:endParaRPr lang="en-US" altLang="zh-CN"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 name="Shape 3889"/>
            <p:cNvSpPr/>
            <p:nvPr/>
          </p:nvSpPr>
          <p:spPr>
            <a:xfrm>
              <a:off x="1499957" y="5007066"/>
              <a:ext cx="9847458" cy="635416"/>
            </a:xfrm>
            <a:prstGeom prst="roundRect">
              <a:avLst>
                <a:gd name="adj" fmla="val 50000"/>
              </a:avLst>
            </a:prstGeom>
            <a:solidFill>
              <a:srgbClr val="E15444"/>
            </a:solidFill>
            <a:ln w="12700" cap="flat">
              <a:noFill/>
              <a:miter lim="400000"/>
            </a:ln>
            <a:effectLst/>
          </p:spPr>
          <p:txBody>
            <a:bodyPr wrap="square" lIns="20090" tIns="20090" rIns="20090" bIns="20090" numCol="1" anchor="ctr">
              <a:noAutofit/>
            </a:bodyPr>
            <a:lstStyle/>
            <a:p>
              <a:pPr lvl="0">
                <a:lnSpc>
                  <a:spcPct val="120000"/>
                </a:lnSpc>
              </a:pPr>
              <a:endParaRPr sz="24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Shape 3891"/>
            <p:cNvSpPr/>
            <p:nvPr/>
          </p:nvSpPr>
          <p:spPr>
            <a:xfrm>
              <a:off x="2510301" y="5814911"/>
              <a:ext cx="7851547" cy="553998"/>
            </a:xfrm>
            <a:prstGeom prst="rect">
              <a:avLst/>
            </a:prstGeom>
            <a:noFill/>
            <a:ln w="12700" cap="flat">
              <a:noFill/>
              <a:miter lim="400000"/>
            </a:ln>
            <a:effectLst/>
          </p:spPr>
          <p:txBody>
            <a:bodyPr wrap="square" lIns="0" tIns="0" rIns="0" bIns="0" numCol="1" anchor="t">
              <a:spAutoFit/>
            </a:bodyPr>
            <a:lstStyle>
              <a:lvl1pPr>
                <a:lnSpc>
                  <a:spcPct val="120000"/>
                </a:lnSpc>
                <a:spcBef>
                  <a:spcPts val="4500"/>
                </a:spcBef>
                <a:defRPr sz="2000">
                  <a:solidFill>
                    <a:srgbClr val="53585F"/>
                  </a:solidFill>
                </a:defRPr>
              </a:lvl1pPr>
            </a:lstStyle>
            <a:p>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a:t>
              </a:r>
              <a:r>
                <a:rPr lang="zh-CN" altLang="en-US" sz="10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此。请替换文字内容</a:t>
              </a: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，修改文字内容，也可以直接复制你的内容到此。</a:t>
              </a:r>
              <a:endParaRPr lang="en-US" altLang="zh-CN"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Text Placeholder 5"/>
            <p:cNvSpPr txBox="1"/>
            <p:nvPr/>
          </p:nvSpPr>
          <p:spPr>
            <a:xfrm>
              <a:off x="4308488" y="1693507"/>
              <a:ext cx="5627655" cy="431051"/>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30000"/>
                </a:lnSpc>
                <a:buNone/>
              </a:pPr>
              <a:r>
                <a:rPr lang="en-US" altLang="zh-CN" sz="18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Q1       </a:t>
              </a:r>
              <a:r>
                <a:rPr lang="zh-CN" altLang="en-US" sz="18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点击输入您的问题请替换文字内容内容</a:t>
              </a:r>
              <a:r>
                <a:rPr lang="en-US" sz="18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 ?</a:t>
              </a:r>
            </a:p>
          </p:txBody>
        </p:sp>
        <p:sp>
          <p:nvSpPr>
            <p:cNvPr id="10" name="Text Placeholder 5"/>
            <p:cNvSpPr txBox="1"/>
            <p:nvPr/>
          </p:nvSpPr>
          <p:spPr>
            <a:xfrm>
              <a:off x="4308489" y="5109249"/>
              <a:ext cx="5366396" cy="431051"/>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en-US" altLang="zh-CN" sz="2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Q3       </a:t>
              </a:r>
              <a:r>
                <a:rPr lang="zh-CN" altLang="en-US" sz="2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点击输入您的问题请替换文字内容内容</a:t>
              </a:r>
              <a:r>
                <a:rPr lang="en-US" altLang="zh-CN" sz="2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 ?</a:t>
              </a:r>
            </a:p>
          </p:txBody>
        </p:sp>
        <p:sp>
          <p:nvSpPr>
            <p:cNvPr id="11" name="Text Placeholder 5"/>
            <p:cNvSpPr txBox="1"/>
            <p:nvPr/>
          </p:nvSpPr>
          <p:spPr>
            <a:xfrm>
              <a:off x="4308488" y="3424186"/>
              <a:ext cx="5366397" cy="431051"/>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en-US" altLang="zh-CN" sz="18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Q2       </a:t>
              </a:r>
              <a:r>
                <a:rPr lang="zh-CN" altLang="en-US" sz="18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点击输入您的问题请替换文字内容内容</a:t>
              </a:r>
              <a:r>
                <a:rPr lang="en-US" altLang="zh-CN" sz="18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 ?</a:t>
              </a: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5523424"/>
            <a:ext cx="12290474" cy="1334576"/>
          </a:xfrm>
          <a:prstGeom prst="rect">
            <a:avLst/>
          </a:prstGeom>
          <a:solidFill>
            <a:srgbClr val="C9B19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6" name="Picture 4" descr="卡通遨游太空汇报模板"/>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37" y="604597"/>
            <a:ext cx="6064045" cy="510006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p:cNvSpPr>
            <a:spLocks noChangeArrowheads="1"/>
          </p:cNvSpPr>
          <p:nvPr/>
        </p:nvSpPr>
        <p:spPr bwMode="auto">
          <a:xfrm>
            <a:off x="6122963" y="2299037"/>
            <a:ext cx="389850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 typeface="Arial" panose="020B0604020202020204" pitchFamily="34" charset="0"/>
              <a:buNone/>
            </a:pPr>
            <a:r>
              <a:rPr lang="zh-CN" altLang="en-US" sz="7000" spc="600" dirty="0">
                <a:solidFill>
                  <a:srgbClr val="FFFFFF"/>
                </a:solidFill>
                <a:latin typeface="方正汉真广标简体" panose="02000000000000000000" pitchFamily="2" charset="-122"/>
                <a:ea typeface="方正汉真广标简体" panose="02000000000000000000" pitchFamily="2" charset="-122"/>
              </a:rPr>
              <a:t>感谢观看</a:t>
            </a:r>
            <a:endParaRPr lang="en-US" altLang="zh-CN" sz="7000" spc="600" dirty="0">
              <a:solidFill>
                <a:srgbClr val="FFFFFF"/>
              </a:solidFill>
              <a:latin typeface="方正汉真广标简体" panose="02000000000000000000" pitchFamily="2" charset="-122"/>
              <a:ea typeface="方正汉真广标简体" panose="02000000000000000000" pitchFamily="2" charset="-122"/>
            </a:endParaRPr>
          </a:p>
        </p:txBody>
      </p:sp>
      <p:sp>
        <p:nvSpPr>
          <p:cNvPr id="9" name="矩形 8"/>
          <p:cNvSpPr/>
          <p:nvPr/>
        </p:nvSpPr>
        <p:spPr>
          <a:xfrm>
            <a:off x="6033469" y="3732244"/>
            <a:ext cx="6297335" cy="507831"/>
          </a:xfrm>
          <a:prstGeom prst="rect">
            <a:avLst/>
          </a:prstGeom>
        </p:spPr>
        <p:txBody>
          <a:bodyPr wrap="square">
            <a:spAutoFit/>
          </a:bodyPr>
          <a:lstStyle/>
          <a:p>
            <a:pPr>
              <a:lnSpc>
                <a:spcPct val="150000"/>
              </a:lnSpc>
            </a:pPr>
            <a:r>
              <a:rPr lang="en-US" altLang="zh-CN" spc="300" noProof="1">
                <a:solidFill>
                  <a:schemeClr val="bg1"/>
                </a:solidFill>
                <a:latin typeface="微软雅黑" panose="020B0503020204020204" pitchFamily="34" charset="-122"/>
                <a:ea typeface="微软雅黑" panose="020B0503020204020204" pitchFamily="34" charset="-122"/>
              </a:rPr>
              <a:t>Consectetaur Cillium Adipisicing Pecu</a:t>
            </a:r>
            <a:endParaRPr lang="zh-CN" altLang="en-US" spc="300" dirty="0">
              <a:solidFill>
                <a:schemeClr val="bg1"/>
              </a:solidFill>
              <a:latin typeface="微软雅黑" panose="020B0503020204020204" pitchFamily="34" charset="-122"/>
              <a:ea typeface="微软雅黑" panose="020B0503020204020204" pitchFamily="34" charset="-122"/>
            </a:endParaRPr>
          </a:p>
        </p:txBody>
      </p:sp>
      <p:grpSp>
        <p:nvGrpSpPr>
          <p:cNvPr id="14" name="组合 13"/>
          <p:cNvGrpSpPr/>
          <p:nvPr/>
        </p:nvGrpSpPr>
        <p:grpSpPr>
          <a:xfrm>
            <a:off x="5988955" y="3342091"/>
            <a:ext cx="6064045" cy="461665"/>
            <a:chOff x="3676622" y="3445712"/>
            <a:chExt cx="4921813" cy="461665"/>
          </a:xfrm>
        </p:grpSpPr>
        <p:sp>
          <p:nvSpPr>
            <p:cNvPr id="10" name="文本框 9"/>
            <p:cNvSpPr txBox="1"/>
            <p:nvPr/>
          </p:nvSpPr>
          <p:spPr>
            <a:xfrm>
              <a:off x="3676622" y="3445712"/>
              <a:ext cx="1283405" cy="461665"/>
            </a:xfrm>
            <a:prstGeom prst="rect">
              <a:avLst/>
            </a:prstGeom>
            <a:noFill/>
          </p:spPr>
          <p:txBody>
            <a:bodyPr wrap="square" rtlCol="0">
              <a:spAutoFit/>
            </a:bodyPr>
            <a:lstStyle/>
            <a:p>
              <a:pPr algn="ctr"/>
              <a:r>
                <a:rPr lang="zh-CN" altLang="en-US" sz="2400" dirty="0">
                  <a:solidFill>
                    <a:schemeClr val="bg1"/>
                  </a:solidFill>
                  <a:latin typeface="+mn-ea"/>
                </a:rPr>
                <a:t>工作总结</a:t>
              </a:r>
              <a:r>
                <a:rPr lang="en-US" altLang="zh-CN" sz="2400" dirty="0">
                  <a:solidFill>
                    <a:schemeClr val="bg1"/>
                  </a:solidFill>
                  <a:latin typeface="+mn-ea"/>
                </a:rPr>
                <a:t>/</a:t>
              </a:r>
              <a:endParaRPr lang="zh-CN" altLang="en-US" sz="2400" dirty="0">
                <a:solidFill>
                  <a:schemeClr val="bg1"/>
                </a:solidFill>
                <a:latin typeface="+mn-ea"/>
              </a:endParaRPr>
            </a:p>
          </p:txBody>
        </p:sp>
        <p:sp>
          <p:nvSpPr>
            <p:cNvPr id="11" name="文本框 10"/>
            <p:cNvSpPr txBox="1"/>
            <p:nvPr/>
          </p:nvSpPr>
          <p:spPr>
            <a:xfrm>
              <a:off x="4855205" y="3445712"/>
              <a:ext cx="1371746" cy="461665"/>
            </a:xfrm>
            <a:prstGeom prst="rect">
              <a:avLst/>
            </a:prstGeom>
            <a:noFill/>
          </p:spPr>
          <p:txBody>
            <a:bodyPr wrap="square" rtlCol="0">
              <a:spAutoFit/>
            </a:bodyPr>
            <a:lstStyle/>
            <a:p>
              <a:pPr algn="ctr"/>
              <a:r>
                <a:rPr lang="zh-CN" altLang="en-US" sz="2400" dirty="0">
                  <a:solidFill>
                    <a:schemeClr val="bg1"/>
                  </a:solidFill>
                  <a:latin typeface="+mn-ea"/>
                </a:rPr>
                <a:t>课堂演讲</a:t>
              </a:r>
              <a:r>
                <a:rPr lang="en-US" altLang="zh-CN" sz="2400" dirty="0">
                  <a:solidFill>
                    <a:schemeClr val="bg1"/>
                  </a:solidFill>
                  <a:latin typeface="+mn-ea"/>
                </a:rPr>
                <a:t>/</a:t>
              </a:r>
              <a:endParaRPr lang="zh-CN" altLang="en-US" sz="2400" dirty="0">
                <a:solidFill>
                  <a:schemeClr val="bg1"/>
                </a:solidFill>
                <a:latin typeface="+mn-ea"/>
              </a:endParaRPr>
            </a:p>
          </p:txBody>
        </p:sp>
        <p:sp>
          <p:nvSpPr>
            <p:cNvPr id="12" name="文本框 11"/>
            <p:cNvSpPr txBox="1"/>
            <p:nvPr/>
          </p:nvSpPr>
          <p:spPr>
            <a:xfrm>
              <a:off x="6122129" y="3445712"/>
              <a:ext cx="1234096" cy="461665"/>
            </a:xfrm>
            <a:prstGeom prst="rect">
              <a:avLst/>
            </a:prstGeom>
            <a:noFill/>
          </p:spPr>
          <p:txBody>
            <a:bodyPr wrap="square" rtlCol="0">
              <a:spAutoFit/>
            </a:bodyPr>
            <a:lstStyle/>
            <a:p>
              <a:pPr algn="ctr"/>
              <a:r>
                <a:rPr lang="zh-CN" altLang="en-US" sz="2400" dirty="0">
                  <a:solidFill>
                    <a:schemeClr val="bg1"/>
                  </a:solidFill>
                  <a:latin typeface="+mn-ea"/>
                </a:rPr>
                <a:t>教学课件</a:t>
              </a:r>
              <a:r>
                <a:rPr lang="en-US" altLang="zh-CN" sz="2400" dirty="0">
                  <a:solidFill>
                    <a:schemeClr val="bg1"/>
                  </a:solidFill>
                  <a:latin typeface="+mn-ea"/>
                </a:rPr>
                <a:t>/</a:t>
              </a:r>
              <a:endParaRPr lang="zh-CN" altLang="en-US" sz="2400" dirty="0">
                <a:solidFill>
                  <a:schemeClr val="bg1"/>
                </a:solidFill>
                <a:latin typeface="+mn-ea"/>
              </a:endParaRPr>
            </a:p>
          </p:txBody>
        </p:sp>
        <p:sp>
          <p:nvSpPr>
            <p:cNvPr id="13" name="文本框 12"/>
            <p:cNvSpPr txBox="1"/>
            <p:nvPr/>
          </p:nvSpPr>
          <p:spPr>
            <a:xfrm>
              <a:off x="7251402" y="3445712"/>
              <a:ext cx="1347033" cy="461665"/>
            </a:xfrm>
            <a:prstGeom prst="rect">
              <a:avLst/>
            </a:prstGeom>
            <a:noFill/>
          </p:spPr>
          <p:txBody>
            <a:bodyPr wrap="square" rtlCol="0">
              <a:spAutoFit/>
            </a:bodyPr>
            <a:lstStyle/>
            <a:p>
              <a:pPr algn="ctr"/>
              <a:r>
                <a:rPr lang="zh-CN" altLang="en-US" sz="2400" dirty="0">
                  <a:solidFill>
                    <a:schemeClr val="bg1"/>
                  </a:solidFill>
                  <a:latin typeface="+mn-ea"/>
                </a:rPr>
                <a:t>教育通用</a:t>
              </a: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163" y="3906063"/>
            <a:ext cx="3460049" cy="75111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44"/>
          <p:cNvSpPr>
            <a:spLocks noChangeArrowheads="1"/>
          </p:cNvSpPr>
          <p:nvPr/>
        </p:nvSpPr>
        <p:spPr bwMode="auto">
          <a:xfrm>
            <a:off x="1878842" y="2813448"/>
            <a:ext cx="1734692"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pPr>
            <a:r>
              <a:rPr lang="en-US" altLang="zh-CN" sz="8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01</a:t>
            </a:r>
          </a:p>
        </p:txBody>
      </p:sp>
      <p:grpSp>
        <p:nvGrpSpPr>
          <p:cNvPr id="8" name="组合 7"/>
          <p:cNvGrpSpPr/>
          <p:nvPr/>
        </p:nvGrpSpPr>
        <p:grpSpPr>
          <a:xfrm>
            <a:off x="6096000" y="2807411"/>
            <a:ext cx="5071459" cy="1600441"/>
            <a:chOff x="3519362" y="3708633"/>
            <a:chExt cx="5186744" cy="700218"/>
          </a:xfrm>
        </p:grpSpPr>
        <p:sp>
          <p:nvSpPr>
            <p:cNvPr id="9" name="文本框 8"/>
            <p:cNvSpPr txBox="1"/>
            <p:nvPr/>
          </p:nvSpPr>
          <p:spPr>
            <a:xfrm>
              <a:off x="3519362" y="3708633"/>
              <a:ext cx="3642689" cy="255849"/>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输入你的内容</a:t>
              </a:r>
            </a:p>
          </p:txBody>
        </p:sp>
        <p:sp>
          <p:nvSpPr>
            <p:cNvPr id="10" name="矩形 9"/>
            <p:cNvSpPr/>
            <p:nvPr/>
          </p:nvSpPr>
          <p:spPr>
            <a:xfrm>
              <a:off x="3519362" y="3964482"/>
              <a:ext cx="5186744" cy="444369"/>
            </a:xfrm>
            <a:prstGeom prst="rect">
              <a:avLst/>
            </a:prstGeom>
          </p:spPr>
          <p:txBody>
            <a:bodyPr wrap="square">
              <a:spAutoFit/>
            </a:bodyPr>
            <a:lstStyle/>
            <a:p>
              <a:pPr>
                <a:lnSpc>
                  <a:spcPct val="150000"/>
                </a:lnSpc>
              </a:pPr>
              <a:r>
                <a:rPr lang="en-US" altLang="zh-CN" sz="2000" noProof="1">
                  <a:solidFill>
                    <a:schemeClr val="bg1"/>
                  </a:solidFill>
                  <a:latin typeface="+mn-ea"/>
                </a:rPr>
                <a:t>lorem ipsum dolor sit er. ipsum dolor sit er</a:t>
              </a:r>
            </a:p>
            <a:p>
              <a:pPr>
                <a:lnSpc>
                  <a:spcPct val="150000"/>
                </a:lnSpc>
              </a:pPr>
              <a:r>
                <a:rPr lang="en-US" altLang="zh-CN" sz="2000" noProof="1">
                  <a:solidFill>
                    <a:schemeClr val="bg1"/>
                  </a:solidFill>
                  <a:latin typeface="+mn-ea"/>
                </a:rPr>
                <a:t>lorem ipsum dolor sit er. ipsum dolor sit er  </a:t>
              </a:r>
              <a:endParaRPr lang="zh-CN" altLang="en-US" sz="2000" dirty="0">
                <a:solidFill>
                  <a:schemeClr val="bg1"/>
                </a:solidFill>
                <a:latin typeface="+mn-ea"/>
              </a:endParaRPr>
            </a:p>
          </p:txBody>
        </p:sp>
      </p:grpSp>
      <p:sp>
        <p:nvSpPr>
          <p:cNvPr id="11" name="Freeform 7"/>
          <p:cNvSpPr/>
          <p:nvPr/>
        </p:nvSpPr>
        <p:spPr bwMode="auto">
          <a:xfrm>
            <a:off x="2830513" y="568325"/>
            <a:ext cx="517525" cy="198438"/>
          </a:xfrm>
          <a:custGeom>
            <a:avLst/>
            <a:gdLst>
              <a:gd name="T0" fmla="*/ 159 w 162"/>
              <a:gd name="T1" fmla="*/ 62 h 62"/>
              <a:gd name="T2" fmla="*/ 161 w 162"/>
              <a:gd name="T3" fmla="*/ 54 h 62"/>
              <a:gd name="T4" fmla="*/ 137 w 162"/>
              <a:gd name="T5" fmla="*/ 26 h 62"/>
              <a:gd name="T6" fmla="*/ 121 w 162"/>
              <a:gd name="T7" fmla="*/ 30 h 62"/>
              <a:gd name="T8" fmla="*/ 121 w 162"/>
              <a:gd name="T9" fmla="*/ 28 h 62"/>
              <a:gd name="T10" fmla="*/ 121 w 162"/>
              <a:gd name="T11" fmla="*/ 27 h 62"/>
              <a:gd name="T12" fmla="*/ 121 w 162"/>
              <a:gd name="T13" fmla="*/ 22 h 62"/>
              <a:gd name="T14" fmla="*/ 119 w 162"/>
              <a:gd name="T15" fmla="*/ 16 h 62"/>
              <a:gd name="T16" fmla="*/ 118 w 162"/>
              <a:gd name="T17" fmla="*/ 15 h 62"/>
              <a:gd name="T18" fmla="*/ 118 w 162"/>
              <a:gd name="T19" fmla="*/ 15 h 62"/>
              <a:gd name="T20" fmla="*/ 118 w 162"/>
              <a:gd name="T21" fmla="*/ 15 h 62"/>
              <a:gd name="T22" fmla="*/ 115 w 162"/>
              <a:gd name="T23" fmla="*/ 9 h 62"/>
              <a:gd name="T24" fmla="*/ 109 w 162"/>
              <a:gd name="T25" fmla="*/ 5 h 62"/>
              <a:gd name="T26" fmla="*/ 97 w 162"/>
              <a:gd name="T27" fmla="*/ 0 h 62"/>
              <a:gd name="T28" fmla="*/ 83 w 162"/>
              <a:gd name="T29" fmla="*/ 3 h 62"/>
              <a:gd name="T30" fmla="*/ 73 w 162"/>
              <a:gd name="T31" fmla="*/ 12 h 62"/>
              <a:gd name="T32" fmla="*/ 70 w 162"/>
              <a:gd name="T33" fmla="*/ 18 h 62"/>
              <a:gd name="T34" fmla="*/ 69 w 162"/>
              <a:gd name="T35" fmla="*/ 24 h 62"/>
              <a:gd name="T36" fmla="*/ 58 w 162"/>
              <a:gd name="T37" fmla="*/ 21 h 62"/>
              <a:gd name="T38" fmla="*/ 52 w 162"/>
              <a:gd name="T39" fmla="*/ 21 h 62"/>
              <a:gd name="T40" fmla="*/ 41 w 162"/>
              <a:gd name="T41" fmla="*/ 26 h 62"/>
              <a:gd name="T42" fmla="*/ 33 w 162"/>
              <a:gd name="T43" fmla="*/ 43 h 62"/>
              <a:gd name="T44" fmla="*/ 32 w 162"/>
              <a:gd name="T45" fmla="*/ 43 h 62"/>
              <a:gd name="T46" fmla="*/ 32 w 162"/>
              <a:gd name="T47" fmla="*/ 43 h 62"/>
              <a:gd name="T48" fmla="*/ 32 w 162"/>
              <a:gd name="T49" fmla="*/ 43 h 62"/>
              <a:gd name="T50" fmla="*/ 1 w 162"/>
              <a:gd name="T51" fmla="*/ 59 h 62"/>
              <a:gd name="T52" fmla="*/ 0 w 162"/>
              <a:gd name="T53" fmla="*/ 62 h 62"/>
              <a:gd name="T54" fmla="*/ 159 w 162"/>
              <a:gd name="T55"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2" h="62">
                <a:moveTo>
                  <a:pt x="159" y="62"/>
                </a:moveTo>
                <a:cubicBezTo>
                  <a:pt x="160" y="59"/>
                  <a:pt x="161" y="57"/>
                  <a:pt x="161" y="54"/>
                </a:cubicBezTo>
                <a:cubicBezTo>
                  <a:pt x="162" y="40"/>
                  <a:pt x="151" y="26"/>
                  <a:pt x="137" y="26"/>
                </a:cubicBezTo>
                <a:cubicBezTo>
                  <a:pt x="131" y="26"/>
                  <a:pt x="125" y="27"/>
                  <a:pt x="121" y="30"/>
                </a:cubicBezTo>
                <a:cubicBezTo>
                  <a:pt x="121" y="30"/>
                  <a:pt x="121" y="29"/>
                  <a:pt x="121" y="28"/>
                </a:cubicBezTo>
                <a:cubicBezTo>
                  <a:pt x="121" y="28"/>
                  <a:pt x="121" y="27"/>
                  <a:pt x="121" y="27"/>
                </a:cubicBezTo>
                <a:cubicBezTo>
                  <a:pt x="121" y="25"/>
                  <a:pt x="121" y="24"/>
                  <a:pt x="121" y="22"/>
                </a:cubicBezTo>
                <a:cubicBezTo>
                  <a:pt x="120" y="20"/>
                  <a:pt x="120" y="18"/>
                  <a:pt x="119" y="16"/>
                </a:cubicBezTo>
                <a:cubicBezTo>
                  <a:pt x="119" y="16"/>
                  <a:pt x="119" y="15"/>
                  <a:pt x="118" y="15"/>
                </a:cubicBezTo>
                <a:cubicBezTo>
                  <a:pt x="118" y="15"/>
                  <a:pt x="118" y="15"/>
                  <a:pt x="118" y="15"/>
                </a:cubicBezTo>
                <a:cubicBezTo>
                  <a:pt x="118" y="15"/>
                  <a:pt x="118" y="15"/>
                  <a:pt x="118" y="15"/>
                </a:cubicBezTo>
                <a:cubicBezTo>
                  <a:pt x="118" y="13"/>
                  <a:pt x="117" y="12"/>
                  <a:pt x="115" y="9"/>
                </a:cubicBezTo>
                <a:cubicBezTo>
                  <a:pt x="113" y="7"/>
                  <a:pt x="111" y="6"/>
                  <a:pt x="109" y="5"/>
                </a:cubicBezTo>
                <a:cubicBezTo>
                  <a:pt x="106" y="2"/>
                  <a:pt x="101" y="1"/>
                  <a:pt x="97" y="0"/>
                </a:cubicBezTo>
                <a:cubicBezTo>
                  <a:pt x="92" y="0"/>
                  <a:pt x="88" y="1"/>
                  <a:pt x="83" y="3"/>
                </a:cubicBezTo>
                <a:cubicBezTo>
                  <a:pt x="79" y="5"/>
                  <a:pt x="76" y="8"/>
                  <a:pt x="73" y="12"/>
                </a:cubicBezTo>
                <a:cubicBezTo>
                  <a:pt x="72" y="14"/>
                  <a:pt x="71" y="16"/>
                  <a:pt x="70" y="18"/>
                </a:cubicBezTo>
                <a:cubicBezTo>
                  <a:pt x="69" y="20"/>
                  <a:pt x="69" y="22"/>
                  <a:pt x="69" y="24"/>
                </a:cubicBezTo>
                <a:cubicBezTo>
                  <a:pt x="66" y="22"/>
                  <a:pt x="62" y="21"/>
                  <a:pt x="58" y="21"/>
                </a:cubicBezTo>
                <a:cubicBezTo>
                  <a:pt x="56" y="21"/>
                  <a:pt x="54" y="21"/>
                  <a:pt x="52" y="21"/>
                </a:cubicBezTo>
                <a:cubicBezTo>
                  <a:pt x="48" y="22"/>
                  <a:pt x="44" y="24"/>
                  <a:pt x="41" y="26"/>
                </a:cubicBezTo>
                <a:cubicBezTo>
                  <a:pt x="36" y="31"/>
                  <a:pt x="33" y="36"/>
                  <a:pt x="33" y="43"/>
                </a:cubicBezTo>
                <a:cubicBezTo>
                  <a:pt x="33" y="43"/>
                  <a:pt x="32" y="43"/>
                  <a:pt x="32" y="43"/>
                </a:cubicBezTo>
                <a:cubicBezTo>
                  <a:pt x="30" y="43"/>
                  <a:pt x="28" y="43"/>
                  <a:pt x="32" y="43"/>
                </a:cubicBezTo>
                <a:cubicBezTo>
                  <a:pt x="32" y="43"/>
                  <a:pt x="32" y="43"/>
                  <a:pt x="32" y="43"/>
                </a:cubicBezTo>
                <a:cubicBezTo>
                  <a:pt x="20" y="41"/>
                  <a:pt x="6" y="45"/>
                  <a:pt x="1" y="59"/>
                </a:cubicBezTo>
                <a:cubicBezTo>
                  <a:pt x="1" y="60"/>
                  <a:pt x="1" y="61"/>
                  <a:pt x="0" y="62"/>
                </a:cubicBezTo>
                <a:lnTo>
                  <a:pt x="159" y="6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 name="Freeform 8"/>
          <p:cNvSpPr/>
          <p:nvPr/>
        </p:nvSpPr>
        <p:spPr bwMode="auto">
          <a:xfrm>
            <a:off x="0" y="568325"/>
            <a:ext cx="1581151" cy="601663"/>
          </a:xfrm>
          <a:custGeom>
            <a:avLst/>
            <a:gdLst>
              <a:gd name="T0" fmla="*/ 488 w 496"/>
              <a:gd name="T1" fmla="*/ 189 h 189"/>
              <a:gd name="T2" fmla="*/ 493 w 496"/>
              <a:gd name="T3" fmla="*/ 165 h 189"/>
              <a:gd name="T4" fmla="*/ 419 w 496"/>
              <a:gd name="T5" fmla="*/ 79 h 189"/>
              <a:gd name="T6" fmla="*/ 370 w 496"/>
              <a:gd name="T7" fmla="*/ 92 h 189"/>
              <a:gd name="T8" fmla="*/ 370 w 496"/>
              <a:gd name="T9" fmla="*/ 87 h 189"/>
              <a:gd name="T10" fmla="*/ 370 w 496"/>
              <a:gd name="T11" fmla="*/ 83 h 189"/>
              <a:gd name="T12" fmla="*/ 369 w 496"/>
              <a:gd name="T13" fmla="*/ 67 h 189"/>
              <a:gd name="T14" fmla="*/ 363 w 496"/>
              <a:gd name="T15" fmla="*/ 49 h 189"/>
              <a:gd name="T16" fmla="*/ 362 w 496"/>
              <a:gd name="T17" fmla="*/ 46 h 189"/>
              <a:gd name="T18" fmla="*/ 362 w 496"/>
              <a:gd name="T19" fmla="*/ 46 h 189"/>
              <a:gd name="T20" fmla="*/ 362 w 496"/>
              <a:gd name="T21" fmla="*/ 46 h 189"/>
              <a:gd name="T22" fmla="*/ 350 w 496"/>
              <a:gd name="T23" fmla="*/ 28 h 189"/>
              <a:gd name="T24" fmla="*/ 335 w 496"/>
              <a:gd name="T25" fmla="*/ 14 h 189"/>
              <a:gd name="T26" fmla="*/ 296 w 496"/>
              <a:gd name="T27" fmla="*/ 1 h 189"/>
              <a:gd name="T28" fmla="*/ 255 w 496"/>
              <a:gd name="T29" fmla="*/ 9 h 189"/>
              <a:gd name="T30" fmla="*/ 223 w 496"/>
              <a:gd name="T31" fmla="*/ 36 h 189"/>
              <a:gd name="T32" fmla="*/ 214 w 496"/>
              <a:gd name="T33" fmla="*/ 55 h 189"/>
              <a:gd name="T34" fmla="*/ 210 w 496"/>
              <a:gd name="T35" fmla="*/ 73 h 189"/>
              <a:gd name="T36" fmla="*/ 178 w 496"/>
              <a:gd name="T37" fmla="*/ 63 h 189"/>
              <a:gd name="T38" fmla="*/ 159 w 496"/>
              <a:gd name="T39" fmla="*/ 64 h 189"/>
              <a:gd name="T40" fmla="*/ 123 w 496"/>
              <a:gd name="T41" fmla="*/ 81 h 189"/>
              <a:gd name="T42" fmla="*/ 99 w 496"/>
              <a:gd name="T43" fmla="*/ 131 h 189"/>
              <a:gd name="T44" fmla="*/ 98 w 496"/>
              <a:gd name="T45" fmla="*/ 132 h 189"/>
              <a:gd name="T46" fmla="*/ 97 w 496"/>
              <a:gd name="T47" fmla="*/ 133 h 189"/>
              <a:gd name="T48" fmla="*/ 97 w 496"/>
              <a:gd name="T49" fmla="*/ 133 h 189"/>
              <a:gd name="T50" fmla="*/ 2 w 496"/>
              <a:gd name="T51" fmla="*/ 180 h 189"/>
              <a:gd name="T52" fmla="*/ 0 w 496"/>
              <a:gd name="T53" fmla="*/ 189 h 189"/>
              <a:gd name="T54" fmla="*/ 488 w 496"/>
              <a:gd name="T55" fmla="*/ 18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6" h="189">
                <a:moveTo>
                  <a:pt x="488" y="189"/>
                </a:moveTo>
                <a:cubicBezTo>
                  <a:pt x="491" y="182"/>
                  <a:pt x="493" y="174"/>
                  <a:pt x="493" y="165"/>
                </a:cubicBezTo>
                <a:cubicBezTo>
                  <a:pt x="496" y="124"/>
                  <a:pt x="463" y="79"/>
                  <a:pt x="419" y="79"/>
                </a:cubicBezTo>
                <a:cubicBezTo>
                  <a:pt x="401" y="79"/>
                  <a:pt x="384" y="84"/>
                  <a:pt x="370" y="92"/>
                </a:cubicBezTo>
                <a:cubicBezTo>
                  <a:pt x="370" y="91"/>
                  <a:pt x="370" y="89"/>
                  <a:pt x="370" y="87"/>
                </a:cubicBezTo>
                <a:cubicBezTo>
                  <a:pt x="370" y="86"/>
                  <a:pt x="370" y="84"/>
                  <a:pt x="370" y="83"/>
                </a:cubicBezTo>
                <a:cubicBezTo>
                  <a:pt x="371" y="78"/>
                  <a:pt x="370" y="72"/>
                  <a:pt x="369" y="67"/>
                </a:cubicBezTo>
                <a:cubicBezTo>
                  <a:pt x="368" y="61"/>
                  <a:pt x="366" y="55"/>
                  <a:pt x="363" y="49"/>
                </a:cubicBezTo>
                <a:cubicBezTo>
                  <a:pt x="363" y="48"/>
                  <a:pt x="363" y="47"/>
                  <a:pt x="362" y="46"/>
                </a:cubicBezTo>
                <a:cubicBezTo>
                  <a:pt x="362" y="46"/>
                  <a:pt x="362" y="46"/>
                  <a:pt x="362" y="46"/>
                </a:cubicBezTo>
                <a:cubicBezTo>
                  <a:pt x="362" y="46"/>
                  <a:pt x="362" y="46"/>
                  <a:pt x="362" y="46"/>
                </a:cubicBezTo>
                <a:cubicBezTo>
                  <a:pt x="360" y="41"/>
                  <a:pt x="357" y="37"/>
                  <a:pt x="350" y="28"/>
                </a:cubicBezTo>
                <a:cubicBezTo>
                  <a:pt x="346" y="22"/>
                  <a:pt x="340" y="18"/>
                  <a:pt x="335" y="14"/>
                </a:cubicBezTo>
                <a:cubicBezTo>
                  <a:pt x="323" y="6"/>
                  <a:pt x="310" y="2"/>
                  <a:pt x="296" y="1"/>
                </a:cubicBezTo>
                <a:cubicBezTo>
                  <a:pt x="281" y="0"/>
                  <a:pt x="268" y="2"/>
                  <a:pt x="255" y="9"/>
                </a:cubicBezTo>
                <a:cubicBezTo>
                  <a:pt x="242" y="15"/>
                  <a:pt x="231" y="24"/>
                  <a:pt x="223" y="36"/>
                </a:cubicBezTo>
                <a:cubicBezTo>
                  <a:pt x="220" y="43"/>
                  <a:pt x="217" y="49"/>
                  <a:pt x="214" y="55"/>
                </a:cubicBezTo>
                <a:cubicBezTo>
                  <a:pt x="212" y="61"/>
                  <a:pt x="211" y="67"/>
                  <a:pt x="210" y="73"/>
                </a:cubicBezTo>
                <a:cubicBezTo>
                  <a:pt x="200" y="67"/>
                  <a:pt x="189" y="64"/>
                  <a:pt x="178" y="63"/>
                </a:cubicBezTo>
                <a:cubicBezTo>
                  <a:pt x="171" y="63"/>
                  <a:pt x="165" y="64"/>
                  <a:pt x="159" y="64"/>
                </a:cubicBezTo>
                <a:cubicBezTo>
                  <a:pt x="145" y="67"/>
                  <a:pt x="133" y="72"/>
                  <a:pt x="123" y="81"/>
                </a:cubicBezTo>
                <a:cubicBezTo>
                  <a:pt x="109" y="94"/>
                  <a:pt x="100" y="112"/>
                  <a:pt x="99" y="131"/>
                </a:cubicBezTo>
                <a:cubicBezTo>
                  <a:pt x="98" y="131"/>
                  <a:pt x="98" y="132"/>
                  <a:pt x="98" y="132"/>
                </a:cubicBezTo>
                <a:cubicBezTo>
                  <a:pt x="92" y="131"/>
                  <a:pt x="86" y="130"/>
                  <a:pt x="97" y="133"/>
                </a:cubicBezTo>
                <a:cubicBezTo>
                  <a:pt x="97" y="133"/>
                  <a:pt x="97" y="133"/>
                  <a:pt x="97" y="133"/>
                </a:cubicBezTo>
                <a:cubicBezTo>
                  <a:pt x="59" y="125"/>
                  <a:pt x="17" y="137"/>
                  <a:pt x="2" y="180"/>
                </a:cubicBezTo>
                <a:cubicBezTo>
                  <a:pt x="1" y="183"/>
                  <a:pt x="0" y="186"/>
                  <a:pt x="0" y="189"/>
                </a:cubicBezTo>
                <a:lnTo>
                  <a:pt x="488" y="18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pic>
        <p:nvPicPr>
          <p:cNvPr id="13" name="Picture 11" descr="未标题-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0615" y="568325"/>
            <a:ext cx="476250" cy="530225"/>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p:nvGrpSpPr>
        <p:grpSpPr bwMode="auto">
          <a:xfrm>
            <a:off x="113477" y="701675"/>
            <a:ext cx="177800" cy="174625"/>
            <a:chOff x="223" y="203"/>
            <a:chExt cx="213" cy="211"/>
          </a:xfrm>
        </p:grpSpPr>
        <p:sp>
          <p:nvSpPr>
            <p:cNvPr id="15" name="Freeform 14"/>
            <p:cNvSpPr/>
            <p:nvPr/>
          </p:nvSpPr>
          <p:spPr bwMode="auto">
            <a:xfrm>
              <a:off x="223" y="203"/>
              <a:ext cx="213" cy="211"/>
            </a:xfrm>
            <a:custGeom>
              <a:avLst/>
              <a:gdLst>
                <a:gd name="T0" fmla="*/ 133 w 213"/>
                <a:gd name="T1" fmla="*/ 0 h 211"/>
                <a:gd name="T2" fmla="*/ 130 w 213"/>
                <a:gd name="T3" fmla="*/ 90 h 211"/>
                <a:gd name="T4" fmla="*/ 213 w 213"/>
                <a:gd name="T5" fmla="*/ 130 h 211"/>
                <a:gd name="T6" fmla="*/ 121 w 213"/>
                <a:gd name="T7" fmla="*/ 130 h 211"/>
                <a:gd name="T8" fmla="*/ 83 w 213"/>
                <a:gd name="T9" fmla="*/ 211 h 211"/>
                <a:gd name="T10" fmla="*/ 83 w 213"/>
                <a:gd name="T11" fmla="*/ 121 h 211"/>
                <a:gd name="T12" fmla="*/ 0 w 213"/>
                <a:gd name="T13" fmla="*/ 81 h 211"/>
                <a:gd name="T14" fmla="*/ 93 w 213"/>
                <a:gd name="T15" fmla="*/ 81 h 211"/>
                <a:gd name="T16" fmla="*/ 133 w 213"/>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3" h="211">
                  <a:moveTo>
                    <a:pt x="133" y="0"/>
                  </a:moveTo>
                  <a:lnTo>
                    <a:pt x="130" y="90"/>
                  </a:lnTo>
                  <a:lnTo>
                    <a:pt x="213" y="130"/>
                  </a:lnTo>
                  <a:lnTo>
                    <a:pt x="121" y="130"/>
                  </a:lnTo>
                  <a:lnTo>
                    <a:pt x="83" y="211"/>
                  </a:lnTo>
                  <a:lnTo>
                    <a:pt x="83" y="121"/>
                  </a:lnTo>
                  <a:lnTo>
                    <a:pt x="0" y="81"/>
                  </a:lnTo>
                  <a:lnTo>
                    <a:pt x="93" y="81"/>
                  </a:lnTo>
                  <a:lnTo>
                    <a:pt x="13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Oval 15"/>
            <p:cNvSpPr>
              <a:spLocks noChangeArrowheads="1"/>
            </p:cNvSpPr>
            <p:nvPr/>
          </p:nvSpPr>
          <p:spPr bwMode="auto">
            <a:xfrm>
              <a:off x="259" y="239"/>
              <a:ext cx="142" cy="139"/>
            </a:xfrm>
            <a:prstGeom prst="ellipse">
              <a:avLst/>
            </a:prstGeom>
            <a:solidFill>
              <a:srgbClr val="FFFFFF">
                <a:alpha val="17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397414" y="1715588"/>
            <a:ext cx="10056900" cy="5218287"/>
            <a:chOff x="1397414" y="2014166"/>
            <a:chExt cx="10056900" cy="5218287"/>
          </a:xfrm>
        </p:grpSpPr>
        <p:grpSp>
          <p:nvGrpSpPr>
            <p:cNvPr id="5" name="Group 16"/>
            <p:cNvGrpSpPr/>
            <p:nvPr/>
          </p:nvGrpSpPr>
          <p:grpSpPr>
            <a:xfrm>
              <a:off x="1397414" y="2552987"/>
              <a:ext cx="2514349" cy="616632"/>
              <a:chOff x="897773" y="2420683"/>
              <a:chExt cx="2384237" cy="584722"/>
            </a:xfrm>
          </p:grpSpPr>
          <p:sp>
            <p:nvSpPr>
              <p:cNvPr id="164" name="TextBox 153"/>
              <p:cNvSpPr txBox="1"/>
              <p:nvPr/>
            </p:nvSpPr>
            <p:spPr>
              <a:xfrm>
                <a:off x="1406474" y="2420683"/>
                <a:ext cx="1366830" cy="332708"/>
              </a:xfrm>
              <a:prstGeom prst="rect">
                <a:avLst/>
              </a:prstGeom>
              <a:noFill/>
            </p:spPr>
            <p:txBody>
              <a:bodyPr wrap="none" rtlCol="0">
                <a:spAutoFit/>
              </a:bodyPr>
              <a:lstStyle/>
              <a:p>
                <a:pPr algn="ctr">
                  <a:lnSpc>
                    <a:spcPct val="120000"/>
                  </a:lnSpc>
                </a:pPr>
                <a:r>
                  <a:rPr lang="zh-CN" altLang="en-US"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65" name="Rectangle 154"/>
              <p:cNvSpPr/>
              <p:nvPr/>
            </p:nvSpPr>
            <p:spPr>
              <a:xfrm>
                <a:off x="897773" y="2637675"/>
                <a:ext cx="2384237" cy="367730"/>
              </a:xfrm>
              <a:prstGeom prst="rect">
                <a:avLst/>
              </a:prstGeom>
            </p:spPr>
            <p:txBody>
              <a:bodyPr wrap="square">
                <a:spAutoFit/>
              </a:bodyPr>
              <a:lstStyle/>
              <a:p>
                <a:pPr>
                  <a:lnSpc>
                    <a:spcPct val="120000"/>
                  </a:lnSpc>
                </a:pPr>
                <a:r>
                  <a:rPr lang="zh-CN" altLang="en-US"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请替换文字内容，点击添加相关标题文字，修改文字内容，也可以直接复制你的内容到此。</a:t>
                </a:r>
                <a:endParaRPr lang="en-GB"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6" name="Group 155"/>
            <p:cNvGrpSpPr/>
            <p:nvPr/>
          </p:nvGrpSpPr>
          <p:grpSpPr>
            <a:xfrm>
              <a:off x="2508188" y="2014166"/>
              <a:ext cx="292799" cy="291926"/>
              <a:chOff x="2138511" y="2464802"/>
              <a:chExt cx="354012" cy="352956"/>
            </a:xfrm>
            <a:solidFill>
              <a:schemeClr val="accent1"/>
            </a:solidFill>
          </p:grpSpPr>
          <p:sp>
            <p:nvSpPr>
              <p:cNvPr id="162" name="Oval 156"/>
              <p:cNvSpPr>
                <a:spLocks noChangeArrowheads="1"/>
              </p:cNvSpPr>
              <p:nvPr/>
            </p:nvSpPr>
            <p:spPr bwMode="auto">
              <a:xfrm>
                <a:off x="2229830" y="2555417"/>
                <a:ext cx="171376" cy="17172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ctr">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63" name="Freeform 157"/>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ctr">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7" name="Group 17"/>
            <p:cNvGrpSpPr/>
            <p:nvPr/>
          </p:nvGrpSpPr>
          <p:grpSpPr>
            <a:xfrm>
              <a:off x="1397414" y="4173267"/>
              <a:ext cx="2514349" cy="624653"/>
              <a:chOff x="897773" y="3957115"/>
              <a:chExt cx="2384237" cy="592328"/>
            </a:xfrm>
          </p:grpSpPr>
          <p:sp>
            <p:nvSpPr>
              <p:cNvPr id="160" name="TextBox 158"/>
              <p:cNvSpPr txBox="1"/>
              <p:nvPr/>
            </p:nvSpPr>
            <p:spPr>
              <a:xfrm>
                <a:off x="1406479" y="3957115"/>
                <a:ext cx="1366830" cy="332708"/>
              </a:xfrm>
              <a:prstGeom prst="rect">
                <a:avLst/>
              </a:prstGeom>
              <a:noFill/>
            </p:spPr>
            <p:txBody>
              <a:bodyPr wrap="none" rtlCol="0">
                <a:spAutoFit/>
              </a:bodyPr>
              <a:lstStyle/>
              <a:p>
                <a:pPr algn="ctr">
                  <a:lnSpc>
                    <a:spcPct val="120000"/>
                  </a:lnSpc>
                </a:pPr>
                <a:r>
                  <a:rPr lang="zh-CN" altLang="en-US" sz="1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61" name="Rectangle 159"/>
              <p:cNvSpPr/>
              <p:nvPr/>
            </p:nvSpPr>
            <p:spPr>
              <a:xfrm>
                <a:off x="897773" y="4181713"/>
                <a:ext cx="2384237" cy="367730"/>
              </a:xfrm>
              <a:prstGeom prst="rect">
                <a:avLst/>
              </a:prstGeom>
            </p:spPr>
            <p:txBody>
              <a:bodyPr wrap="square">
                <a:spAutoFit/>
              </a:bodyPr>
              <a:lstStyle/>
              <a:p>
                <a:pPr>
                  <a:lnSpc>
                    <a:spcPct val="120000"/>
                  </a:lnSpc>
                </a:pPr>
                <a:r>
                  <a:rPr lang="zh-CN" altLang="en-US" sz="8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8" name="Group 160"/>
            <p:cNvGrpSpPr/>
            <p:nvPr/>
          </p:nvGrpSpPr>
          <p:grpSpPr>
            <a:xfrm>
              <a:off x="2508188" y="3642465"/>
              <a:ext cx="292799" cy="291926"/>
              <a:chOff x="2138511" y="2464802"/>
              <a:chExt cx="354012" cy="352956"/>
            </a:xfrm>
            <a:solidFill>
              <a:schemeClr val="accent2"/>
            </a:solidFill>
          </p:grpSpPr>
          <p:sp>
            <p:nvSpPr>
              <p:cNvPr id="158" name="Oval 161"/>
              <p:cNvSpPr>
                <a:spLocks noChangeArrowheads="1"/>
              </p:cNvSpPr>
              <p:nvPr/>
            </p:nvSpPr>
            <p:spPr bwMode="auto">
              <a:xfrm>
                <a:off x="2229830" y="2555417"/>
                <a:ext cx="171376" cy="17172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ctr">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9" name="Freeform 162"/>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ctr">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9" name="Group 18"/>
            <p:cNvGrpSpPr/>
            <p:nvPr/>
          </p:nvGrpSpPr>
          <p:grpSpPr>
            <a:xfrm>
              <a:off x="1397414" y="5780155"/>
              <a:ext cx="2514349" cy="644530"/>
              <a:chOff x="897773" y="5480860"/>
              <a:chExt cx="2384237" cy="611178"/>
            </a:xfrm>
          </p:grpSpPr>
          <p:sp>
            <p:nvSpPr>
              <p:cNvPr id="156" name="TextBox 163"/>
              <p:cNvSpPr txBox="1"/>
              <p:nvPr/>
            </p:nvSpPr>
            <p:spPr>
              <a:xfrm>
                <a:off x="1406479" y="5480860"/>
                <a:ext cx="1366830" cy="332709"/>
              </a:xfrm>
              <a:prstGeom prst="rect">
                <a:avLst/>
              </a:prstGeom>
              <a:noFill/>
            </p:spPr>
            <p:txBody>
              <a:bodyPr wrap="none" rtlCol="0">
                <a:spAutoFit/>
              </a:bodyPr>
              <a:lstStyle/>
              <a:p>
                <a:pPr algn="ctr">
                  <a:lnSpc>
                    <a:spcPct val="120000"/>
                  </a:lnSpc>
                </a:pPr>
                <a:r>
                  <a:rPr lang="zh-CN" altLang="en-US" sz="1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7" name="Rectangle 164"/>
              <p:cNvSpPr/>
              <p:nvPr/>
            </p:nvSpPr>
            <p:spPr>
              <a:xfrm>
                <a:off x="897773" y="5724307"/>
                <a:ext cx="2384237" cy="367731"/>
              </a:xfrm>
              <a:prstGeom prst="rect">
                <a:avLst/>
              </a:prstGeom>
            </p:spPr>
            <p:txBody>
              <a:bodyPr wrap="square">
                <a:spAutoFit/>
              </a:bodyPr>
              <a:lstStyle/>
              <a:p>
                <a:pPr>
                  <a:lnSpc>
                    <a:spcPct val="120000"/>
                  </a:lnSpc>
                </a:pPr>
                <a:r>
                  <a:rPr lang="zh-CN" altLang="en-US" sz="8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0" name="Group 165"/>
            <p:cNvGrpSpPr/>
            <p:nvPr/>
          </p:nvGrpSpPr>
          <p:grpSpPr>
            <a:xfrm>
              <a:off x="2508188" y="5269242"/>
              <a:ext cx="292799" cy="291926"/>
              <a:chOff x="2138511" y="2464802"/>
              <a:chExt cx="354012" cy="352956"/>
            </a:xfrm>
            <a:solidFill>
              <a:schemeClr val="accent3"/>
            </a:solidFill>
          </p:grpSpPr>
          <p:sp>
            <p:nvSpPr>
              <p:cNvPr id="154" name="Oval 166"/>
              <p:cNvSpPr>
                <a:spLocks noChangeArrowheads="1"/>
              </p:cNvSpPr>
              <p:nvPr/>
            </p:nvSpPr>
            <p:spPr bwMode="auto">
              <a:xfrm>
                <a:off x="2229830" y="2555417"/>
                <a:ext cx="171376" cy="17172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ctr">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5" name="Freeform 167"/>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ctr">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1" name="Group 3"/>
            <p:cNvGrpSpPr/>
            <p:nvPr/>
          </p:nvGrpSpPr>
          <p:grpSpPr>
            <a:xfrm>
              <a:off x="5252912" y="5312624"/>
              <a:ext cx="435227" cy="1919829"/>
              <a:chOff x="4980416" y="5037519"/>
              <a:chExt cx="412705" cy="1820482"/>
            </a:xfrm>
          </p:grpSpPr>
          <p:sp>
            <p:nvSpPr>
              <p:cNvPr id="143" name="Freeform 11"/>
              <p:cNvSpPr/>
              <p:nvPr/>
            </p:nvSpPr>
            <p:spPr bwMode="auto">
              <a:xfrm>
                <a:off x="4991862" y="5046944"/>
                <a:ext cx="300945" cy="490130"/>
              </a:xfrm>
              <a:custGeom>
                <a:avLst/>
                <a:gdLst>
                  <a:gd name="T0" fmla="*/ 447 w 447"/>
                  <a:gd name="T1" fmla="*/ 659 h 728"/>
                  <a:gd name="T2" fmla="*/ 241 w 447"/>
                  <a:gd name="T3" fmla="*/ 0 h 728"/>
                  <a:gd name="T4" fmla="*/ 196 w 447"/>
                  <a:gd name="T5" fmla="*/ 0 h 728"/>
                  <a:gd name="T6" fmla="*/ 0 w 447"/>
                  <a:gd name="T7" fmla="*/ 681 h 728"/>
                  <a:gd name="T8" fmla="*/ 12 w 447"/>
                  <a:gd name="T9" fmla="*/ 728 h 728"/>
                  <a:gd name="T10" fmla="*/ 423 w 447"/>
                  <a:gd name="T11" fmla="*/ 728 h 728"/>
                  <a:gd name="T12" fmla="*/ 447 w 447"/>
                  <a:gd name="T13" fmla="*/ 659 h 728"/>
                </a:gdLst>
                <a:ahLst/>
                <a:cxnLst>
                  <a:cxn ang="0">
                    <a:pos x="T0" y="T1"/>
                  </a:cxn>
                  <a:cxn ang="0">
                    <a:pos x="T2" y="T3"/>
                  </a:cxn>
                  <a:cxn ang="0">
                    <a:pos x="T4" y="T5"/>
                  </a:cxn>
                  <a:cxn ang="0">
                    <a:pos x="T6" y="T7"/>
                  </a:cxn>
                  <a:cxn ang="0">
                    <a:pos x="T8" y="T9"/>
                  </a:cxn>
                  <a:cxn ang="0">
                    <a:pos x="T10" y="T11"/>
                  </a:cxn>
                  <a:cxn ang="0">
                    <a:pos x="T12" y="T13"/>
                  </a:cxn>
                </a:cxnLst>
                <a:rect l="0" t="0" r="r" b="b"/>
                <a:pathLst>
                  <a:path w="447" h="728">
                    <a:moveTo>
                      <a:pt x="447" y="659"/>
                    </a:moveTo>
                    <a:lnTo>
                      <a:pt x="241" y="0"/>
                    </a:lnTo>
                    <a:lnTo>
                      <a:pt x="196" y="0"/>
                    </a:lnTo>
                    <a:lnTo>
                      <a:pt x="0" y="681"/>
                    </a:lnTo>
                    <a:lnTo>
                      <a:pt x="12" y="728"/>
                    </a:lnTo>
                    <a:lnTo>
                      <a:pt x="423" y="728"/>
                    </a:lnTo>
                    <a:lnTo>
                      <a:pt x="447" y="659"/>
                    </a:ln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4" name="Freeform 12"/>
              <p:cNvSpPr/>
              <p:nvPr/>
            </p:nvSpPr>
            <p:spPr bwMode="auto">
              <a:xfrm>
                <a:off x="4991862" y="5046944"/>
                <a:ext cx="300945" cy="490130"/>
              </a:xfrm>
              <a:custGeom>
                <a:avLst/>
                <a:gdLst>
                  <a:gd name="T0" fmla="*/ 447 w 447"/>
                  <a:gd name="T1" fmla="*/ 659 h 728"/>
                  <a:gd name="T2" fmla="*/ 241 w 447"/>
                  <a:gd name="T3" fmla="*/ 0 h 728"/>
                  <a:gd name="T4" fmla="*/ 196 w 447"/>
                  <a:gd name="T5" fmla="*/ 0 h 728"/>
                  <a:gd name="T6" fmla="*/ 0 w 447"/>
                  <a:gd name="T7" fmla="*/ 681 h 728"/>
                  <a:gd name="T8" fmla="*/ 12 w 447"/>
                  <a:gd name="T9" fmla="*/ 728 h 728"/>
                  <a:gd name="T10" fmla="*/ 423 w 447"/>
                  <a:gd name="T11" fmla="*/ 728 h 728"/>
                  <a:gd name="T12" fmla="*/ 447 w 447"/>
                  <a:gd name="T13" fmla="*/ 659 h 728"/>
                </a:gdLst>
                <a:ahLst/>
                <a:cxnLst>
                  <a:cxn ang="0">
                    <a:pos x="T0" y="T1"/>
                  </a:cxn>
                  <a:cxn ang="0">
                    <a:pos x="T2" y="T3"/>
                  </a:cxn>
                  <a:cxn ang="0">
                    <a:pos x="T4" y="T5"/>
                  </a:cxn>
                  <a:cxn ang="0">
                    <a:pos x="T6" y="T7"/>
                  </a:cxn>
                  <a:cxn ang="0">
                    <a:pos x="T8" y="T9"/>
                  </a:cxn>
                  <a:cxn ang="0">
                    <a:pos x="T10" y="T11"/>
                  </a:cxn>
                  <a:cxn ang="0">
                    <a:pos x="T12" y="T13"/>
                  </a:cxn>
                </a:cxnLst>
                <a:rect l="0" t="0" r="r" b="b"/>
                <a:pathLst>
                  <a:path w="447" h="728">
                    <a:moveTo>
                      <a:pt x="447" y="659"/>
                    </a:moveTo>
                    <a:lnTo>
                      <a:pt x="241" y="0"/>
                    </a:lnTo>
                    <a:lnTo>
                      <a:pt x="196" y="0"/>
                    </a:lnTo>
                    <a:lnTo>
                      <a:pt x="0" y="681"/>
                    </a:lnTo>
                    <a:lnTo>
                      <a:pt x="12" y="728"/>
                    </a:lnTo>
                    <a:lnTo>
                      <a:pt x="423" y="728"/>
                    </a:lnTo>
                    <a:lnTo>
                      <a:pt x="447" y="6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5" name="Freeform 13"/>
              <p:cNvSpPr/>
              <p:nvPr/>
            </p:nvSpPr>
            <p:spPr bwMode="auto">
              <a:xfrm>
                <a:off x="5078038" y="5468401"/>
                <a:ext cx="125899" cy="1386906"/>
              </a:xfrm>
              <a:custGeom>
                <a:avLst/>
                <a:gdLst>
                  <a:gd name="T0" fmla="*/ 79 w 79"/>
                  <a:gd name="T1" fmla="*/ 871 h 871"/>
                  <a:gd name="T2" fmla="*/ 0 w 79"/>
                  <a:gd name="T3" fmla="*/ 871 h 871"/>
                  <a:gd name="T4" fmla="*/ 0 w 79"/>
                  <a:gd name="T5" fmla="*/ 33 h 871"/>
                  <a:gd name="T6" fmla="*/ 39 w 79"/>
                  <a:gd name="T7" fmla="*/ 1 h 871"/>
                  <a:gd name="T8" fmla="*/ 79 w 79"/>
                  <a:gd name="T9" fmla="*/ 33 h 871"/>
                  <a:gd name="T10" fmla="*/ 79 w 79"/>
                  <a:gd name="T11" fmla="*/ 871 h 871"/>
                </a:gdLst>
                <a:ahLst/>
                <a:cxnLst>
                  <a:cxn ang="0">
                    <a:pos x="T0" y="T1"/>
                  </a:cxn>
                  <a:cxn ang="0">
                    <a:pos x="T2" y="T3"/>
                  </a:cxn>
                  <a:cxn ang="0">
                    <a:pos x="T4" y="T5"/>
                  </a:cxn>
                  <a:cxn ang="0">
                    <a:pos x="T6" y="T7"/>
                  </a:cxn>
                  <a:cxn ang="0">
                    <a:pos x="T8" y="T9"/>
                  </a:cxn>
                  <a:cxn ang="0">
                    <a:pos x="T10" y="T11"/>
                  </a:cxn>
                </a:cxnLst>
                <a:rect l="0" t="0" r="r" b="b"/>
                <a:pathLst>
                  <a:path w="79" h="871">
                    <a:moveTo>
                      <a:pt x="79" y="871"/>
                    </a:moveTo>
                    <a:cubicBezTo>
                      <a:pt x="0" y="871"/>
                      <a:pt x="0" y="871"/>
                      <a:pt x="0" y="871"/>
                    </a:cubicBezTo>
                    <a:cubicBezTo>
                      <a:pt x="0" y="33"/>
                      <a:pt x="0" y="33"/>
                      <a:pt x="0" y="33"/>
                    </a:cubicBezTo>
                    <a:cubicBezTo>
                      <a:pt x="0" y="33"/>
                      <a:pt x="5" y="2"/>
                      <a:pt x="39" y="1"/>
                    </a:cubicBezTo>
                    <a:cubicBezTo>
                      <a:pt x="73" y="0"/>
                      <a:pt x="79" y="33"/>
                      <a:pt x="79" y="33"/>
                    </a:cubicBezTo>
                    <a:cubicBezTo>
                      <a:pt x="79" y="871"/>
                      <a:pt x="79" y="871"/>
                      <a:pt x="79" y="871"/>
                    </a:cubicBezTo>
                  </a:path>
                </a:pathLst>
              </a:custGeom>
              <a:solidFill>
                <a:schemeClr val="accent1">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6" name="Freeform 14"/>
              <p:cNvSpPr/>
              <p:nvPr/>
            </p:nvSpPr>
            <p:spPr bwMode="auto">
              <a:xfrm>
                <a:off x="5200571" y="5465708"/>
                <a:ext cx="101662" cy="1387579"/>
              </a:xfrm>
              <a:custGeom>
                <a:avLst/>
                <a:gdLst>
                  <a:gd name="T0" fmla="*/ 64 w 64"/>
                  <a:gd name="T1" fmla="*/ 872 h 872"/>
                  <a:gd name="T2" fmla="*/ 0 w 64"/>
                  <a:gd name="T3" fmla="*/ 872 h 872"/>
                  <a:gd name="T4" fmla="*/ 0 w 64"/>
                  <a:gd name="T5" fmla="*/ 33 h 872"/>
                  <a:gd name="T6" fmla="*/ 31 w 64"/>
                  <a:gd name="T7" fmla="*/ 1 h 872"/>
                  <a:gd name="T8" fmla="*/ 64 w 64"/>
                  <a:gd name="T9" fmla="*/ 33 h 872"/>
                  <a:gd name="T10" fmla="*/ 64 w 64"/>
                  <a:gd name="T11" fmla="*/ 872 h 872"/>
                </a:gdLst>
                <a:ahLst/>
                <a:cxnLst>
                  <a:cxn ang="0">
                    <a:pos x="T0" y="T1"/>
                  </a:cxn>
                  <a:cxn ang="0">
                    <a:pos x="T2" y="T3"/>
                  </a:cxn>
                  <a:cxn ang="0">
                    <a:pos x="T4" y="T5"/>
                  </a:cxn>
                  <a:cxn ang="0">
                    <a:pos x="T6" y="T7"/>
                  </a:cxn>
                  <a:cxn ang="0">
                    <a:pos x="T8" y="T9"/>
                  </a:cxn>
                  <a:cxn ang="0">
                    <a:pos x="T10" y="T11"/>
                  </a:cxn>
                </a:cxnLst>
                <a:rect l="0" t="0" r="r" b="b"/>
                <a:pathLst>
                  <a:path w="64" h="872">
                    <a:moveTo>
                      <a:pt x="64" y="872"/>
                    </a:moveTo>
                    <a:cubicBezTo>
                      <a:pt x="0" y="872"/>
                      <a:pt x="0" y="872"/>
                      <a:pt x="0" y="872"/>
                    </a:cubicBezTo>
                    <a:cubicBezTo>
                      <a:pt x="0" y="33"/>
                      <a:pt x="0" y="33"/>
                      <a:pt x="0" y="33"/>
                    </a:cubicBezTo>
                    <a:cubicBezTo>
                      <a:pt x="0" y="33"/>
                      <a:pt x="4" y="2"/>
                      <a:pt x="31" y="1"/>
                    </a:cubicBezTo>
                    <a:cubicBezTo>
                      <a:pt x="58" y="0"/>
                      <a:pt x="64" y="33"/>
                      <a:pt x="64" y="33"/>
                    </a:cubicBezTo>
                    <a:cubicBezTo>
                      <a:pt x="64" y="872"/>
                      <a:pt x="64" y="872"/>
                      <a:pt x="64" y="872"/>
                    </a:cubicBezTo>
                  </a:path>
                </a:pathLst>
              </a:custGeom>
              <a:solidFill>
                <a:srgbClr val="ABA07A"/>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7" name="Freeform 15"/>
              <p:cNvSpPr/>
              <p:nvPr/>
            </p:nvSpPr>
            <p:spPr bwMode="auto">
              <a:xfrm>
                <a:off x="4980416" y="5465708"/>
                <a:ext cx="100315" cy="1387579"/>
              </a:xfrm>
              <a:custGeom>
                <a:avLst/>
                <a:gdLst>
                  <a:gd name="T0" fmla="*/ 63 w 63"/>
                  <a:gd name="T1" fmla="*/ 872 h 872"/>
                  <a:gd name="T2" fmla="*/ 0 w 63"/>
                  <a:gd name="T3" fmla="*/ 872 h 872"/>
                  <a:gd name="T4" fmla="*/ 0 w 63"/>
                  <a:gd name="T5" fmla="*/ 33 h 872"/>
                  <a:gd name="T6" fmla="*/ 31 w 63"/>
                  <a:gd name="T7" fmla="*/ 1 h 872"/>
                  <a:gd name="T8" fmla="*/ 63 w 63"/>
                  <a:gd name="T9" fmla="*/ 33 h 872"/>
                  <a:gd name="T10" fmla="*/ 63 w 63"/>
                  <a:gd name="T11" fmla="*/ 872 h 872"/>
                </a:gdLst>
                <a:ahLst/>
                <a:cxnLst>
                  <a:cxn ang="0">
                    <a:pos x="T0" y="T1"/>
                  </a:cxn>
                  <a:cxn ang="0">
                    <a:pos x="T2" y="T3"/>
                  </a:cxn>
                  <a:cxn ang="0">
                    <a:pos x="T4" y="T5"/>
                  </a:cxn>
                  <a:cxn ang="0">
                    <a:pos x="T6" y="T7"/>
                  </a:cxn>
                  <a:cxn ang="0">
                    <a:pos x="T8" y="T9"/>
                  </a:cxn>
                  <a:cxn ang="0">
                    <a:pos x="T10" y="T11"/>
                  </a:cxn>
                </a:cxnLst>
                <a:rect l="0" t="0" r="r" b="b"/>
                <a:pathLst>
                  <a:path w="63" h="872">
                    <a:moveTo>
                      <a:pt x="63" y="872"/>
                    </a:moveTo>
                    <a:cubicBezTo>
                      <a:pt x="0" y="872"/>
                      <a:pt x="0" y="872"/>
                      <a:pt x="0" y="872"/>
                    </a:cubicBezTo>
                    <a:cubicBezTo>
                      <a:pt x="0" y="33"/>
                      <a:pt x="0" y="33"/>
                      <a:pt x="0" y="33"/>
                    </a:cubicBezTo>
                    <a:cubicBezTo>
                      <a:pt x="0" y="33"/>
                      <a:pt x="4" y="2"/>
                      <a:pt x="31" y="1"/>
                    </a:cubicBezTo>
                    <a:cubicBezTo>
                      <a:pt x="57" y="0"/>
                      <a:pt x="63" y="33"/>
                      <a:pt x="63" y="33"/>
                    </a:cubicBezTo>
                    <a:lnTo>
                      <a:pt x="63" y="872"/>
                    </a:lnTo>
                    <a:close/>
                  </a:path>
                </a:pathLst>
              </a:custGeom>
              <a:solidFill>
                <a:schemeClr val="accent1">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8" name="Freeform 16"/>
              <p:cNvSpPr/>
              <p:nvPr/>
            </p:nvSpPr>
            <p:spPr bwMode="auto">
              <a:xfrm>
                <a:off x="5076019" y="5038865"/>
                <a:ext cx="132631" cy="192551"/>
              </a:xfrm>
              <a:custGeom>
                <a:avLst/>
                <a:gdLst>
                  <a:gd name="T0" fmla="*/ 0 w 83"/>
                  <a:gd name="T1" fmla="*/ 111 h 121"/>
                  <a:gd name="T2" fmla="*/ 83 w 83"/>
                  <a:gd name="T3" fmla="*/ 113 h 121"/>
                  <a:gd name="T4" fmla="*/ 49 w 83"/>
                  <a:gd name="T5" fmla="*/ 0 h 121"/>
                  <a:gd name="T6" fmla="*/ 29 w 83"/>
                  <a:gd name="T7" fmla="*/ 0 h 121"/>
                  <a:gd name="T8" fmla="*/ 0 w 83"/>
                  <a:gd name="T9" fmla="*/ 111 h 121"/>
                </a:gdLst>
                <a:ahLst/>
                <a:cxnLst>
                  <a:cxn ang="0">
                    <a:pos x="T0" y="T1"/>
                  </a:cxn>
                  <a:cxn ang="0">
                    <a:pos x="T2" y="T3"/>
                  </a:cxn>
                  <a:cxn ang="0">
                    <a:pos x="T4" y="T5"/>
                  </a:cxn>
                  <a:cxn ang="0">
                    <a:pos x="T6" y="T7"/>
                  </a:cxn>
                  <a:cxn ang="0">
                    <a:pos x="T8" y="T9"/>
                  </a:cxn>
                </a:cxnLst>
                <a:rect l="0" t="0" r="r" b="b"/>
                <a:pathLst>
                  <a:path w="83" h="121">
                    <a:moveTo>
                      <a:pt x="0" y="111"/>
                    </a:moveTo>
                    <a:cubicBezTo>
                      <a:pt x="0" y="111"/>
                      <a:pt x="40" y="121"/>
                      <a:pt x="83" y="113"/>
                    </a:cubicBezTo>
                    <a:cubicBezTo>
                      <a:pt x="49" y="0"/>
                      <a:pt x="49" y="0"/>
                      <a:pt x="49" y="0"/>
                    </a:cubicBezTo>
                    <a:cubicBezTo>
                      <a:pt x="29" y="0"/>
                      <a:pt x="29" y="0"/>
                      <a:pt x="29" y="0"/>
                    </a:cubicBezTo>
                    <a:cubicBezTo>
                      <a:pt x="0" y="111"/>
                      <a:pt x="0" y="111"/>
                      <a:pt x="0" y="111"/>
                    </a:cubicBezTo>
                  </a:path>
                </a:pathLst>
              </a:custGeom>
              <a:solidFill>
                <a:schemeClr val="accent1">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9" name="Freeform 35"/>
              <p:cNvSpPr/>
              <p:nvPr/>
            </p:nvSpPr>
            <p:spPr bwMode="auto">
              <a:xfrm>
                <a:off x="5143343" y="5037519"/>
                <a:ext cx="249778" cy="1820482"/>
              </a:xfrm>
              <a:custGeom>
                <a:avLst/>
                <a:gdLst>
                  <a:gd name="T0" fmla="*/ 34 w 157"/>
                  <a:gd name="T1" fmla="*/ 0 h 1144"/>
                  <a:gd name="T2" fmla="*/ 0 w 157"/>
                  <a:gd name="T3" fmla="*/ 1 h 1144"/>
                  <a:gd name="T4" fmla="*/ 7 w 157"/>
                  <a:gd name="T5" fmla="*/ 1 h 1144"/>
                  <a:gd name="T6" fmla="*/ 41 w 157"/>
                  <a:gd name="T7" fmla="*/ 114 h 1144"/>
                  <a:gd name="T8" fmla="*/ 41 w 157"/>
                  <a:gd name="T9" fmla="*/ 114 h 1144"/>
                  <a:gd name="T10" fmla="*/ 94 w 157"/>
                  <a:gd name="T11" fmla="*/ 285 h 1144"/>
                  <a:gd name="T12" fmla="*/ 94 w 157"/>
                  <a:gd name="T13" fmla="*/ 286 h 1144"/>
                  <a:gd name="T14" fmla="*/ 100 w 157"/>
                  <a:gd name="T15" fmla="*/ 302 h 1144"/>
                  <a:gd name="T16" fmla="*/ 100 w 157"/>
                  <a:gd name="T17" fmla="*/ 1141 h 1144"/>
                  <a:gd name="T18" fmla="*/ 38 w 157"/>
                  <a:gd name="T19" fmla="*/ 1141 h 1144"/>
                  <a:gd name="T20" fmla="*/ 38 w 157"/>
                  <a:gd name="T21" fmla="*/ 1142 h 1144"/>
                  <a:gd name="T22" fmla="*/ 0 w 157"/>
                  <a:gd name="T23" fmla="*/ 1142 h 1144"/>
                  <a:gd name="T24" fmla="*/ 0 w 157"/>
                  <a:gd name="T25" fmla="*/ 1144 h 1144"/>
                  <a:gd name="T26" fmla="*/ 157 w 157"/>
                  <a:gd name="T27" fmla="*/ 1142 h 1144"/>
                  <a:gd name="T28" fmla="*/ 142 w 157"/>
                  <a:gd name="T29" fmla="*/ 290 h 1144"/>
                  <a:gd name="T30" fmla="*/ 34 w 157"/>
                  <a:gd name="T31"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7" h="1144">
                    <a:moveTo>
                      <a:pt x="34" y="0"/>
                    </a:moveTo>
                    <a:cubicBezTo>
                      <a:pt x="0" y="1"/>
                      <a:pt x="0" y="1"/>
                      <a:pt x="0" y="1"/>
                    </a:cubicBezTo>
                    <a:cubicBezTo>
                      <a:pt x="7" y="1"/>
                      <a:pt x="7" y="1"/>
                      <a:pt x="7" y="1"/>
                    </a:cubicBezTo>
                    <a:cubicBezTo>
                      <a:pt x="41" y="114"/>
                      <a:pt x="41" y="114"/>
                      <a:pt x="41" y="114"/>
                    </a:cubicBezTo>
                    <a:cubicBezTo>
                      <a:pt x="41" y="114"/>
                      <a:pt x="41" y="114"/>
                      <a:pt x="41" y="114"/>
                    </a:cubicBezTo>
                    <a:cubicBezTo>
                      <a:pt x="94" y="285"/>
                      <a:pt x="94" y="285"/>
                      <a:pt x="94" y="285"/>
                    </a:cubicBezTo>
                    <a:cubicBezTo>
                      <a:pt x="94" y="286"/>
                      <a:pt x="94" y="286"/>
                      <a:pt x="94" y="286"/>
                    </a:cubicBezTo>
                    <a:cubicBezTo>
                      <a:pt x="98" y="294"/>
                      <a:pt x="100" y="302"/>
                      <a:pt x="100" y="302"/>
                    </a:cubicBezTo>
                    <a:cubicBezTo>
                      <a:pt x="100" y="1141"/>
                      <a:pt x="100" y="1141"/>
                      <a:pt x="100" y="1141"/>
                    </a:cubicBezTo>
                    <a:cubicBezTo>
                      <a:pt x="38" y="1141"/>
                      <a:pt x="38" y="1141"/>
                      <a:pt x="38" y="1141"/>
                    </a:cubicBezTo>
                    <a:cubicBezTo>
                      <a:pt x="38" y="1142"/>
                      <a:pt x="38" y="1142"/>
                      <a:pt x="38" y="1142"/>
                    </a:cubicBezTo>
                    <a:cubicBezTo>
                      <a:pt x="0" y="1142"/>
                      <a:pt x="0" y="1142"/>
                      <a:pt x="0" y="1142"/>
                    </a:cubicBezTo>
                    <a:cubicBezTo>
                      <a:pt x="0" y="1144"/>
                      <a:pt x="0" y="1144"/>
                      <a:pt x="0" y="1144"/>
                    </a:cubicBezTo>
                    <a:cubicBezTo>
                      <a:pt x="157" y="1142"/>
                      <a:pt x="157" y="1142"/>
                      <a:pt x="157" y="1142"/>
                    </a:cubicBezTo>
                    <a:cubicBezTo>
                      <a:pt x="142" y="290"/>
                      <a:pt x="142" y="290"/>
                      <a:pt x="142" y="290"/>
                    </a:cubicBezTo>
                    <a:cubicBezTo>
                      <a:pt x="34" y="0"/>
                      <a:pt x="34" y="0"/>
                      <a:pt x="34" y="0"/>
                    </a:cubicBezTo>
                  </a:path>
                </a:pathLst>
              </a:custGeom>
              <a:solidFill>
                <a:srgbClr val="9C9696"/>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0" name="Freeform 36"/>
              <p:cNvSpPr/>
              <p:nvPr/>
            </p:nvSpPr>
            <p:spPr bwMode="auto">
              <a:xfrm>
                <a:off x="5143344" y="5218624"/>
                <a:ext cx="149463" cy="294886"/>
              </a:xfrm>
              <a:custGeom>
                <a:avLst/>
                <a:gdLst>
                  <a:gd name="T0" fmla="*/ 41 w 94"/>
                  <a:gd name="T1" fmla="*/ 0 h 185"/>
                  <a:gd name="T2" fmla="*/ 6 w 94"/>
                  <a:gd name="T3" fmla="*/ 3 h 185"/>
                  <a:gd name="T4" fmla="*/ 0 w 94"/>
                  <a:gd name="T5" fmla="*/ 3 h 185"/>
                  <a:gd name="T6" fmla="*/ 0 w 94"/>
                  <a:gd name="T7" fmla="*/ 158 h 185"/>
                  <a:gd name="T8" fmla="*/ 37 w 94"/>
                  <a:gd name="T9" fmla="*/ 185 h 185"/>
                  <a:gd name="T10" fmla="*/ 67 w 94"/>
                  <a:gd name="T11" fmla="*/ 156 h 185"/>
                  <a:gd name="T12" fmla="*/ 68 w 94"/>
                  <a:gd name="T13" fmla="*/ 156 h 185"/>
                  <a:gd name="T14" fmla="*/ 94 w 94"/>
                  <a:gd name="T15" fmla="*/ 172 h 185"/>
                  <a:gd name="T16" fmla="*/ 94 w 94"/>
                  <a:gd name="T17" fmla="*/ 171 h 185"/>
                  <a:gd name="T18" fmla="*/ 41 w 94"/>
                  <a:gd name="T19"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 h="185">
                    <a:moveTo>
                      <a:pt x="41" y="0"/>
                    </a:moveTo>
                    <a:cubicBezTo>
                      <a:pt x="28" y="2"/>
                      <a:pt x="16" y="3"/>
                      <a:pt x="6" y="3"/>
                    </a:cubicBezTo>
                    <a:cubicBezTo>
                      <a:pt x="4" y="3"/>
                      <a:pt x="2" y="3"/>
                      <a:pt x="0" y="3"/>
                    </a:cubicBezTo>
                    <a:cubicBezTo>
                      <a:pt x="0" y="158"/>
                      <a:pt x="0" y="158"/>
                      <a:pt x="0" y="158"/>
                    </a:cubicBezTo>
                    <a:cubicBezTo>
                      <a:pt x="24" y="159"/>
                      <a:pt x="34" y="177"/>
                      <a:pt x="37" y="185"/>
                    </a:cubicBezTo>
                    <a:cubicBezTo>
                      <a:pt x="38" y="178"/>
                      <a:pt x="45" y="157"/>
                      <a:pt x="67" y="156"/>
                    </a:cubicBezTo>
                    <a:cubicBezTo>
                      <a:pt x="68" y="156"/>
                      <a:pt x="68" y="156"/>
                      <a:pt x="68" y="156"/>
                    </a:cubicBezTo>
                    <a:cubicBezTo>
                      <a:pt x="81" y="156"/>
                      <a:pt x="89" y="164"/>
                      <a:pt x="94" y="172"/>
                    </a:cubicBezTo>
                    <a:cubicBezTo>
                      <a:pt x="94" y="171"/>
                      <a:pt x="94" y="171"/>
                      <a:pt x="94" y="171"/>
                    </a:cubicBezTo>
                    <a:cubicBezTo>
                      <a:pt x="41" y="0"/>
                      <a:pt x="41" y="0"/>
                      <a:pt x="41" y="0"/>
                    </a:cubicBezTo>
                  </a:path>
                </a:pathLst>
              </a:custGeom>
              <a:solidFill>
                <a:srgbClr val="C2B388"/>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1" name="Freeform 37"/>
              <p:cNvSpPr/>
              <p:nvPr/>
            </p:nvSpPr>
            <p:spPr bwMode="auto">
              <a:xfrm>
                <a:off x="5143344" y="5470421"/>
                <a:ext cx="60593" cy="1384886"/>
              </a:xfrm>
              <a:custGeom>
                <a:avLst/>
                <a:gdLst>
                  <a:gd name="T0" fmla="*/ 0 w 38"/>
                  <a:gd name="T1" fmla="*/ 0 h 870"/>
                  <a:gd name="T2" fmla="*/ 0 w 38"/>
                  <a:gd name="T3" fmla="*/ 870 h 870"/>
                  <a:gd name="T4" fmla="*/ 38 w 38"/>
                  <a:gd name="T5" fmla="*/ 870 h 870"/>
                  <a:gd name="T6" fmla="*/ 38 w 38"/>
                  <a:gd name="T7" fmla="*/ 869 h 870"/>
                  <a:gd name="T8" fmla="*/ 36 w 38"/>
                  <a:gd name="T9" fmla="*/ 869 h 870"/>
                  <a:gd name="T10" fmla="*/ 36 w 38"/>
                  <a:gd name="T11" fmla="*/ 30 h 870"/>
                  <a:gd name="T12" fmla="*/ 37 w 38"/>
                  <a:gd name="T13" fmla="*/ 27 h 870"/>
                  <a:gd name="T14" fmla="*/ 0 w 38"/>
                  <a:gd name="T15" fmla="*/ 0 h 8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870">
                    <a:moveTo>
                      <a:pt x="0" y="0"/>
                    </a:moveTo>
                    <a:cubicBezTo>
                      <a:pt x="0" y="870"/>
                      <a:pt x="0" y="870"/>
                      <a:pt x="0" y="870"/>
                    </a:cubicBezTo>
                    <a:cubicBezTo>
                      <a:pt x="38" y="870"/>
                      <a:pt x="38" y="870"/>
                      <a:pt x="38" y="870"/>
                    </a:cubicBezTo>
                    <a:cubicBezTo>
                      <a:pt x="38" y="869"/>
                      <a:pt x="38" y="869"/>
                      <a:pt x="38" y="869"/>
                    </a:cubicBezTo>
                    <a:cubicBezTo>
                      <a:pt x="36" y="869"/>
                      <a:pt x="36" y="869"/>
                      <a:pt x="36" y="869"/>
                    </a:cubicBezTo>
                    <a:cubicBezTo>
                      <a:pt x="36" y="30"/>
                      <a:pt x="36" y="30"/>
                      <a:pt x="36" y="30"/>
                    </a:cubicBezTo>
                    <a:cubicBezTo>
                      <a:pt x="36" y="30"/>
                      <a:pt x="37" y="29"/>
                      <a:pt x="37" y="27"/>
                    </a:cubicBezTo>
                    <a:cubicBezTo>
                      <a:pt x="34" y="19"/>
                      <a:pt x="24" y="1"/>
                      <a:pt x="0" y="0"/>
                    </a:cubicBezTo>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2" name="Freeform 38"/>
              <p:cNvSpPr/>
              <p:nvPr/>
            </p:nvSpPr>
            <p:spPr bwMode="auto">
              <a:xfrm>
                <a:off x="5200571" y="5467055"/>
                <a:ext cx="101662" cy="1386232"/>
              </a:xfrm>
              <a:custGeom>
                <a:avLst/>
                <a:gdLst>
                  <a:gd name="T0" fmla="*/ 32 w 64"/>
                  <a:gd name="T1" fmla="*/ 0 h 871"/>
                  <a:gd name="T2" fmla="*/ 31 w 64"/>
                  <a:gd name="T3" fmla="*/ 0 h 871"/>
                  <a:gd name="T4" fmla="*/ 1 w 64"/>
                  <a:gd name="T5" fmla="*/ 29 h 871"/>
                  <a:gd name="T6" fmla="*/ 0 w 64"/>
                  <a:gd name="T7" fmla="*/ 32 h 871"/>
                  <a:gd name="T8" fmla="*/ 0 w 64"/>
                  <a:gd name="T9" fmla="*/ 871 h 871"/>
                  <a:gd name="T10" fmla="*/ 2 w 64"/>
                  <a:gd name="T11" fmla="*/ 871 h 871"/>
                  <a:gd name="T12" fmla="*/ 64 w 64"/>
                  <a:gd name="T13" fmla="*/ 871 h 871"/>
                  <a:gd name="T14" fmla="*/ 64 w 64"/>
                  <a:gd name="T15" fmla="*/ 32 h 871"/>
                  <a:gd name="T16" fmla="*/ 58 w 64"/>
                  <a:gd name="T17" fmla="*/ 16 h 871"/>
                  <a:gd name="T18" fmla="*/ 32 w 64"/>
                  <a:gd name="T19"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871">
                    <a:moveTo>
                      <a:pt x="32" y="0"/>
                    </a:moveTo>
                    <a:cubicBezTo>
                      <a:pt x="32" y="0"/>
                      <a:pt x="32" y="0"/>
                      <a:pt x="31" y="0"/>
                    </a:cubicBezTo>
                    <a:cubicBezTo>
                      <a:pt x="9" y="1"/>
                      <a:pt x="2" y="22"/>
                      <a:pt x="1" y="29"/>
                    </a:cubicBezTo>
                    <a:cubicBezTo>
                      <a:pt x="1" y="31"/>
                      <a:pt x="0" y="32"/>
                      <a:pt x="0" y="32"/>
                    </a:cubicBezTo>
                    <a:cubicBezTo>
                      <a:pt x="0" y="871"/>
                      <a:pt x="0" y="871"/>
                      <a:pt x="0" y="871"/>
                    </a:cubicBezTo>
                    <a:cubicBezTo>
                      <a:pt x="2" y="871"/>
                      <a:pt x="2" y="871"/>
                      <a:pt x="2" y="871"/>
                    </a:cubicBezTo>
                    <a:cubicBezTo>
                      <a:pt x="64" y="871"/>
                      <a:pt x="64" y="871"/>
                      <a:pt x="64" y="871"/>
                    </a:cubicBezTo>
                    <a:cubicBezTo>
                      <a:pt x="64" y="32"/>
                      <a:pt x="64" y="32"/>
                      <a:pt x="64" y="32"/>
                    </a:cubicBezTo>
                    <a:cubicBezTo>
                      <a:pt x="64" y="32"/>
                      <a:pt x="62" y="24"/>
                      <a:pt x="58" y="16"/>
                    </a:cubicBezTo>
                    <a:cubicBezTo>
                      <a:pt x="53" y="8"/>
                      <a:pt x="45" y="0"/>
                      <a:pt x="32" y="0"/>
                    </a:cubicBezTo>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3" name="Freeform 39"/>
              <p:cNvSpPr/>
              <p:nvPr/>
            </p:nvSpPr>
            <p:spPr bwMode="auto">
              <a:xfrm>
                <a:off x="5143344" y="5038865"/>
                <a:ext cx="65306" cy="184472"/>
              </a:xfrm>
              <a:custGeom>
                <a:avLst/>
                <a:gdLst>
                  <a:gd name="T0" fmla="*/ 7 w 41"/>
                  <a:gd name="T1" fmla="*/ 0 h 116"/>
                  <a:gd name="T2" fmla="*/ 0 w 41"/>
                  <a:gd name="T3" fmla="*/ 0 h 116"/>
                  <a:gd name="T4" fmla="*/ 0 w 41"/>
                  <a:gd name="T5" fmla="*/ 116 h 116"/>
                  <a:gd name="T6" fmla="*/ 6 w 41"/>
                  <a:gd name="T7" fmla="*/ 116 h 116"/>
                  <a:gd name="T8" fmla="*/ 41 w 41"/>
                  <a:gd name="T9" fmla="*/ 113 h 116"/>
                  <a:gd name="T10" fmla="*/ 41 w 41"/>
                  <a:gd name="T11" fmla="*/ 113 h 116"/>
                  <a:gd name="T12" fmla="*/ 7 w 41"/>
                  <a:gd name="T13" fmla="*/ 0 h 116"/>
                </a:gdLst>
                <a:ahLst/>
                <a:cxnLst>
                  <a:cxn ang="0">
                    <a:pos x="T0" y="T1"/>
                  </a:cxn>
                  <a:cxn ang="0">
                    <a:pos x="T2" y="T3"/>
                  </a:cxn>
                  <a:cxn ang="0">
                    <a:pos x="T4" y="T5"/>
                  </a:cxn>
                  <a:cxn ang="0">
                    <a:pos x="T6" y="T7"/>
                  </a:cxn>
                  <a:cxn ang="0">
                    <a:pos x="T8" y="T9"/>
                  </a:cxn>
                  <a:cxn ang="0">
                    <a:pos x="T10" y="T11"/>
                  </a:cxn>
                  <a:cxn ang="0">
                    <a:pos x="T12" y="T13"/>
                  </a:cxn>
                </a:cxnLst>
                <a:rect l="0" t="0" r="r" b="b"/>
                <a:pathLst>
                  <a:path w="41" h="116">
                    <a:moveTo>
                      <a:pt x="7" y="0"/>
                    </a:moveTo>
                    <a:cubicBezTo>
                      <a:pt x="0" y="0"/>
                      <a:pt x="0" y="0"/>
                      <a:pt x="0" y="0"/>
                    </a:cubicBezTo>
                    <a:cubicBezTo>
                      <a:pt x="0" y="116"/>
                      <a:pt x="0" y="116"/>
                      <a:pt x="0" y="116"/>
                    </a:cubicBezTo>
                    <a:cubicBezTo>
                      <a:pt x="2" y="116"/>
                      <a:pt x="4" y="116"/>
                      <a:pt x="6" y="116"/>
                    </a:cubicBezTo>
                    <a:cubicBezTo>
                      <a:pt x="16" y="116"/>
                      <a:pt x="28" y="115"/>
                      <a:pt x="41" y="113"/>
                    </a:cubicBezTo>
                    <a:cubicBezTo>
                      <a:pt x="41" y="113"/>
                      <a:pt x="41" y="113"/>
                      <a:pt x="41" y="113"/>
                    </a:cubicBezTo>
                    <a:cubicBezTo>
                      <a:pt x="7" y="0"/>
                      <a:pt x="7" y="0"/>
                      <a:pt x="7" y="0"/>
                    </a:cubicBezTo>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2" name="Group 4"/>
            <p:cNvGrpSpPr/>
            <p:nvPr/>
          </p:nvGrpSpPr>
          <p:grpSpPr>
            <a:xfrm>
              <a:off x="5803869" y="5647741"/>
              <a:ext cx="435228" cy="1584711"/>
              <a:chOff x="5502862" y="5355294"/>
              <a:chExt cx="412706" cy="1502706"/>
            </a:xfrm>
          </p:grpSpPr>
          <p:sp>
            <p:nvSpPr>
              <p:cNvPr id="132" name="Freeform 23"/>
              <p:cNvSpPr/>
              <p:nvPr/>
            </p:nvSpPr>
            <p:spPr bwMode="auto">
              <a:xfrm>
                <a:off x="5514308" y="5365393"/>
                <a:ext cx="302292" cy="490130"/>
              </a:xfrm>
              <a:custGeom>
                <a:avLst/>
                <a:gdLst>
                  <a:gd name="T0" fmla="*/ 449 w 449"/>
                  <a:gd name="T1" fmla="*/ 657 h 728"/>
                  <a:gd name="T2" fmla="*/ 241 w 449"/>
                  <a:gd name="T3" fmla="*/ 0 h 728"/>
                  <a:gd name="T4" fmla="*/ 196 w 449"/>
                  <a:gd name="T5" fmla="*/ 0 h 728"/>
                  <a:gd name="T6" fmla="*/ 0 w 449"/>
                  <a:gd name="T7" fmla="*/ 681 h 728"/>
                  <a:gd name="T8" fmla="*/ 12 w 449"/>
                  <a:gd name="T9" fmla="*/ 728 h 728"/>
                  <a:gd name="T10" fmla="*/ 423 w 449"/>
                  <a:gd name="T11" fmla="*/ 726 h 728"/>
                  <a:gd name="T12" fmla="*/ 449 w 449"/>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49" h="728">
                    <a:moveTo>
                      <a:pt x="449" y="657"/>
                    </a:moveTo>
                    <a:lnTo>
                      <a:pt x="241" y="0"/>
                    </a:lnTo>
                    <a:lnTo>
                      <a:pt x="196" y="0"/>
                    </a:lnTo>
                    <a:lnTo>
                      <a:pt x="0" y="681"/>
                    </a:lnTo>
                    <a:lnTo>
                      <a:pt x="12" y="728"/>
                    </a:lnTo>
                    <a:lnTo>
                      <a:pt x="423" y="726"/>
                    </a:lnTo>
                    <a:lnTo>
                      <a:pt x="449" y="657"/>
                    </a:ln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3" name="Freeform 24"/>
              <p:cNvSpPr/>
              <p:nvPr/>
            </p:nvSpPr>
            <p:spPr bwMode="auto">
              <a:xfrm>
                <a:off x="5514308" y="5365393"/>
                <a:ext cx="302292" cy="490130"/>
              </a:xfrm>
              <a:custGeom>
                <a:avLst/>
                <a:gdLst>
                  <a:gd name="T0" fmla="*/ 449 w 449"/>
                  <a:gd name="T1" fmla="*/ 657 h 728"/>
                  <a:gd name="T2" fmla="*/ 241 w 449"/>
                  <a:gd name="T3" fmla="*/ 0 h 728"/>
                  <a:gd name="T4" fmla="*/ 196 w 449"/>
                  <a:gd name="T5" fmla="*/ 0 h 728"/>
                  <a:gd name="T6" fmla="*/ 0 w 449"/>
                  <a:gd name="T7" fmla="*/ 681 h 728"/>
                  <a:gd name="T8" fmla="*/ 12 w 449"/>
                  <a:gd name="T9" fmla="*/ 728 h 728"/>
                  <a:gd name="T10" fmla="*/ 423 w 449"/>
                  <a:gd name="T11" fmla="*/ 726 h 728"/>
                  <a:gd name="T12" fmla="*/ 449 w 449"/>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49" h="728">
                    <a:moveTo>
                      <a:pt x="449" y="657"/>
                    </a:moveTo>
                    <a:lnTo>
                      <a:pt x="241" y="0"/>
                    </a:lnTo>
                    <a:lnTo>
                      <a:pt x="196" y="0"/>
                    </a:lnTo>
                    <a:lnTo>
                      <a:pt x="0" y="681"/>
                    </a:lnTo>
                    <a:lnTo>
                      <a:pt x="12" y="728"/>
                    </a:lnTo>
                    <a:lnTo>
                      <a:pt x="423" y="726"/>
                    </a:lnTo>
                    <a:lnTo>
                      <a:pt x="449" y="6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4" name="Freeform 25"/>
              <p:cNvSpPr/>
              <p:nvPr/>
            </p:nvSpPr>
            <p:spPr bwMode="auto">
              <a:xfrm>
                <a:off x="5601831" y="5786851"/>
                <a:ext cx="125899" cy="1068456"/>
              </a:xfrm>
              <a:custGeom>
                <a:avLst/>
                <a:gdLst>
                  <a:gd name="T0" fmla="*/ 79 w 79"/>
                  <a:gd name="T1" fmla="*/ 671 h 671"/>
                  <a:gd name="T2" fmla="*/ 0 w 79"/>
                  <a:gd name="T3" fmla="*/ 671 h 671"/>
                  <a:gd name="T4" fmla="*/ 0 w 79"/>
                  <a:gd name="T5" fmla="*/ 32 h 671"/>
                  <a:gd name="T6" fmla="*/ 38 w 79"/>
                  <a:gd name="T7" fmla="*/ 1 h 671"/>
                  <a:gd name="T8" fmla="*/ 79 w 79"/>
                  <a:gd name="T9" fmla="*/ 32 h 671"/>
                  <a:gd name="T10" fmla="*/ 79 w 79"/>
                  <a:gd name="T11" fmla="*/ 671 h 671"/>
                </a:gdLst>
                <a:ahLst/>
                <a:cxnLst>
                  <a:cxn ang="0">
                    <a:pos x="T0" y="T1"/>
                  </a:cxn>
                  <a:cxn ang="0">
                    <a:pos x="T2" y="T3"/>
                  </a:cxn>
                  <a:cxn ang="0">
                    <a:pos x="T4" y="T5"/>
                  </a:cxn>
                  <a:cxn ang="0">
                    <a:pos x="T6" y="T7"/>
                  </a:cxn>
                  <a:cxn ang="0">
                    <a:pos x="T8" y="T9"/>
                  </a:cxn>
                  <a:cxn ang="0">
                    <a:pos x="T10" y="T11"/>
                  </a:cxn>
                </a:cxnLst>
                <a:rect l="0" t="0" r="r" b="b"/>
                <a:pathLst>
                  <a:path w="79" h="671">
                    <a:moveTo>
                      <a:pt x="79" y="671"/>
                    </a:moveTo>
                    <a:cubicBezTo>
                      <a:pt x="0" y="671"/>
                      <a:pt x="0" y="671"/>
                      <a:pt x="0" y="671"/>
                    </a:cubicBezTo>
                    <a:cubicBezTo>
                      <a:pt x="0" y="32"/>
                      <a:pt x="0" y="32"/>
                      <a:pt x="0" y="32"/>
                    </a:cubicBezTo>
                    <a:cubicBezTo>
                      <a:pt x="0" y="32"/>
                      <a:pt x="5" y="1"/>
                      <a:pt x="38" y="1"/>
                    </a:cubicBezTo>
                    <a:cubicBezTo>
                      <a:pt x="72" y="0"/>
                      <a:pt x="79" y="32"/>
                      <a:pt x="79" y="32"/>
                    </a:cubicBezTo>
                    <a:cubicBezTo>
                      <a:pt x="79" y="671"/>
                      <a:pt x="79" y="671"/>
                      <a:pt x="79" y="671"/>
                    </a:cubicBezTo>
                  </a:path>
                </a:pathLst>
              </a:custGeom>
              <a:solidFill>
                <a:schemeClr val="accent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5" name="Freeform 26"/>
              <p:cNvSpPr/>
              <p:nvPr/>
            </p:nvSpPr>
            <p:spPr bwMode="auto">
              <a:xfrm>
                <a:off x="5724363" y="5783485"/>
                <a:ext cx="100315" cy="1069802"/>
              </a:xfrm>
              <a:custGeom>
                <a:avLst/>
                <a:gdLst>
                  <a:gd name="T0" fmla="*/ 63 w 63"/>
                  <a:gd name="T1" fmla="*/ 672 h 672"/>
                  <a:gd name="T2" fmla="*/ 0 w 63"/>
                  <a:gd name="T3" fmla="*/ 672 h 672"/>
                  <a:gd name="T4" fmla="*/ 0 w 63"/>
                  <a:gd name="T5" fmla="*/ 32 h 672"/>
                  <a:gd name="T6" fmla="*/ 31 w 63"/>
                  <a:gd name="T7" fmla="*/ 0 h 672"/>
                  <a:gd name="T8" fmla="*/ 63 w 63"/>
                  <a:gd name="T9" fmla="*/ 32 h 672"/>
                  <a:gd name="T10" fmla="*/ 63 w 63"/>
                  <a:gd name="T11" fmla="*/ 672 h 672"/>
                </a:gdLst>
                <a:ahLst/>
                <a:cxnLst>
                  <a:cxn ang="0">
                    <a:pos x="T0" y="T1"/>
                  </a:cxn>
                  <a:cxn ang="0">
                    <a:pos x="T2" y="T3"/>
                  </a:cxn>
                  <a:cxn ang="0">
                    <a:pos x="T4" y="T5"/>
                  </a:cxn>
                  <a:cxn ang="0">
                    <a:pos x="T6" y="T7"/>
                  </a:cxn>
                  <a:cxn ang="0">
                    <a:pos x="T8" y="T9"/>
                  </a:cxn>
                  <a:cxn ang="0">
                    <a:pos x="T10" y="T11"/>
                  </a:cxn>
                </a:cxnLst>
                <a:rect l="0" t="0" r="r" b="b"/>
                <a:pathLst>
                  <a:path w="63" h="672">
                    <a:moveTo>
                      <a:pt x="63" y="672"/>
                    </a:moveTo>
                    <a:cubicBezTo>
                      <a:pt x="0" y="672"/>
                      <a:pt x="0" y="672"/>
                      <a:pt x="0" y="672"/>
                    </a:cubicBezTo>
                    <a:cubicBezTo>
                      <a:pt x="0" y="32"/>
                      <a:pt x="0" y="32"/>
                      <a:pt x="0" y="32"/>
                    </a:cubicBezTo>
                    <a:cubicBezTo>
                      <a:pt x="0" y="32"/>
                      <a:pt x="4" y="1"/>
                      <a:pt x="31" y="0"/>
                    </a:cubicBezTo>
                    <a:cubicBezTo>
                      <a:pt x="57" y="0"/>
                      <a:pt x="63" y="32"/>
                      <a:pt x="63" y="32"/>
                    </a:cubicBezTo>
                    <a:cubicBezTo>
                      <a:pt x="63" y="672"/>
                      <a:pt x="63" y="672"/>
                      <a:pt x="63" y="672"/>
                    </a:cubicBezTo>
                  </a:path>
                </a:pathLst>
              </a:custGeom>
              <a:solidFill>
                <a:srgbClr val="B59BC5"/>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6" name="Freeform 27"/>
              <p:cNvSpPr/>
              <p:nvPr/>
            </p:nvSpPr>
            <p:spPr bwMode="auto">
              <a:xfrm>
                <a:off x="5502862" y="5783485"/>
                <a:ext cx="100315" cy="1069802"/>
              </a:xfrm>
              <a:custGeom>
                <a:avLst/>
                <a:gdLst>
                  <a:gd name="T0" fmla="*/ 63 w 63"/>
                  <a:gd name="T1" fmla="*/ 672 h 672"/>
                  <a:gd name="T2" fmla="*/ 0 w 63"/>
                  <a:gd name="T3" fmla="*/ 672 h 672"/>
                  <a:gd name="T4" fmla="*/ 0 w 63"/>
                  <a:gd name="T5" fmla="*/ 32 h 672"/>
                  <a:gd name="T6" fmla="*/ 31 w 63"/>
                  <a:gd name="T7" fmla="*/ 0 h 672"/>
                  <a:gd name="T8" fmla="*/ 63 w 63"/>
                  <a:gd name="T9" fmla="*/ 32 h 672"/>
                  <a:gd name="T10" fmla="*/ 63 w 63"/>
                  <a:gd name="T11" fmla="*/ 672 h 672"/>
                </a:gdLst>
                <a:ahLst/>
                <a:cxnLst>
                  <a:cxn ang="0">
                    <a:pos x="T0" y="T1"/>
                  </a:cxn>
                  <a:cxn ang="0">
                    <a:pos x="T2" y="T3"/>
                  </a:cxn>
                  <a:cxn ang="0">
                    <a:pos x="T4" y="T5"/>
                  </a:cxn>
                  <a:cxn ang="0">
                    <a:pos x="T6" y="T7"/>
                  </a:cxn>
                  <a:cxn ang="0">
                    <a:pos x="T8" y="T9"/>
                  </a:cxn>
                  <a:cxn ang="0">
                    <a:pos x="T10" y="T11"/>
                  </a:cxn>
                </a:cxnLst>
                <a:rect l="0" t="0" r="r" b="b"/>
                <a:pathLst>
                  <a:path w="63" h="672">
                    <a:moveTo>
                      <a:pt x="63" y="672"/>
                    </a:moveTo>
                    <a:cubicBezTo>
                      <a:pt x="0" y="672"/>
                      <a:pt x="0" y="672"/>
                      <a:pt x="0" y="672"/>
                    </a:cubicBezTo>
                    <a:cubicBezTo>
                      <a:pt x="0" y="32"/>
                      <a:pt x="0" y="32"/>
                      <a:pt x="0" y="32"/>
                    </a:cubicBezTo>
                    <a:cubicBezTo>
                      <a:pt x="0" y="32"/>
                      <a:pt x="4" y="1"/>
                      <a:pt x="31" y="0"/>
                    </a:cubicBezTo>
                    <a:cubicBezTo>
                      <a:pt x="58" y="0"/>
                      <a:pt x="63" y="32"/>
                      <a:pt x="63" y="32"/>
                    </a:cubicBezTo>
                    <a:lnTo>
                      <a:pt x="63" y="672"/>
                    </a:lnTo>
                    <a:close/>
                  </a:path>
                </a:pathLst>
              </a:custGeom>
              <a:solidFill>
                <a:schemeClr val="accent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7" name="Freeform 28"/>
              <p:cNvSpPr/>
              <p:nvPr/>
            </p:nvSpPr>
            <p:spPr bwMode="auto">
              <a:xfrm>
                <a:off x="5599811" y="5357314"/>
                <a:ext cx="130611" cy="189185"/>
              </a:xfrm>
              <a:custGeom>
                <a:avLst/>
                <a:gdLst>
                  <a:gd name="T0" fmla="*/ 0 w 82"/>
                  <a:gd name="T1" fmla="*/ 110 h 119"/>
                  <a:gd name="T2" fmla="*/ 82 w 82"/>
                  <a:gd name="T3" fmla="*/ 111 h 119"/>
                  <a:gd name="T4" fmla="*/ 48 w 82"/>
                  <a:gd name="T5" fmla="*/ 0 h 119"/>
                  <a:gd name="T6" fmla="*/ 28 w 82"/>
                  <a:gd name="T7" fmla="*/ 0 h 119"/>
                  <a:gd name="T8" fmla="*/ 0 w 82"/>
                  <a:gd name="T9" fmla="*/ 110 h 119"/>
                </a:gdLst>
                <a:ahLst/>
                <a:cxnLst>
                  <a:cxn ang="0">
                    <a:pos x="T0" y="T1"/>
                  </a:cxn>
                  <a:cxn ang="0">
                    <a:pos x="T2" y="T3"/>
                  </a:cxn>
                  <a:cxn ang="0">
                    <a:pos x="T4" y="T5"/>
                  </a:cxn>
                  <a:cxn ang="0">
                    <a:pos x="T6" y="T7"/>
                  </a:cxn>
                  <a:cxn ang="0">
                    <a:pos x="T8" y="T9"/>
                  </a:cxn>
                </a:cxnLst>
                <a:rect l="0" t="0" r="r" b="b"/>
                <a:pathLst>
                  <a:path w="82" h="119">
                    <a:moveTo>
                      <a:pt x="0" y="110"/>
                    </a:moveTo>
                    <a:cubicBezTo>
                      <a:pt x="0" y="110"/>
                      <a:pt x="39" y="119"/>
                      <a:pt x="82" y="111"/>
                    </a:cubicBezTo>
                    <a:cubicBezTo>
                      <a:pt x="48" y="0"/>
                      <a:pt x="48" y="0"/>
                      <a:pt x="48" y="0"/>
                    </a:cubicBezTo>
                    <a:cubicBezTo>
                      <a:pt x="28" y="0"/>
                      <a:pt x="28" y="0"/>
                      <a:pt x="28" y="0"/>
                    </a:cubicBezTo>
                    <a:cubicBezTo>
                      <a:pt x="0" y="110"/>
                      <a:pt x="0" y="110"/>
                      <a:pt x="0" y="110"/>
                    </a:cubicBezTo>
                  </a:path>
                </a:pathLst>
              </a:custGeom>
              <a:solidFill>
                <a:schemeClr val="accent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8" name="Freeform 40"/>
              <p:cNvSpPr/>
              <p:nvPr/>
            </p:nvSpPr>
            <p:spPr bwMode="auto">
              <a:xfrm>
                <a:off x="5665117" y="5355294"/>
                <a:ext cx="250451" cy="1502706"/>
              </a:xfrm>
              <a:custGeom>
                <a:avLst/>
                <a:gdLst>
                  <a:gd name="T0" fmla="*/ 34 w 157"/>
                  <a:gd name="T1" fmla="*/ 0 h 944"/>
                  <a:gd name="T2" fmla="*/ 0 w 157"/>
                  <a:gd name="T3" fmla="*/ 1 h 944"/>
                  <a:gd name="T4" fmla="*/ 0 w 157"/>
                  <a:gd name="T5" fmla="*/ 1 h 944"/>
                  <a:gd name="T6" fmla="*/ 7 w 157"/>
                  <a:gd name="T7" fmla="*/ 1 h 944"/>
                  <a:gd name="T8" fmla="*/ 41 w 157"/>
                  <a:gd name="T9" fmla="*/ 112 h 944"/>
                  <a:gd name="T10" fmla="*/ 40 w 157"/>
                  <a:gd name="T11" fmla="*/ 113 h 944"/>
                  <a:gd name="T12" fmla="*/ 95 w 157"/>
                  <a:gd name="T13" fmla="*/ 284 h 944"/>
                  <a:gd name="T14" fmla="*/ 94 w 157"/>
                  <a:gd name="T15" fmla="*/ 286 h 944"/>
                  <a:gd name="T16" fmla="*/ 100 w 157"/>
                  <a:gd name="T17" fmla="*/ 301 h 944"/>
                  <a:gd name="T18" fmla="*/ 100 w 157"/>
                  <a:gd name="T19" fmla="*/ 941 h 944"/>
                  <a:gd name="T20" fmla="*/ 39 w 157"/>
                  <a:gd name="T21" fmla="*/ 941 h 944"/>
                  <a:gd name="T22" fmla="*/ 39 w 157"/>
                  <a:gd name="T23" fmla="*/ 942 h 944"/>
                  <a:gd name="T24" fmla="*/ 0 w 157"/>
                  <a:gd name="T25" fmla="*/ 942 h 944"/>
                  <a:gd name="T26" fmla="*/ 0 w 157"/>
                  <a:gd name="T27" fmla="*/ 944 h 944"/>
                  <a:gd name="T28" fmla="*/ 157 w 157"/>
                  <a:gd name="T29" fmla="*/ 942 h 944"/>
                  <a:gd name="T30" fmla="*/ 142 w 157"/>
                  <a:gd name="T31" fmla="*/ 290 h 944"/>
                  <a:gd name="T32" fmla="*/ 34 w 157"/>
                  <a:gd name="T33" fmla="*/ 0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944">
                    <a:moveTo>
                      <a:pt x="34" y="0"/>
                    </a:moveTo>
                    <a:cubicBezTo>
                      <a:pt x="0" y="1"/>
                      <a:pt x="0" y="1"/>
                      <a:pt x="0" y="1"/>
                    </a:cubicBezTo>
                    <a:cubicBezTo>
                      <a:pt x="0" y="1"/>
                      <a:pt x="0" y="1"/>
                      <a:pt x="0" y="1"/>
                    </a:cubicBezTo>
                    <a:cubicBezTo>
                      <a:pt x="7" y="1"/>
                      <a:pt x="7" y="1"/>
                      <a:pt x="7" y="1"/>
                    </a:cubicBezTo>
                    <a:cubicBezTo>
                      <a:pt x="41" y="112"/>
                      <a:pt x="41" y="112"/>
                      <a:pt x="41" y="112"/>
                    </a:cubicBezTo>
                    <a:cubicBezTo>
                      <a:pt x="41" y="112"/>
                      <a:pt x="41" y="113"/>
                      <a:pt x="40" y="113"/>
                    </a:cubicBezTo>
                    <a:cubicBezTo>
                      <a:pt x="95" y="284"/>
                      <a:pt x="95" y="284"/>
                      <a:pt x="95" y="284"/>
                    </a:cubicBezTo>
                    <a:cubicBezTo>
                      <a:pt x="94" y="286"/>
                      <a:pt x="94" y="286"/>
                      <a:pt x="94" y="286"/>
                    </a:cubicBezTo>
                    <a:cubicBezTo>
                      <a:pt x="98" y="293"/>
                      <a:pt x="100" y="301"/>
                      <a:pt x="100" y="301"/>
                    </a:cubicBezTo>
                    <a:cubicBezTo>
                      <a:pt x="100" y="941"/>
                      <a:pt x="100" y="941"/>
                      <a:pt x="100" y="941"/>
                    </a:cubicBezTo>
                    <a:cubicBezTo>
                      <a:pt x="39" y="941"/>
                      <a:pt x="39" y="941"/>
                      <a:pt x="39" y="941"/>
                    </a:cubicBezTo>
                    <a:cubicBezTo>
                      <a:pt x="39" y="942"/>
                      <a:pt x="39" y="942"/>
                      <a:pt x="39" y="942"/>
                    </a:cubicBezTo>
                    <a:cubicBezTo>
                      <a:pt x="0" y="942"/>
                      <a:pt x="0" y="942"/>
                      <a:pt x="0" y="942"/>
                    </a:cubicBezTo>
                    <a:cubicBezTo>
                      <a:pt x="0" y="944"/>
                      <a:pt x="0" y="944"/>
                      <a:pt x="0" y="944"/>
                    </a:cubicBezTo>
                    <a:cubicBezTo>
                      <a:pt x="157" y="942"/>
                      <a:pt x="157" y="942"/>
                      <a:pt x="157" y="942"/>
                    </a:cubicBezTo>
                    <a:cubicBezTo>
                      <a:pt x="142" y="290"/>
                      <a:pt x="142" y="290"/>
                      <a:pt x="142" y="290"/>
                    </a:cubicBezTo>
                    <a:cubicBezTo>
                      <a:pt x="34" y="0"/>
                      <a:pt x="34" y="0"/>
                      <a:pt x="34" y="0"/>
                    </a:cubicBezTo>
                  </a:path>
                </a:pathLst>
              </a:custGeom>
              <a:solidFill>
                <a:srgbClr val="9C9696"/>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9" name="Freeform 41"/>
              <p:cNvSpPr/>
              <p:nvPr/>
            </p:nvSpPr>
            <p:spPr bwMode="auto">
              <a:xfrm>
                <a:off x="5665117" y="5535727"/>
                <a:ext cx="151482" cy="295559"/>
              </a:xfrm>
              <a:custGeom>
                <a:avLst/>
                <a:gdLst>
                  <a:gd name="T0" fmla="*/ 40 w 95"/>
                  <a:gd name="T1" fmla="*/ 0 h 186"/>
                  <a:gd name="T2" fmla="*/ 6 w 95"/>
                  <a:gd name="T3" fmla="*/ 2 h 186"/>
                  <a:gd name="T4" fmla="*/ 0 w 95"/>
                  <a:gd name="T5" fmla="*/ 2 h 186"/>
                  <a:gd name="T6" fmla="*/ 0 w 95"/>
                  <a:gd name="T7" fmla="*/ 159 h 186"/>
                  <a:gd name="T8" fmla="*/ 37 w 95"/>
                  <a:gd name="T9" fmla="*/ 186 h 186"/>
                  <a:gd name="T10" fmla="*/ 68 w 95"/>
                  <a:gd name="T11" fmla="*/ 156 h 186"/>
                  <a:gd name="T12" fmla="*/ 68 w 95"/>
                  <a:gd name="T13" fmla="*/ 156 h 186"/>
                  <a:gd name="T14" fmla="*/ 94 w 95"/>
                  <a:gd name="T15" fmla="*/ 173 h 186"/>
                  <a:gd name="T16" fmla="*/ 95 w 95"/>
                  <a:gd name="T17" fmla="*/ 171 h 186"/>
                  <a:gd name="T18" fmla="*/ 40 w 95"/>
                  <a:gd name="T19" fmla="*/ 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186">
                    <a:moveTo>
                      <a:pt x="40" y="0"/>
                    </a:moveTo>
                    <a:cubicBezTo>
                      <a:pt x="28" y="2"/>
                      <a:pt x="16" y="2"/>
                      <a:pt x="6" y="2"/>
                    </a:cubicBezTo>
                    <a:cubicBezTo>
                      <a:pt x="4" y="2"/>
                      <a:pt x="2" y="2"/>
                      <a:pt x="0" y="2"/>
                    </a:cubicBezTo>
                    <a:cubicBezTo>
                      <a:pt x="0" y="159"/>
                      <a:pt x="0" y="159"/>
                      <a:pt x="0" y="159"/>
                    </a:cubicBezTo>
                    <a:cubicBezTo>
                      <a:pt x="24" y="159"/>
                      <a:pt x="34" y="177"/>
                      <a:pt x="37" y="186"/>
                    </a:cubicBezTo>
                    <a:cubicBezTo>
                      <a:pt x="39" y="179"/>
                      <a:pt x="45" y="157"/>
                      <a:pt x="68" y="156"/>
                    </a:cubicBezTo>
                    <a:cubicBezTo>
                      <a:pt x="68" y="156"/>
                      <a:pt x="68" y="156"/>
                      <a:pt x="68" y="156"/>
                    </a:cubicBezTo>
                    <a:cubicBezTo>
                      <a:pt x="82" y="156"/>
                      <a:pt x="89" y="165"/>
                      <a:pt x="94" y="173"/>
                    </a:cubicBezTo>
                    <a:cubicBezTo>
                      <a:pt x="95" y="171"/>
                      <a:pt x="95" y="171"/>
                      <a:pt x="95" y="171"/>
                    </a:cubicBezTo>
                    <a:cubicBezTo>
                      <a:pt x="40" y="0"/>
                      <a:pt x="40" y="0"/>
                      <a:pt x="40" y="0"/>
                    </a:cubicBezTo>
                  </a:path>
                </a:pathLst>
              </a:custGeom>
              <a:solidFill>
                <a:srgbClr val="C2B388"/>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0" name="Freeform 42"/>
              <p:cNvSpPr/>
              <p:nvPr/>
            </p:nvSpPr>
            <p:spPr bwMode="auto">
              <a:xfrm>
                <a:off x="5679185" y="5788871"/>
                <a:ext cx="62613" cy="1066436"/>
              </a:xfrm>
              <a:custGeom>
                <a:avLst/>
                <a:gdLst>
                  <a:gd name="T0" fmla="*/ 0 w 39"/>
                  <a:gd name="T1" fmla="*/ 0 h 670"/>
                  <a:gd name="T2" fmla="*/ 0 w 39"/>
                  <a:gd name="T3" fmla="*/ 670 h 670"/>
                  <a:gd name="T4" fmla="*/ 39 w 39"/>
                  <a:gd name="T5" fmla="*/ 670 h 670"/>
                  <a:gd name="T6" fmla="*/ 39 w 39"/>
                  <a:gd name="T7" fmla="*/ 669 h 670"/>
                  <a:gd name="T8" fmla="*/ 37 w 39"/>
                  <a:gd name="T9" fmla="*/ 669 h 670"/>
                  <a:gd name="T10" fmla="*/ 37 w 39"/>
                  <a:gd name="T11" fmla="*/ 29 h 670"/>
                  <a:gd name="T12" fmla="*/ 37 w 39"/>
                  <a:gd name="T13" fmla="*/ 27 h 670"/>
                  <a:gd name="T14" fmla="*/ 0 w 39"/>
                  <a:gd name="T15" fmla="*/ 0 h 6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670">
                    <a:moveTo>
                      <a:pt x="0" y="0"/>
                    </a:moveTo>
                    <a:cubicBezTo>
                      <a:pt x="0" y="670"/>
                      <a:pt x="0" y="670"/>
                      <a:pt x="0" y="670"/>
                    </a:cubicBezTo>
                    <a:cubicBezTo>
                      <a:pt x="39" y="670"/>
                      <a:pt x="39" y="670"/>
                      <a:pt x="39" y="670"/>
                    </a:cubicBezTo>
                    <a:cubicBezTo>
                      <a:pt x="39" y="669"/>
                      <a:pt x="39" y="669"/>
                      <a:pt x="39" y="669"/>
                    </a:cubicBezTo>
                    <a:cubicBezTo>
                      <a:pt x="37" y="669"/>
                      <a:pt x="37" y="669"/>
                      <a:pt x="37" y="669"/>
                    </a:cubicBezTo>
                    <a:cubicBezTo>
                      <a:pt x="37" y="29"/>
                      <a:pt x="37" y="29"/>
                      <a:pt x="37" y="29"/>
                    </a:cubicBezTo>
                    <a:cubicBezTo>
                      <a:pt x="37" y="29"/>
                      <a:pt x="37" y="28"/>
                      <a:pt x="37" y="27"/>
                    </a:cubicBezTo>
                    <a:cubicBezTo>
                      <a:pt x="34" y="18"/>
                      <a:pt x="24" y="0"/>
                      <a:pt x="0" y="0"/>
                    </a:cubicBezTo>
                  </a:path>
                </a:pathLst>
              </a:custGeom>
              <a:solidFill>
                <a:schemeClr val="accent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1" name="Freeform 43"/>
              <p:cNvSpPr/>
              <p:nvPr/>
            </p:nvSpPr>
            <p:spPr bwMode="auto">
              <a:xfrm>
                <a:off x="5724363" y="5783485"/>
                <a:ext cx="100315" cy="1069802"/>
              </a:xfrm>
              <a:custGeom>
                <a:avLst/>
                <a:gdLst>
                  <a:gd name="T0" fmla="*/ 31 w 63"/>
                  <a:gd name="T1" fmla="*/ 0 h 672"/>
                  <a:gd name="T2" fmla="*/ 31 w 63"/>
                  <a:gd name="T3" fmla="*/ 0 h 672"/>
                  <a:gd name="T4" fmla="*/ 0 w 63"/>
                  <a:gd name="T5" fmla="*/ 30 h 672"/>
                  <a:gd name="T6" fmla="*/ 0 w 63"/>
                  <a:gd name="T7" fmla="*/ 32 h 672"/>
                  <a:gd name="T8" fmla="*/ 0 w 63"/>
                  <a:gd name="T9" fmla="*/ 672 h 672"/>
                  <a:gd name="T10" fmla="*/ 2 w 63"/>
                  <a:gd name="T11" fmla="*/ 672 h 672"/>
                  <a:gd name="T12" fmla="*/ 63 w 63"/>
                  <a:gd name="T13" fmla="*/ 672 h 672"/>
                  <a:gd name="T14" fmla="*/ 63 w 63"/>
                  <a:gd name="T15" fmla="*/ 32 h 672"/>
                  <a:gd name="T16" fmla="*/ 57 w 63"/>
                  <a:gd name="T17" fmla="*/ 17 h 672"/>
                  <a:gd name="T18" fmla="*/ 31 w 63"/>
                  <a:gd name="T19" fmla="*/ 0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72">
                    <a:moveTo>
                      <a:pt x="31" y="0"/>
                    </a:moveTo>
                    <a:cubicBezTo>
                      <a:pt x="31" y="0"/>
                      <a:pt x="31" y="0"/>
                      <a:pt x="31" y="0"/>
                    </a:cubicBezTo>
                    <a:cubicBezTo>
                      <a:pt x="8" y="1"/>
                      <a:pt x="2" y="23"/>
                      <a:pt x="0" y="30"/>
                    </a:cubicBezTo>
                    <a:cubicBezTo>
                      <a:pt x="0" y="31"/>
                      <a:pt x="0" y="32"/>
                      <a:pt x="0" y="32"/>
                    </a:cubicBezTo>
                    <a:cubicBezTo>
                      <a:pt x="0" y="672"/>
                      <a:pt x="0" y="672"/>
                      <a:pt x="0" y="672"/>
                    </a:cubicBezTo>
                    <a:cubicBezTo>
                      <a:pt x="2" y="672"/>
                      <a:pt x="2" y="672"/>
                      <a:pt x="2" y="672"/>
                    </a:cubicBezTo>
                    <a:cubicBezTo>
                      <a:pt x="63" y="672"/>
                      <a:pt x="63" y="672"/>
                      <a:pt x="63" y="672"/>
                    </a:cubicBezTo>
                    <a:cubicBezTo>
                      <a:pt x="63" y="32"/>
                      <a:pt x="63" y="32"/>
                      <a:pt x="63" y="32"/>
                    </a:cubicBezTo>
                    <a:cubicBezTo>
                      <a:pt x="63" y="32"/>
                      <a:pt x="61" y="24"/>
                      <a:pt x="57" y="17"/>
                    </a:cubicBezTo>
                    <a:cubicBezTo>
                      <a:pt x="52" y="9"/>
                      <a:pt x="45" y="0"/>
                      <a:pt x="31" y="0"/>
                    </a:cubicBezTo>
                  </a:path>
                </a:pathLst>
              </a:custGeom>
              <a:solidFill>
                <a:schemeClr val="accent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2" name="Freeform 44"/>
              <p:cNvSpPr/>
              <p:nvPr/>
            </p:nvSpPr>
            <p:spPr bwMode="auto">
              <a:xfrm>
                <a:off x="5665117" y="5357314"/>
                <a:ext cx="65306" cy="181106"/>
              </a:xfrm>
              <a:custGeom>
                <a:avLst/>
                <a:gdLst>
                  <a:gd name="T0" fmla="*/ 7 w 41"/>
                  <a:gd name="T1" fmla="*/ 0 h 114"/>
                  <a:gd name="T2" fmla="*/ 0 w 41"/>
                  <a:gd name="T3" fmla="*/ 0 h 114"/>
                  <a:gd name="T4" fmla="*/ 0 w 41"/>
                  <a:gd name="T5" fmla="*/ 114 h 114"/>
                  <a:gd name="T6" fmla="*/ 6 w 41"/>
                  <a:gd name="T7" fmla="*/ 114 h 114"/>
                  <a:gd name="T8" fmla="*/ 40 w 41"/>
                  <a:gd name="T9" fmla="*/ 112 h 114"/>
                  <a:gd name="T10" fmla="*/ 41 w 41"/>
                  <a:gd name="T11" fmla="*/ 111 h 114"/>
                  <a:gd name="T12" fmla="*/ 7 w 41"/>
                  <a:gd name="T13" fmla="*/ 0 h 114"/>
                </a:gdLst>
                <a:ahLst/>
                <a:cxnLst>
                  <a:cxn ang="0">
                    <a:pos x="T0" y="T1"/>
                  </a:cxn>
                  <a:cxn ang="0">
                    <a:pos x="T2" y="T3"/>
                  </a:cxn>
                  <a:cxn ang="0">
                    <a:pos x="T4" y="T5"/>
                  </a:cxn>
                  <a:cxn ang="0">
                    <a:pos x="T6" y="T7"/>
                  </a:cxn>
                  <a:cxn ang="0">
                    <a:pos x="T8" y="T9"/>
                  </a:cxn>
                  <a:cxn ang="0">
                    <a:pos x="T10" y="T11"/>
                  </a:cxn>
                  <a:cxn ang="0">
                    <a:pos x="T12" y="T13"/>
                  </a:cxn>
                </a:cxnLst>
                <a:rect l="0" t="0" r="r" b="b"/>
                <a:pathLst>
                  <a:path w="41" h="114">
                    <a:moveTo>
                      <a:pt x="7" y="0"/>
                    </a:moveTo>
                    <a:cubicBezTo>
                      <a:pt x="0" y="0"/>
                      <a:pt x="0" y="0"/>
                      <a:pt x="0" y="0"/>
                    </a:cubicBezTo>
                    <a:cubicBezTo>
                      <a:pt x="0" y="114"/>
                      <a:pt x="0" y="114"/>
                      <a:pt x="0" y="114"/>
                    </a:cubicBezTo>
                    <a:cubicBezTo>
                      <a:pt x="2" y="114"/>
                      <a:pt x="4" y="114"/>
                      <a:pt x="6" y="114"/>
                    </a:cubicBezTo>
                    <a:cubicBezTo>
                      <a:pt x="16" y="114"/>
                      <a:pt x="28" y="114"/>
                      <a:pt x="40" y="112"/>
                    </a:cubicBezTo>
                    <a:cubicBezTo>
                      <a:pt x="41" y="112"/>
                      <a:pt x="41" y="111"/>
                      <a:pt x="41" y="111"/>
                    </a:cubicBezTo>
                    <a:cubicBezTo>
                      <a:pt x="7" y="0"/>
                      <a:pt x="7" y="0"/>
                      <a:pt x="7" y="0"/>
                    </a:cubicBezTo>
                  </a:path>
                </a:pathLst>
              </a:custGeom>
              <a:solidFill>
                <a:schemeClr val="accent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3" name="Group 7"/>
            <p:cNvGrpSpPr/>
            <p:nvPr/>
          </p:nvGrpSpPr>
          <p:grpSpPr>
            <a:xfrm>
              <a:off x="7340298" y="5647741"/>
              <a:ext cx="429549" cy="1584711"/>
              <a:chOff x="6959786" y="5355294"/>
              <a:chExt cx="407320" cy="1502706"/>
            </a:xfrm>
          </p:grpSpPr>
          <p:sp>
            <p:nvSpPr>
              <p:cNvPr id="121" name="Freeform 17"/>
              <p:cNvSpPr/>
              <p:nvPr/>
            </p:nvSpPr>
            <p:spPr bwMode="auto">
              <a:xfrm>
                <a:off x="6970558" y="5365393"/>
                <a:ext cx="302965" cy="490130"/>
              </a:xfrm>
              <a:custGeom>
                <a:avLst/>
                <a:gdLst>
                  <a:gd name="T0" fmla="*/ 450 w 450"/>
                  <a:gd name="T1" fmla="*/ 657 h 728"/>
                  <a:gd name="T2" fmla="*/ 242 w 450"/>
                  <a:gd name="T3" fmla="*/ 0 h 728"/>
                  <a:gd name="T4" fmla="*/ 197 w 450"/>
                  <a:gd name="T5" fmla="*/ 0 h 728"/>
                  <a:gd name="T6" fmla="*/ 0 w 450"/>
                  <a:gd name="T7" fmla="*/ 681 h 728"/>
                  <a:gd name="T8" fmla="*/ 12 w 450"/>
                  <a:gd name="T9" fmla="*/ 728 h 728"/>
                  <a:gd name="T10" fmla="*/ 424 w 450"/>
                  <a:gd name="T11" fmla="*/ 726 h 728"/>
                  <a:gd name="T12" fmla="*/ 450 w 450"/>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50" h="728">
                    <a:moveTo>
                      <a:pt x="450" y="657"/>
                    </a:moveTo>
                    <a:lnTo>
                      <a:pt x="242" y="0"/>
                    </a:lnTo>
                    <a:lnTo>
                      <a:pt x="197" y="0"/>
                    </a:lnTo>
                    <a:lnTo>
                      <a:pt x="0" y="681"/>
                    </a:lnTo>
                    <a:lnTo>
                      <a:pt x="12" y="728"/>
                    </a:lnTo>
                    <a:lnTo>
                      <a:pt x="424" y="726"/>
                    </a:lnTo>
                    <a:lnTo>
                      <a:pt x="450" y="657"/>
                    </a:ln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2" name="Freeform 18"/>
              <p:cNvSpPr/>
              <p:nvPr/>
            </p:nvSpPr>
            <p:spPr bwMode="auto">
              <a:xfrm>
                <a:off x="6970558" y="5365393"/>
                <a:ext cx="302965" cy="490130"/>
              </a:xfrm>
              <a:custGeom>
                <a:avLst/>
                <a:gdLst>
                  <a:gd name="T0" fmla="*/ 450 w 450"/>
                  <a:gd name="T1" fmla="*/ 657 h 728"/>
                  <a:gd name="T2" fmla="*/ 242 w 450"/>
                  <a:gd name="T3" fmla="*/ 0 h 728"/>
                  <a:gd name="T4" fmla="*/ 197 w 450"/>
                  <a:gd name="T5" fmla="*/ 0 h 728"/>
                  <a:gd name="T6" fmla="*/ 0 w 450"/>
                  <a:gd name="T7" fmla="*/ 681 h 728"/>
                  <a:gd name="T8" fmla="*/ 12 w 450"/>
                  <a:gd name="T9" fmla="*/ 728 h 728"/>
                  <a:gd name="T10" fmla="*/ 424 w 450"/>
                  <a:gd name="T11" fmla="*/ 726 h 728"/>
                  <a:gd name="T12" fmla="*/ 450 w 450"/>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50" h="728">
                    <a:moveTo>
                      <a:pt x="450" y="657"/>
                    </a:moveTo>
                    <a:lnTo>
                      <a:pt x="242" y="0"/>
                    </a:lnTo>
                    <a:lnTo>
                      <a:pt x="197" y="0"/>
                    </a:lnTo>
                    <a:lnTo>
                      <a:pt x="0" y="681"/>
                    </a:lnTo>
                    <a:lnTo>
                      <a:pt x="12" y="728"/>
                    </a:lnTo>
                    <a:lnTo>
                      <a:pt x="424" y="726"/>
                    </a:lnTo>
                    <a:lnTo>
                      <a:pt x="450" y="6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3" name="Freeform 19"/>
              <p:cNvSpPr/>
              <p:nvPr/>
            </p:nvSpPr>
            <p:spPr bwMode="auto">
              <a:xfrm>
                <a:off x="7058755" y="5786851"/>
                <a:ext cx="123879" cy="1068456"/>
              </a:xfrm>
              <a:custGeom>
                <a:avLst/>
                <a:gdLst>
                  <a:gd name="T0" fmla="*/ 78 w 78"/>
                  <a:gd name="T1" fmla="*/ 671 h 671"/>
                  <a:gd name="T2" fmla="*/ 0 w 78"/>
                  <a:gd name="T3" fmla="*/ 671 h 671"/>
                  <a:gd name="T4" fmla="*/ 0 w 78"/>
                  <a:gd name="T5" fmla="*/ 32 h 671"/>
                  <a:gd name="T6" fmla="*/ 38 w 78"/>
                  <a:gd name="T7" fmla="*/ 1 h 671"/>
                  <a:gd name="T8" fmla="*/ 78 w 78"/>
                  <a:gd name="T9" fmla="*/ 32 h 671"/>
                  <a:gd name="T10" fmla="*/ 78 w 78"/>
                  <a:gd name="T11" fmla="*/ 671 h 671"/>
                </a:gdLst>
                <a:ahLst/>
                <a:cxnLst>
                  <a:cxn ang="0">
                    <a:pos x="T0" y="T1"/>
                  </a:cxn>
                  <a:cxn ang="0">
                    <a:pos x="T2" y="T3"/>
                  </a:cxn>
                  <a:cxn ang="0">
                    <a:pos x="T4" y="T5"/>
                  </a:cxn>
                  <a:cxn ang="0">
                    <a:pos x="T6" y="T7"/>
                  </a:cxn>
                  <a:cxn ang="0">
                    <a:pos x="T8" y="T9"/>
                  </a:cxn>
                  <a:cxn ang="0">
                    <a:pos x="T10" y="T11"/>
                  </a:cxn>
                </a:cxnLst>
                <a:rect l="0" t="0" r="r" b="b"/>
                <a:pathLst>
                  <a:path w="78" h="671">
                    <a:moveTo>
                      <a:pt x="78" y="671"/>
                    </a:moveTo>
                    <a:cubicBezTo>
                      <a:pt x="0" y="671"/>
                      <a:pt x="0" y="671"/>
                      <a:pt x="0" y="671"/>
                    </a:cubicBezTo>
                    <a:cubicBezTo>
                      <a:pt x="0" y="32"/>
                      <a:pt x="0" y="32"/>
                      <a:pt x="0" y="32"/>
                    </a:cubicBezTo>
                    <a:cubicBezTo>
                      <a:pt x="0" y="32"/>
                      <a:pt x="4" y="1"/>
                      <a:pt x="38" y="1"/>
                    </a:cubicBezTo>
                    <a:cubicBezTo>
                      <a:pt x="72" y="0"/>
                      <a:pt x="78" y="32"/>
                      <a:pt x="78" y="32"/>
                    </a:cubicBezTo>
                    <a:cubicBezTo>
                      <a:pt x="78" y="671"/>
                      <a:pt x="78" y="671"/>
                      <a:pt x="78" y="671"/>
                    </a:cubicBezTo>
                  </a:path>
                </a:pathLst>
              </a:custGeom>
              <a:solidFill>
                <a:schemeClr val="tx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4" name="Freeform 20"/>
              <p:cNvSpPr/>
              <p:nvPr/>
            </p:nvSpPr>
            <p:spPr bwMode="auto">
              <a:xfrm>
                <a:off x="7181287" y="5783485"/>
                <a:ext cx="100315" cy="1069802"/>
              </a:xfrm>
              <a:custGeom>
                <a:avLst/>
                <a:gdLst>
                  <a:gd name="T0" fmla="*/ 63 w 63"/>
                  <a:gd name="T1" fmla="*/ 672 h 672"/>
                  <a:gd name="T2" fmla="*/ 0 w 63"/>
                  <a:gd name="T3" fmla="*/ 672 h 672"/>
                  <a:gd name="T4" fmla="*/ 0 w 63"/>
                  <a:gd name="T5" fmla="*/ 32 h 672"/>
                  <a:gd name="T6" fmla="*/ 31 w 63"/>
                  <a:gd name="T7" fmla="*/ 0 h 672"/>
                  <a:gd name="T8" fmla="*/ 63 w 63"/>
                  <a:gd name="T9" fmla="*/ 32 h 672"/>
                  <a:gd name="T10" fmla="*/ 63 w 63"/>
                  <a:gd name="T11" fmla="*/ 672 h 672"/>
                </a:gdLst>
                <a:ahLst/>
                <a:cxnLst>
                  <a:cxn ang="0">
                    <a:pos x="T0" y="T1"/>
                  </a:cxn>
                  <a:cxn ang="0">
                    <a:pos x="T2" y="T3"/>
                  </a:cxn>
                  <a:cxn ang="0">
                    <a:pos x="T4" y="T5"/>
                  </a:cxn>
                  <a:cxn ang="0">
                    <a:pos x="T6" y="T7"/>
                  </a:cxn>
                  <a:cxn ang="0">
                    <a:pos x="T8" y="T9"/>
                  </a:cxn>
                  <a:cxn ang="0">
                    <a:pos x="T10" y="T11"/>
                  </a:cxn>
                </a:cxnLst>
                <a:rect l="0" t="0" r="r" b="b"/>
                <a:pathLst>
                  <a:path w="63" h="672">
                    <a:moveTo>
                      <a:pt x="63" y="672"/>
                    </a:moveTo>
                    <a:cubicBezTo>
                      <a:pt x="0" y="672"/>
                      <a:pt x="0" y="672"/>
                      <a:pt x="0" y="672"/>
                    </a:cubicBezTo>
                    <a:cubicBezTo>
                      <a:pt x="0" y="32"/>
                      <a:pt x="0" y="32"/>
                      <a:pt x="0" y="32"/>
                    </a:cubicBezTo>
                    <a:cubicBezTo>
                      <a:pt x="0" y="32"/>
                      <a:pt x="4" y="1"/>
                      <a:pt x="31" y="0"/>
                    </a:cubicBezTo>
                    <a:cubicBezTo>
                      <a:pt x="57" y="0"/>
                      <a:pt x="63" y="32"/>
                      <a:pt x="63" y="32"/>
                    </a:cubicBezTo>
                    <a:cubicBezTo>
                      <a:pt x="63" y="672"/>
                      <a:pt x="63" y="672"/>
                      <a:pt x="63" y="672"/>
                    </a:cubicBezTo>
                  </a:path>
                </a:pathLst>
              </a:custGeom>
              <a:solidFill>
                <a:srgbClr val="F7787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5" name="Freeform 21"/>
              <p:cNvSpPr/>
              <p:nvPr/>
            </p:nvSpPr>
            <p:spPr bwMode="auto">
              <a:xfrm>
                <a:off x="6959786" y="5783485"/>
                <a:ext cx="100315" cy="1069802"/>
              </a:xfrm>
              <a:custGeom>
                <a:avLst/>
                <a:gdLst>
                  <a:gd name="T0" fmla="*/ 63 w 63"/>
                  <a:gd name="T1" fmla="*/ 672 h 672"/>
                  <a:gd name="T2" fmla="*/ 0 w 63"/>
                  <a:gd name="T3" fmla="*/ 672 h 672"/>
                  <a:gd name="T4" fmla="*/ 0 w 63"/>
                  <a:gd name="T5" fmla="*/ 32 h 672"/>
                  <a:gd name="T6" fmla="*/ 31 w 63"/>
                  <a:gd name="T7" fmla="*/ 0 h 672"/>
                  <a:gd name="T8" fmla="*/ 63 w 63"/>
                  <a:gd name="T9" fmla="*/ 32 h 672"/>
                  <a:gd name="T10" fmla="*/ 63 w 63"/>
                  <a:gd name="T11" fmla="*/ 672 h 672"/>
                </a:gdLst>
                <a:ahLst/>
                <a:cxnLst>
                  <a:cxn ang="0">
                    <a:pos x="T0" y="T1"/>
                  </a:cxn>
                  <a:cxn ang="0">
                    <a:pos x="T2" y="T3"/>
                  </a:cxn>
                  <a:cxn ang="0">
                    <a:pos x="T4" y="T5"/>
                  </a:cxn>
                  <a:cxn ang="0">
                    <a:pos x="T6" y="T7"/>
                  </a:cxn>
                  <a:cxn ang="0">
                    <a:pos x="T8" y="T9"/>
                  </a:cxn>
                  <a:cxn ang="0">
                    <a:pos x="T10" y="T11"/>
                  </a:cxn>
                </a:cxnLst>
                <a:rect l="0" t="0" r="r" b="b"/>
                <a:pathLst>
                  <a:path w="63" h="672">
                    <a:moveTo>
                      <a:pt x="63" y="672"/>
                    </a:moveTo>
                    <a:cubicBezTo>
                      <a:pt x="0" y="672"/>
                      <a:pt x="0" y="672"/>
                      <a:pt x="0" y="672"/>
                    </a:cubicBezTo>
                    <a:cubicBezTo>
                      <a:pt x="0" y="32"/>
                      <a:pt x="0" y="32"/>
                      <a:pt x="0" y="32"/>
                    </a:cubicBezTo>
                    <a:cubicBezTo>
                      <a:pt x="0" y="32"/>
                      <a:pt x="4" y="1"/>
                      <a:pt x="31" y="0"/>
                    </a:cubicBezTo>
                    <a:cubicBezTo>
                      <a:pt x="58" y="0"/>
                      <a:pt x="63" y="32"/>
                      <a:pt x="63" y="32"/>
                    </a:cubicBezTo>
                    <a:lnTo>
                      <a:pt x="63" y="672"/>
                    </a:lnTo>
                    <a:close/>
                  </a:path>
                </a:pathLst>
              </a:custGeom>
              <a:solidFill>
                <a:schemeClr val="tx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6" name="Freeform 22"/>
              <p:cNvSpPr/>
              <p:nvPr/>
            </p:nvSpPr>
            <p:spPr bwMode="auto">
              <a:xfrm>
                <a:off x="7056735" y="5357314"/>
                <a:ext cx="130611" cy="191204"/>
              </a:xfrm>
              <a:custGeom>
                <a:avLst/>
                <a:gdLst>
                  <a:gd name="T0" fmla="*/ 0 w 82"/>
                  <a:gd name="T1" fmla="*/ 110 h 120"/>
                  <a:gd name="T2" fmla="*/ 82 w 82"/>
                  <a:gd name="T3" fmla="*/ 112 h 120"/>
                  <a:gd name="T4" fmla="*/ 48 w 82"/>
                  <a:gd name="T5" fmla="*/ 0 h 120"/>
                  <a:gd name="T6" fmla="*/ 28 w 82"/>
                  <a:gd name="T7" fmla="*/ 0 h 120"/>
                  <a:gd name="T8" fmla="*/ 0 w 82"/>
                  <a:gd name="T9" fmla="*/ 110 h 120"/>
                </a:gdLst>
                <a:ahLst/>
                <a:cxnLst>
                  <a:cxn ang="0">
                    <a:pos x="T0" y="T1"/>
                  </a:cxn>
                  <a:cxn ang="0">
                    <a:pos x="T2" y="T3"/>
                  </a:cxn>
                  <a:cxn ang="0">
                    <a:pos x="T4" y="T5"/>
                  </a:cxn>
                  <a:cxn ang="0">
                    <a:pos x="T6" y="T7"/>
                  </a:cxn>
                  <a:cxn ang="0">
                    <a:pos x="T8" y="T9"/>
                  </a:cxn>
                </a:cxnLst>
                <a:rect l="0" t="0" r="r" b="b"/>
                <a:pathLst>
                  <a:path w="82" h="120">
                    <a:moveTo>
                      <a:pt x="0" y="110"/>
                    </a:moveTo>
                    <a:cubicBezTo>
                      <a:pt x="0" y="110"/>
                      <a:pt x="39" y="120"/>
                      <a:pt x="82" y="112"/>
                    </a:cubicBezTo>
                    <a:cubicBezTo>
                      <a:pt x="48" y="0"/>
                      <a:pt x="48" y="0"/>
                      <a:pt x="48" y="0"/>
                    </a:cubicBezTo>
                    <a:cubicBezTo>
                      <a:pt x="28" y="0"/>
                      <a:pt x="28" y="0"/>
                      <a:pt x="28" y="0"/>
                    </a:cubicBezTo>
                    <a:cubicBezTo>
                      <a:pt x="0" y="110"/>
                      <a:pt x="0" y="110"/>
                      <a:pt x="0" y="110"/>
                    </a:cubicBezTo>
                  </a:path>
                </a:pathLst>
              </a:custGeom>
              <a:solidFill>
                <a:schemeClr val="tx2">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7" name="Freeform 45"/>
              <p:cNvSpPr/>
              <p:nvPr/>
            </p:nvSpPr>
            <p:spPr bwMode="auto">
              <a:xfrm>
                <a:off x="7117328" y="5355294"/>
                <a:ext cx="249778" cy="1502706"/>
              </a:xfrm>
              <a:custGeom>
                <a:avLst/>
                <a:gdLst>
                  <a:gd name="T0" fmla="*/ 34 w 157"/>
                  <a:gd name="T1" fmla="*/ 0 h 944"/>
                  <a:gd name="T2" fmla="*/ 0 w 157"/>
                  <a:gd name="T3" fmla="*/ 1 h 944"/>
                  <a:gd name="T4" fmla="*/ 0 w 157"/>
                  <a:gd name="T5" fmla="*/ 1 h 944"/>
                  <a:gd name="T6" fmla="*/ 10 w 157"/>
                  <a:gd name="T7" fmla="*/ 1 h 944"/>
                  <a:gd name="T8" fmla="*/ 44 w 157"/>
                  <a:gd name="T9" fmla="*/ 113 h 944"/>
                  <a:gd name="T10" fmla="*/ 44 w 157"/>
                  <a:gd name="T11" fmla="*/ 113 h 944"/>
                  <a:gd name="T12" fmla="*/ 98 w 157"/>
                  <a:gd name="T13" fmla="*/ 284 h 944"/>
                  <a:gd name="T14" fmla="*/ 97 w 157"/>
                  <a:gd name="T15" fmla="*/ 286 h 944"/>
                  <a:gd name="T16" fmla="*/ 103 w 157"/>
                  <a:gd name="T17" fmla="*/ 301 h 944"/>
                  <a:gd name="T18" fmla="*/ 103 w 157"/>
                  <a:gd name="T19" fmla="*/ 941 h 944"/>
                  <a:gd name="T20" fmla="*/ 41 w 157"/>
                  <a:gd name="T21" fmla="*/ 941 h 944"/>
                  <a:gd name="T22" fmla="*/ 41 w 157"/>
                  <a:gd name="T23" fmla="*/ 942 h 944"/>
                  <a:gd name="T24" fmla="*/ 0 w 157"/>
                  <a:gd name="T25" fmla="*/ 942 h 944"/>
                  <a:gd name="T26" fmla="*/ 0 w 157"/>
                  <a:gd name="T27" fmla="*/ 944 h 944"/>
                  <a:gd name="T28" fmla="*/ 157 w 157"/>
                  <a:gd name="T29" fmla="*/ 942 h 944"/>
                  <a:gd name="T30" fmla="*/ 142 w 157"/>
                  <a:gd name="T31" fmla="*/ 290 h 944"/>
                  <a:gd name="T32" fmla="*/ 34 w 157"/>
                  <a:gd name="T33" fmla="*/ 0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944">
                    <a:moveTo>
                      <a:pt x="34" y="0"/>
                    </a:moveTo>
                    <a:cubicBezTo>
                      <a:pt x="0" y="1"/>
                      <a:pt x="0" y="1"/>
                      <a:pt x="0" y="1"/>
                    </a:cubicBezTo>
                    <a:cubicBezTo>
                      <a:pt x="0" y="1"/>
                      <a:pt x="0" y="1"/>
                      <a:pt x="0" y="1"/>
                    </a:cubicBezTo>
                    <a:cubicBezTo>
                      <a:pt x="10" y="1"/>
                      <a:pt x="10" y="1"/>
                      <a:pt x="10" y="1"/>
                    </a:cubicBezTo>
                    <a:cubicBezTo>
                      <a:pt x="44" y="113"/>
                      <a:pt x="44" y="113"/>
                      <a:pt x="44" y="113"/>
                    </a:cubicBezTo>
                    <a:cubicBezTo>
                      <a:pt x="44" y="113"/>
                      <a:pt x="44" y="113"/>
                      <a:pt x="44" y="113"/>
                    </a:cubicBezTo>
                    <a:cubicBezTo>
                      <a:pt x="98" y="284"/>
                      <a:pt x="98" y="284"/>
                      <a:pt x="98" y="284"/>
                    </a:cubicBezTo>
                    <a:cubicBezTo>
                      <a:pt x="97" y="286"/>
                      <a:pt x="97" y="286"/>
                      <a:pt x="97" y="286"/>
                    </a:cubicBezTo>
                    <a:cubicBezTo>
                      <a:pt x="101" y="293"/>
                      <a:pt x="103" y="301"/>
                      <a:pt x="103" y="301"/>
                    </a:cubicBezTo>
                    <a:cubicBezTo>
                      <a:pt x="103" y="941"/>
                      <a:pt x="103" y="941"/>
                      <a:pt x="103" y="941"/>
                    </a:cubicBezTo>
                    <a:cubicBezTo>
                      <a:pt x="41" y="941"/>
                      <a:pt x="41" y="941"/>
                      <a:pt x="41" y="941"/>
                    </a:cubicBezTo>
                    <a:cubicBezTo>
                      <a:pt x="41" y="942"/>
                      <a:pt x="41" y="942"/>
                      <a:pt x="41" y="942"/>
                    </a:cubicBezTo>
                    <a:cubicBezTo>
                      <a:pt x="0" y="942"/>
                      <a:pt x="0" y="942"/>
                      <a:pt x="0" y="942"/>
                    </a:cubicBezTo>
                    <a:cubicBezTo>
                      <a:pt x="0" y="944"/>
                      <a:pt x="0" y="944"/>
                      <a:pt x="0" y="944"/>
                    </a:cubicBezTo>
                    <a:cubicBezTo>
                      <a:pt x="157" y="942"/>
                      <a:pt x="157" y="942"/>
                      <a:pt x="157" y="942"/>
                    </a:cubicBezTo>
                    <a:cubicBezTo>
                      <a:pt x="142" y="290"/>
                      <a:pt x="142" y="290"/>
                      <a:pt x="142" y="290"/>
                    </a:cubicBezTo>
                    <a:cubicBezTo>
                      <a:pt x="34" y="0"/>
                      <a:pt x="34" y="0"/>
                      <a:pt x="34" y="0"/>
                    </a:cubicBezTo>
                  </a:path>
                </a:pathLst>
              </a:custGeom>
              <a:solidFill>
                <a:srgbClr val="9C9696"/>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8" name="Freeform 46"/>
              <p:cNvSpPr/>
              <p:nvPr/>
            </p:nvSpPr>
            <p:spPr bwMode="auto">
              <a:xfrm>
                <a:off x="7117328" y="5535727"/>
                <a:ext cx="156195" cy="295559"/>
              </a:xfrm>
              <a:custGeom>
                <a:avLst/>
                <a:gdLst>
                  <a:gd name="T0" fmla="*/ 44 w 98"/>
                  <a:gd name="T1" fmla="*/ 0 h 186"/>
                  <a:gd name="T2" fmla="*/ 9 w 98"/>
                  <a:gd name="T3" fmla="*/ 3 h 186"/>
                  <a:gd name="T4" fmla="*/ 0 w 98"/>
                  <a:gd name="T5" fmla="*/ 3 h 186"/>
                  <a:gd name="T6" fmla="*/ 0 w 98"/>
                  <a:gd name="T7" fmla="*/ 159 h 186"/>
                  <a:gd name="T8" fmla="*/ 1 w 98"/>
                  <a:gd name="T9" fmla="*/ 159 h 186"/>
                  <a:gd name="T10" fmla="*/ 2 w 98"/>
                  <a:gd name="T11" fmla="*/ 159 h 186"/>
                  <a:gd name="T12" fmla="*/ 40 w 98"/>
                  <a:gd name="T13" fmla="*/ 186 h 186"/>
                  <a:gd name="T14" fmla="*/ 71 w 98"/>
                  <a:gd name="T15" fmla="*/ 156 h 186"/>
                  <a:gd name="T16" fmla="*/ 71 w 98"/>
                  <a:gd name="T17" fmla="*/ 156 h 186"/>
                  <a:gd name="T18" fmla="*/ 97 w 98"/>
                  <a:gd name="T19" fmla="*/ 173 h 186"/>
                  <a:gd name="T20" fmla="*/ 98 w 98"/>
                  <a:gd name="T21" fmla="*/ 171 h 186"/>
                  <a:gd name="T22" fmla="*/ 44 w 98"/>
                  <a:gd name="T23" fmla="*/ 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8" h="186">
                    <a:moveTo>
                      <a:pt x="44" y="0"/>
                    </a:moveTo>
                    <a:cubicBezTo>
                      <a:pt x="31" y="2"/>
                      <a:pt x="20" y="3"/>
                      <a:pt x="9" y="3"/>
                    </a:cubicBezTo>
                    <a:cubicBezTo>
                      <a:pt x="6" y="3"/>
                      <a:pt x="3" y="3"/>
                      <a:pt x="0" y="3"/>
                    </a:cubicBezTo>
                    <a:cubicBezTo>
                      <a:pt x="0" y="159"/>
                      <a:pt x="0" y="159"/>
                      <a:pt x="0" y="159"/>
                    </a:cubicBezTo>
                    <a:cubicBezTo>
                      <a:pt x="0" y="159"/>
                      <a:pt x="1" y="159"/>
                      <a:pt x="1" y="159"/>
                    </a:cubicBezTo>
                    <a:cubicBezTo>
                      <a:pt x="2" y="159"/>
                      <a:pt x="2" y="159"/>
                      <a:pt x="2" y="159"/>
                    </a:cubicBezTo>
                    <a:cubicBezTo>
                      <a:pt x="27" y="159"/>
                      <a:pt x="37" y="177"/>
                      <a:pt x="40" y="186"/>
                    </a:cubicBezTo>
                    <a:cubicBezTo>
                      <a:pt x="42" y="179"/>
                      <a:pt x="48" y="157"/>
                      <a:pt x="71" y="156"/>
                    </a:cubicBezTo>
                    <a:cubicBezTo>
                      <a:pt x="71" y="156"/>
                      <a:pt x="71" y="156"/>
                      <a:pt x="71" y="156"/>
                    </a:cubicBezTo>
                    <a:cubicBezTo>
                      <a:pt x="85" y="156"/>
                      <a:pt x="92" y="165"/>
                      <a:pt x="97" y="173"/>
                    </a:cubicBezTo>
                    <a:cubicBezTo>
                      <a:pt x="98" y="171"/>
                      <a:pt x="98" y="171"/>
                      <a:pt x="98" y="171"/>
                    </a:cubicBezTo>
                    <a:cubicBezTo>
                      <a:pt x="44" y="0"/>
                      <a:pt x="44" y="0"/>
                      <a:pt x="44" y="0"/>
                    </a:cubicBezTo>
                  </a:path>
                </a:pathLst>
              </a:custGeom>
              <a:solidFill>
                <a:srgbClr val="C2B388"/>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9" name="Freeform 47"/>
              <p:cNvSpPr/>
              <p:nvPr/>
            </p:nvSpPr>
            <p:spPr bwMode="auto">
              <a:xfrm>
                <a:off x="7117328" y="5788871"/>
                <a:ext cx="65306" cy="1066436"/>
              </a:xfrm>
              <a:custGeom>
                <a:avLst/>
                <a:gdLst>
                  <a:gd name="T0" fmla="*/ 2 w 41"/>
                  <a:gd name="T1" fmla="*/ 0 h 670"/>
                  <a:gd name="T2" fmla="*/ 1 w 41"/>
                  <a:gd name="T3" fmla="*/ 0 h 670"/>
                  <a:gd name="T4" fmla="*/ 0 w 41"/>
                  <a:gd name="T5" fmla="*/ 0 h 670"/>
                  <a:gd name="T6" fmla="*/ 0 w 41"/>
                  <a:gd name="T7" fmla="*/ 670 h 670"/>
                  <a:gd name="T8" fmla="*/ 41 w 41"/>
                  <a:gd name="T9" fmla="*/ 670 h 670"/>
                  <a:gd name="T10" fmla="*/ 41 w 41"/>
                  <a:gd name="T11" fmla="*/ 669 h 670"/>
                  <a:gd name="T12" fmla="*/ 40 w 41"/>
                  <a:gd name="T13" fmla="*/ 669 h 670"/>
                  <a:gd name="T14" fmla="*/ 40 w 41"/>
                  <a:gd name="T15" fmla="*/ 29 h 670"/>
                  <a:gd name="T16" fmla="*/ 40 w 41"/>
                  <a:gd name="T17" fmla="*/ 27 h 670"/>
                  <a:gd name="T18" fmla="*/ 2 w 41"/>
                  <a:gd name="T19" fmla="*/ 0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670">
                    <a:moveTo>
                      <a:pt x="2" y="0"/>
                    </a:moveTo>
                    <a:cubicBezTo>
                      <a:pt x="2" y="0"/>
                      <a:pt x="2" y="0"/>
                      <a:pt x="1" y="0"/>
                    </a:cubicBezTo>
                    <a:cubicBezTo>
                      <a:pt x="1" y="0"/>
                      <a:pt x="0" y="0"/>
                      <a:pt x="0" y="0"/>
                    </a:cubicBezTo>
                    <a:cubicBezTo>
                      <a:pt x="0" y="670"/>
                      <a:pt x="0" y="670"/>
                      <a:pt x="0" y="670"/>
                    </a:cubicBezTo>
                    <a:cubicBezTo>
                      <a:pt x="41" y="670"/>
                      <a:pt x="41" y="670"/>
                      <a:pt x="41" y="670"/>
                    </a:cubicBezTo>
                    <a:cubicBezTo>
                      <a:pt x="41" y="669"/>
                      <a:pt x="41" y="669"/>
                      <a:pt x="41" y="669"/>
                    </a:cubicBezTo>
                    <a:cubicBezTo>
                      <a:pt x="40" y="669"/>
                      <a:pt x="40" y="669"/>
                      <a:pt x="40" y="669"/>
                    </a:cubicBezTo>
                    <a:cubicBezTo>
                      <a:pt x="40" y="29"/>
                      <a:pt x="40" y="29"/>
                      <a:pt x="40" y="29"/>
                    </a:cubicBezTo>
                    <a:cubicBezTo>
                      <a:pt x="40" y="29"/>
                      <a:pt x="40" y="28"/>
                      <a:pt x="40" y="27"/>
                    </a:cubicBezTo>
                    <a:cubicBezTo>
                      <a:pt x="37" y="18"/>
                      <a:pt x="27" y="0"/>
                      <a:pt x="2" y="0"/>
                    </a:cubicBezTo>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0" name="Freeform 48"/>
              <p:cNvSpPr/>
              <p:nvPr/>
            </p:nvSpPr>
            <p:spPr bwMode="auto">
              <a:xfrm>
                <a:off x="7181287" y="5783485"/>
                <a:ext cx="100315" cy="1069802"/>
              </a:xfrm>
              <a:custGeom>
                <a:avLst/>
                <a:gdLst>
                  <a:gd name="T0" fmla="*/ 31 w 63"/>
                  <a:gd name="T1" fmla="*/ 0 h 672"/>
                  <a:gd name="T2" fmla="*/ 31 w 63"/>
                  <a:gd name="T3" fmla="*/ 0 h 672"/>
                  <a:gd name="T4" fmla="*/ 0 w 63"/>
                  <a:gd name="T5" fmla="*/ 30 h 672"/>
                  <a:gd name="T6" fmla="*/ 0 w 63"/>
                  <a:gd name="T7" fmla="*/ 32 h 672"/>
                  <a:gd name="T8" fmla="*/ 0 w 63"/>
                  <a:gd name="T9" fmla="*/ 672 h 672"/>
                  <a:gd name="T10" fmla="*/ 1 w 63"/>
                  <a:gd name="T11" fmla="*/ 672 h 672"/>
                  <a:gd name="T12" fmla="*/ 63 w 63"/>
                  <a:gd name="T13" fmla="*/ 672 h 672"/>
                  <a:gd name="T14" fmla="*/ 63 w 63"/>
                  <a:gd name="T15" fmla="*/ 32 h 672"/>
                  <a:gd name="T16" fmla="*/ 57 w 63"/>
                  <a:gd name="T17" fmla="*/ 17 h 672"/>
                  <a:gd name="T18" fmla="*/ 31 w 63"/>
                  <a:gd name="T19" fmla="*/ 0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72">
                    <a:moveTo>
                      <a:pt x="31" y="0"/>
                    </a:moveTo>
                    <a:cubicBezTo>
                      <a:pt x="31" y="0"/>
                      <a:pt x="31" y="0"/>
                      <a:pt x="31" y="0"/>
                    </a:cubicBezTo>
                    <a:cubicBezTo>
                      <a:pt x="8" y="1"/>
                      <a:pt x="2" y="23"/>
                      <a:pt x="0" y="30"/>
                    </a:cubicBezTo>
                    <a:cubicBezTo>
                      <a:pt x="0" y="31"/>
                      <a:pt x="0" y="32"/>
                      <a:pt x="0" y="32"/>
                    </a:cubicBezTo>
                    <a:cubicBezTo>
                      <a:pt x="0" y="672"/>
                      <a:pt x="0" y="672"/>
                      <a:pt x="0" y="672"/>
                    </a:cubicBezTo>
                    <a:cubicBezTo>
                      <a:pt x="1" y="672"/>
                      <a:pt x="1" y="672"/>
                      <a:pt x="1" y="672"/>
                    </a:cubicBezTo>
                    <a:cubicBezTo>
                      <a:pt x="63" y="672"/>
                      <a:pt x="63" y="672"/>
                      <a:pt x="63" y="672"/>
                    </a:cubicBezTo>
                    <a:cubicBezTo>
                      <a:pt x="63" y="32"/>
                      <a:pt x="63" y="32"/>
                      <a:pt x="63" y="32"/>
                    </a:cubicBezTo>
                    <a:cubicBezTo>
                      <a:pt x="63" y="32"/>
                      <a:pt x="61" y="24"/>
                      <a:pt x="57" y="17"/>
                    </a:cubicBezTo>
                    <a:cubicBezTo>
                      <a:pt x="52" y="9"/>
                      <a:pt x="45" y="0"/>
                      <a:pt x="31" y="0"/>
                    </a:cubicBezTo>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1" name="Freeform 49"/>
              <p:cNvSpPr/>
              <p:nvPr/>
            </p:nvSpPr>
            <p:spPr bwMode="auto">
              <a:xfrm>
                <a:off x="7117328" y="5357314"/>
                <a:ext cx="70019" cy="183125"/>
              </a:xfrm>
              <a:custGeom>
                <a:avLst/>
                <a:gdLst>
                  <a:gd name="T0" fmla="*/ 10 w 44"/>
                  <a:gd name="T1" fmla="*/ 0 h 115"/>
                  <a:gd name="T2" fmla="*/ 0 w 44"/>
                  <a:gd name="T3" fmla="*/ 0 h 115"/>
                  <a:gd name="T4" fmla="*/ 0 w 44"/>
                  <a:gd name="T5" fmla="*/ 115 h 115"/>
                  <a:gd name="T6" fmla="*/ 9 w 44"/>
                  <a:gd name="T7" fmla="*/ 115 h 115"/>
                  <a:gd name="T8" fmla="*/ 44 w 44"/>
                  <a:gd name="T9" fmla="*/ 112 h 115"/>
                  <a:gd name="T10" fmla="*/ 44 w 44"/>
                  <a:gd name="T11" fmla="*/ 112 h 115"/>
                  <a:gd name="T12" fmla="*/ 10 w 44"/>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44" h="115">
                    <a:moveTo>
                      <a:pt x="10" y="0"/>
                    </a:moveTo>
                    <a:cubicBezTo>
                      <a:pt x="0" y="0"/>
                      <a:pt x="0" y="0"/>
                      <a:pt x="0" y="0"/>
                    </a:cubicBezTo>
                    <a:cubicBezTo>
                      <a:pt x="0" y="115"/>
                      <a:pt x="0" y="115"/>
                      <a:pt x="0" y="115"/>
                    </a:cubicBezTo>
                    <a:cubicBezTo>
                      <a:pt x="3" y="115"/>
                      <a:pt x="6" y="115"/>
                      <a:pt x="9" y="115"/>
                    </a:cubicBezTo>
                    <a:cubicBezTo>
                      <a:pt x="20" y="115"/>
                      <a:pt x="31" y="114"/>
                      <a:pt x="44" y="112"/>
                    </a:cubicBezTo>
                    <a:cubicBezTo>
                      <a:pt x="44" y="112"/>
                      <a:pt x="44" y="112"/>
                      <a:pt x="44" y="112"/>
                    </a:cubicBezTo>
                    <a:cubicBezTo>
                      <a:pt x="10" y="0"/>
                      <a:pt x="10" y="0"/>
                      <a:pt x="10" y="0"/>
                    </a:cubicBezTo>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4" name="Group 5"/>
            <p:cNvGrpSpPr/>
            <p:nvPr/>
          </p:nvGrpSpPr>
          <p:grpSpPr>
            <a:xfrm>
              <a:off x="6336366" y="4499678"/>
              <a:ext cx="425997" cy="2729934"/>
              <a:chOff x="6007804" y="4266641"/>
              <a:chExt cx="403952" cy="2588666"/>
            </a:xfrm>
          </p:grpSpPr>
          <p:sp>
            <p:nvSpPr>
              <p:cNvPr id="110" name="Freeform 29"/>
              <p:cNvSpPr/>
              <p:nvPr/>
            </p:nvSpPr>
            <p:spPr bwMode="auto">
              <a:xfrm>
                <a:off x="6018576" y="4273373"/>
                <a:ext cx="300945" cy="490130"/>
              </a:xfrm>
              <a:custGeom>
                <a:avLst/>
                <a:gdLst>
                  <a:gd name="T0" fmla="*/ 447 w 447"/>
                  <a:gd name="T1" fmla="*/ 657 h 728"/>
                  <a:gd name="T2" fmla="*/ 242 w 447"/>
                  <a:gd name="T3" fmla="*/ 0 h 728"/>
                  <a:gd name="T4" fmla="*/ 197 w 447"/>
                  <a:gd name="T5" fmla="*/ 0 h 728"/>
                  <a:gd name="T6" fmla="*/ 0 w 447"/>
                  <a:gd name="T7" fmla="*/ 681 h 728"/>
                  <a:gd name="T8" fmla="*/ 12 w 447"/>
                  <a:gd name="T9" fmla="*/ 728 h 728"/>
                  <a:gd name="T10" fmla="*/ 424 w 447"/>
                  <a:gd name="T11" fmla="*/ 726 h 728"/>
                  <a:gd name="T12" fmla="*/ 447 w 447"/>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47" h="728">
                    <a:moveTo>
                      <a:pt x="447" y="657"/>
                    </a:moveTo>
                    <a:lnTo>
                      <a:pt x="242" y="0"/>
                    </a:lnTo>
                    <a:lnTo>
                      <a:pt x="197" y="0"/>
                    </a:lnTo>
                    <a:lnTo>
                      <a:pt x="0" y="681"/>
                    </a:lnTo>
                    <a:lnTo>
                      <a:pt x="12" y="728"/>
                    </a:lnTo>
                    <a:lnTo>
                      <a:pt x="424" y="726"/>
                    </a:lnTo>
                    <a:lnTo>
                      <a:pt x="447" y="657"/>
                    </a:ln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1" name="Freeform 30"/>
              <p:cNvSpPr/>
              <p:nvPr/>
            </p:nvSpPr>
            <p:spPr bwMode="auto">
              <a:xfrm>
                <a:off x="6018576" y="4273373"/>
                <a:ext cx="300945" cy="490130"/>
              </a:xfrm>
              <a:custGeom>
                <a:avLst/>
                <a:gdLst>
                  <a:gd name="T0" fmla="*/ 447 w 447"/>
                  <a:gd name="T1" fmla="*/ 657 h 728"/>
                  <a:gd name="T2" fmla="*/ 242 w 447"/>
                  <a:gd name="T3" fmla="*/ 0 h 728"/>
                  <a:gd name="T4" fmla="*/ 197 w 447"/>
                  <a:gd name="T5" fmla="*/ 0 h 728"/>
                  <a:gd name="T6" fmla="*/ 0 w 447"/>
                  <a:gd name="T7" fmla="*/ 681 h 728"/>
                  <a:gd name="T8" fmla="*/ 12 w 447"/>
                  <a:gd name="T9" fmla="*/ 728 h 728"/>
                  <a:gd name="T10" fmla="*/ 424 w 447"/>
                  <a:gd name="T11" fmla="*/ 726 h 728"/>
                  <a:gd name="T12" fmla="*/ 447 w 447"/>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47" h="728">
                    <a:moveTo>
                      <a:pt x="447" y="657"/>
                    </a:moveTo>
                    <a:lnTo>
                      <a:pt x="242" y="0"/>
                    </a:lnTo>
                    <a:lnTo>
                      <a:pt x="197" y="0"/>
                    </a:lnTo>
                    <a:lnTo>
                      <a:pt x="0" y="681"/>
                    </a:lnTo>
                    <a:lnTo>
                      <a:pt x="12" y="728"/>
                    </a:lnTo>
                    <a:lnTo>
                      <a:pt x="424" y="726"/>
                    </a:lnTo>
                    <a:lnTo>
                      <a:pt x="447" y="6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2" name="Freeform 31"/>
              <p:cNvSpPr/>
              <p:nvPr/>
            </p:nvSpPr>
            <p:spPr bwMode="auto">
              <a:xfrm>
                <a:off x="6104752" y="4694831"/>
                <a:ext cx="125899" cy="2160476"/>
              </a:xfrm>
              <a:custGeom>
                <a:avLst/>
                <a:gdLst>
                  <a:gd name="T0" fmla="*/ 79 w 79"/>
                  <a:gd name="T1" fmla="*/ 1357 h 1357"/>
                  <a:gd name="T2" fmla="*/ 0 w 79"/>
                  <a:gd name="T3" fmla="*/ 1357 h 1357"/>
                  <a:gd name="T4" fmla="*/ 0 w 79"/>
                  <a:gd name="T5" fmla="*/ 32 h 1357"/>
                  <a:gd name="T6" fmla="*/ 39 w 79"/>
                  <a:gd name="T7" fmla="*/ 1 h 1357"/>
                  <a:gd name="T8" fmla="*/ 79 w 79"/>
                  <a:gd name="T9" fmla="*/ 32 h 1357"/>
                  <a:gd name="T10" fmla="*/ 79 w 79"/>
                  <a:gd name="T11" fmla="*/ 1357 h 1357"/>
                </a:gdLst>
                <a:ahLst/>
                <a:cxnLst>
                  <a:cxn ang="0">
                    <a:pos x="T0" y="T1"/>
                  </a:cxn>
                  <a:cxn ang="0">
                    <a:pos x="T2" y="T3"/>
                  </a:cxn>
                  <a:cxn ang="0">
                    <a:pos x="T4" y="T5"/>
                  </a:cxn>
                  <a:cxn ang="0">
                    <a:pos x="T6" y="T7"/>
                  </a:cxn>
                  <a:cxn ang="0">
                    <a:pos x="T8" y="T9"/>
                  </a:cxn>
                  <a:cxn ang="0">
                    <a:pos x="T10" y="T11"/>
                  </a:cxn>
                </a:cxnLst>
                <a:rect l="0" t="0" r="r" b="b"/>
                <a:pathLst>
                  <a:path w="79" h="1357">
                    <a:moveTo>
                      <a:pt x="79" y="1357"/>
                    </a:moveTo>
                    <a:cubicBezTo>
                      <a:pt x="0" y="1357"/>
                      <a:pt x="0" y="1357"/>
                      <a:pt x="0" y="1357"/>
                    </a:cubicBezTo>
                    <a:cubicBezTo>
                      <a:pt x="0" y="32"/>
                      <a:pt x="0" y="32"/>
                      <a:pt x="0" y="32"/>
                    </a:cubicBezTo>
                    <a:cubicBezTo>
                      <a:pt x="0" y="32"/>
                      <a:pt x="5" y="1"/>
                      <a:pt x="39" y="1"/>
                    </a:cubicBezTo>
                    <a:cubicBezTo>
                      <a:pt x="73" y="0"/>
                      <a:pt x="79" y="32"/>
                      <a:pt x="79" y="32"/>
                    </a:cubicBezTo>
                    <a:cubicBezTo>
                      <a:pt x="79" y="1357"/>
                      <a:pt x="79" y="1357"/>
                      <a:pt x="79" y="1357"/>
                    </a:cubicBezTo>
                  </a:path>
                </a:pathLst>
              </a:custGeom>
              <a:solidFill>
                <a:schemeClr val="accent3">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3" name="Freeform 32"/>
              <p:cNvSpPr/>
              <p:nvPr/>
            </p:nvSpPr>
            <p:spPr bwMode="auto">
              <a:xfrm>
                <a:off x="6228631" y="4692138"/>
                <a:ext cx="100315" cy="2161149"/>
              </a:xfrm>
              <a:custGeom>
                <a:avLst/>
                <a:gdLst>
                  <a:gd name="T0" fmla="*/ 63 w 63"/>
                  <a:gd name="T1" fmla="*/ 1358 h 1358"/>
                  <a:gd name="T2" fmla="*/ 0 w 63"/>
                  <a:gd name="T3" fmla="*/ 1358 h 1358"/>
                  <a:gd name="T4" fmla="*/ 0 w 63"/>
                  <a:gd name="T5" fmla="*/ 32 h 1358"/>
                  <a:gd name="T6" fmla="*/ 30 w 63"/>
                  <a:gd name="T7" fmla="*/ 0 h 1358"/>
                  <a:gd name="T8" fmla="*/ 63 w 63"/>
                  <a:gd name="T9" fmla="*/ 32 h 1358"/>
                  <a:gd name="T10" fmla="*/ 63 w 63"/>
                  <a:gd name="T11" fmla="*/ 1358 h 1358"/>
                </a:gdLst>
                <a:ahLst/>
                <a:cxnLst>
                  <a:cxn ang="0">
                    <a:pos x="T0" y="T1"/>
                  </a:cxn>
                  <a:cxn ang="0">
                    <a:pos x="T2" y="T3"/>
                  </a:cxn>
                  <a:cxn ang="0">
                    <a:pos x="T4" y="T5"/>
                  </a:cxn>
                  <a:cxn ang="0">
                    <a:pos x="T6" y="T7"/>
                  </a:cxn>
                  <a:cxn ang="0">
                    <a:pos x="T8" y="T9"/>
                  </a:cxn>
                  <a:cxn ang="0">
                    <a:pos x="T10" y="T11"/>
                  </a:cxn>
                </a:cxnLst>
                <a:rect l="0" t="0" r="r" b="b"/>
                <a:pathLst>
                  <a:path w="63" h="1358">
                    <a:moveTo>
                      <a:pt x="63" y="1358"/>
                    </a:moveTo>
                    <a:cubicBezTo>
                      <a:pt x="0" y="1358"/>
                      <a:pt x="0" y="1358"/>
                      <a:pt x="0" y="1358"/>
                    </a:cubicBezTo>
                    <a:cubicBezTo>
                      <a:pt x="0" y="32"/>
                      <a:pt x="0" y="32"/>
                      <a:pt x="0" y="32"/>
                    </a:cubicBezTo>
                    <a:cubicBezTo>
                      <a:pt x="0" y="32"/>
                      <a:pt x="4" y="1"/>
                      <a:pt x="30" y="0"/>
                    </a:cubicBezTo>
                    <a:cubicBezTo>
                      <a:pt x="57" y="0"/>
                      <a:pt x="63" y="32"/>
                      <a:pt x="63" y="32"/>
                    </a:cubicBezTo>
                    <a:cubicBezTo>
                      <a:pt x="63" y="1358"/>
                      <a:pt x="63" y="1358"/>
                      <a:pt x="63" y="1358"/>
                    </a:cubicBezTo>
                  </a:path>
                </a:pathLst>
              </a:custGeom>
              <a:solidFill>
                <a:srgbClr val="FFB14A"/>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4" name="Freeform 33"/>
              <p:cNvSpPr/>
              <p:nvPr/>
            </p:nvSpPr>
            <p:spPr bwMode="auto">
              <a:xfrm>
                <a:off x="6007804" y="4692138"/>
                <a:ext cx="100315" cy="2161149"/>
              </a:xfrm>
              <a:custGeom>
                <a:avLst/>
                <a:gdLst>
                  <a:gd name="T0" fmla="*/ 63 w 63"/>
                  <a:gd name="T1" fmla="*/ 1358 h 1358"/>
                  <a:gd name="T2" fmla="*/ 0 w 63"/>
                  <a:gd name="T3" fmla="*/ 1358 h 1358"/>
                  <a:gd name="T4" fmla="*/ 0 w 63"/>
                  <a:gd name="T5" fmla="*/ 32 h 1358"/>
                  <a:gd name="T6" fmla="*/ 31 w 63"/>
                  <a:gd name="T7" fmla="*/ 0 h 1358"/>
                  <a:gd name="T8" fmla="*/ 63 w 63"/>
                  <a:gd name="T9" fmla="*/ 32 h 1358"/>
                  <a:gd name="T10" fmla="*/ 63 w 63"/>
                  <a:gd name="T11" fmla="*/ 1358 h 1358"/>
                </a:gdLst>
                <a:ahLst/>
                <a:cxnLst>
                  <a:cxn ang="0">
                    <a:pos x="T0" y="T1"/>
                  </a:cxn>
                  <a:cxn ang="0">
                    <a:pos x="T2" y="T3"/>
                  </a:cxn>
                  <a:cxn ang="0">
                    <a:pos x="T4" y="T5"/>
                  </a:cxn>
                  <a:cxn ang="0">
                    <a:pos x="T6" y="T7"/>
                  </a:cxn>
                  <a:cxn ang="0">
                    <a:pos x="T8" y="T9"/>
                  </a:cxn>
                  <a:cxn ang="0">
                    <a:pos x="T10" y="T11"/>
                  </a:cxn>
                </a:cxnLst>
                <a:rect l="0" t="0" r="r" b="b"/>
                <a:pathLst>
                  <a:path w="63" h="1358">
                    <a:moveTo>
                      <a:pt x="63" y="1358"/>
                    </a:moveTo>
                    <a:cubicBezTo>
                      <a:pt x="0" y="1358"/>
                      <a:pt x="0" y="1358"/>
                      <a:pt x="0" y="1358"/>
                    </a:cubicBezTo>
                    <a:cubicBezTo>
                      <a:pt x="0" y="32"/>
                      <a:pt x="0" y="32"/>
                      <a:pt x="0" y="32"/>
                    </a:cubicBezTo>
                    <a:cubicBezTo>
                      <a:pt x="0" y="32"/>
                      <a:pt x="4" y="1"/>
                      <a:pt x="31" y="0"/>
                    </a:cubicBezTo>
                    <a:cubicBezTo>
                      <a:pt x="58" y="0"/>
                      <a:pt x="63" y="32"/>
                      <a:pt x="63" y="32"/>
                    </a:cubicBezTo>
                    <a:lnTo>
                      <a:pt x="63" y="1358"/>
                    </a:lnTo>
                    <a:close/>
                  </a:path>
                </a:pathLst>
              </a:custGeom>
              <a:solidFill>
                <a:schemeClr val="accent3">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5" name="Freeform 34"/>
              <p:cNvSpPr/>
              <p:nvPr/>
            </p:nvSpPr>
            <p:spPr bwMode="auto">
              <a:xfrm>
                <a:off x="6104752" y="4268661"/>
                <a:ext cx="129265" cy="185818"/>
              </a:xfrm>
              <a:custGeom>
                <a:avLst/>
                <a:gdLst>
                  <a:gd name="T0" fmla="*/ 0 w 81"/>
                  <a:gd name="T1" fmla="*/ 107 h 117"/>
                  <a:gd name="T2" fmla="*/ 81 w 81"/>
                  <a:gd name="T3" fmla="*/ 109 h 117"/>
                  <a:gd name="T4" fmla="*/ 48 w 81"/>
                  <a:gd name="T5" fmla="*/ 0 h 117"/>
                  <a:gd name="T6" fmla="*/ 28 w 81"/>
                  <a:gd name="T7" fmla="*/ 0 h 117"/>
                  <a:gd name="T8" fmla="*/ 0 w 81"/>
                  <a:gd name="T9" fmla="*/ 107 h 117"/>
                </a:gdLst>
                <a:ahLst/>
                <a:cxnLst>
                  <a:cxn ang="0">
                    <a:pos x="T0" y="T1"/>
                  </a:cxn>
                  <a:cxn ang="0">
                    <a:pos x="T2" y="T3"/>
                  </a:cxn>
                  <a:cxn ang="0">
                    <a:pos x="T4" y="T5"/>
                  </a:cxn>
                  <a:cxn ang="0">
                    <a:pos x="T6" y="T7"/>
                  </a:cxn>
                  <a:cxn ang="0">
                    <a:pos x="T8" y="T9"/>
                  </a:cxn>
                </a:cxnLst>
                <a:rect l="0" t="0" r="r" b="b"/>
                <a:pathLst>
                  <a:path w="81" h="117">
                    <a:moveTo>
                      <a:pt x="0" y="107"/>
                    </a:moveTo>
                    <a:cubicBezTo>
                      <a:pt x="0" y="107"/>
                      <a:pt x="39" y="117"/>
                      <a:pt x="81" y="109"/>
                    </a:cubicBezTo>
                    <a:cubicBezTo>
                      <a:pt x="48" y="0"/>
                      <a:pt x="48" y="0"/>
                      <a:pt x="48" y="0"/>
                    </a:cubicBezTo>
                    <a:cubicBezTo>
                      <a:pt x="28" y="0"/>
                      <a:pt x="28" y="0"/>
                      <a:pt x="28" y="0"/>
                    </a:cubicBezTo>
                    <a:cubicBezTo>
                      <a:pt x="0" y="107"/>
                      <a:pt x="0" y="107"/>
                      <a:pt x="0" y="107"/>
                    </a:cubicBezTo>
                  </a:path>
                </a:pathLst>
              </a:custGeom>
              <a:solidFill>
                <a:schemeClr val="accent3">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6" name="Freeform 50"/>
              <p:cNvSpPr/>
              <p:nvPr/>
            </p:nvSpPr>
            <p:spPr bwMode="auto">
              <a:xfrm>
                <a:off x="6173424" y="4266641"/>
                <a:ext cx="238332" cy="2588666"/>
              </a:xfrm>
              <a:custGeom>
                <a:avLst/>
                <a:gdLst>
                  <a:gd name="T0" fmla="*/ 27 w 150"/>
                  <a:gd name="T1" fmla="*/ 0 h 1626"/>
                  <a:gd name="T2" fmla="*/ 0 w 150"/>
                  <a:gd name="T3" fmla="*/ 1 h 1626"/>
                  <a:gd name="T4" fmla="*/ 5 w 150"/>
                  <a:gd name="T5" fmla="*/ 1 h 1626"/>
                  <a:gd name="T6" fmla="*/ 38 w 150"/>
                  <a:gd name="T7" fmla="*/ 110 h 1626"/>
                  <a:gd name="T8" fmla="*/ 92 w 150"/>
                  <a:gd name="T9" fmla="*/ 282 h 1626"/>
                  <a:gd name="T10" fmla="*/ 92 w 150"/>
                  <a:gd name="T11" fmla="*/ 284 h 1626"/>
                  <a:gd name="T12" fmla="*/ 98 w 150"/>
                  <a:gd name="T13" fmla="*/ 299 h 1626"/>
                  <a:gd name="T14" fmla="*/ 98 w 150"/>
                  <a:gd name="T15" fmla="*/ 1625 h 1626"/>
                  <a:gd name="T16" fmla="*/ 36 w 150"/>
                  <a:gd name="T17" fmla="*/ 1625 h 1626"/>
                  <a:gd name="T18" fmla="*/ 36 w 150"/>
                  <a:gd name="T19" fmla="*/ 1626 h 1626"/>
                  <a:gd name="T20" fmla="*/ 150 w 150"/>
                  <a:gd name="T21" fmla="*/ 1626 h 1626"/>
                  <a:gd name="T22" fmla="*/ 135 w 150"/>
                  <a:gd name="T23" fmla="*/ 290 h 1626"/>
                  <a:gd name="T24" fmla="*/ 27 w 150"/>
                  <a:gd name="T25" fmla="*/ 0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626">
                    <a:moveTo>
                      <a:pt x="27" y="0"/>
                    </a:moveTo>
                    <a:cubicBezTo>
                      <a:pt x="0" y="1"/>
                      <a:pt x="0" y="1"/>
                      <a:pt x="0" y="1"/>
                    </a:cubicBezTo>
                    <a:cubicBezTo>
                      <a:pt x="5" y="1"/>
                      <a:pt x="5" y="1"/>
                      <a:pt x="5" y="1"/>
                    </a:cubicBezTo>
                    <a:cubicBezTo>
                      <a:pt x="38" y="110"/>
                      <a:pt x="38" y="110"/>
                      <a:pt x="38" y="110"/>
                    </a:cubicBezTo>
                    <a:cubicBezTo>
                      <a:pt x="92" y="282"/>
                      <a:pt x="92" y="282"/>
                      <a:pt x="92" y="282"/>
                    </a:cubicBezTo>
                    <a:cubicBezTo>
                      <a:pt x="92" y="284"/>
                      <a:pt x="92" y="284"/>
                      <a:pt x="92" y="284"/>
                    </a:cubicBezTo>
                    <a:cubicBezTo>
                      <a:pt x="96" y="291"/>
                      <a:pt x="98" y="299"/>
                      <a:pt x="98" y="299"/>
                    </a:cubicBezTo>
                    <a:cubicBezTo>
                      <a:pt x="98" y="1625"/>
                      <a:pt x="98" y="1625"/>
                      <a:pt x="98" y="1625"/>
                    </a:cubicBezTo>
                    <a:cubicBezTo>
                      <a:pt x="36" y="1625"/>
                      <a:pt x="36" y="1625"/>
                      <a:pt x="36" y="1625"/>
                    </a:cubicBezTo>
                    <a:cubicBezTo>
                      <a:pt x="36" y="1626"/>
                      <a:pt x="36" y="1626"/>
                      <a:pt x="36" y="1626"/>
                    </a:cubicBezTo>
                    <a:cubicBezTo>
                      <a:pt x="150" y="1626"/>
                      <a:pt x="150" y="1626"/>
                      <a:pt x="150" y="1626"/>
                    </a:cubicBezTo>
                    <a:cubicBezTo>
                      <a:pt x="135" y="290"/>
                      <a:pt x="135" y="290"/>
                      <a:pt x="135" y="290"/>
                    </a:cubicBezTo>
                    <a:cubicBezTo>
                      <a:pt x="27" y="0"/>
                      <a:pt x="27" y="0"/>
                      <a:pt x="27" y="0"/>
                    </a:cubicBezTo>
                  </a:path>
                </a:pathLst>
              </a:custGeom>
              <a:solidFill>
                <a:srgbClr val="9C9696"/>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7" name="Freeform 51"/>
              <p:cNvSpPr/>
              <p:nvPr/>
            </p:nvSpPr>
            <p:spPr bwMode="auto">
              <a:xfrm>
                <a:off x="6161979" y="4441687"/>
                <a:ext cx="157542" cy="298252"/>
              </a:xfrm>
              <a:custGeom>
                <a:avLst/>
                <a:gdLst>
                  <a:gd name="T0" fmla="*/ 45 w 99"/>
                  <a:gd name="T1" fmla="*/ 0 h 187"/>
                  <a:gd name="T2" fmla="*/ 45 w 99"/>
                  <a:gd name="T3" fmla="*/ 0 h 187"/>
                  <a:gd name="T4" fmla="*/ 11 w 99"/>
                  <a:gd name="T5" fmla="*/ 3 h 187"/>
                  <a:gd name="T6" fmla="*/ 0 w 99"/>
                  <a:gd name="T7" fmla="*/ 3 h 187"/>
                  <a:gd name="T8" fmla="*/ 0 w 99"/>
                  <a:gd name="T9" fmla="*/ 160 h 187"/>
                  <a:gd name="T10" fmla="*/ 3 w 99"/>
                  <a:gd name="T11" fmla="*/ 160 h 187"/>
                  <a:gd name="T12" fmla="*/ 4 w 99"/>
                  <a:gd name="T13" fmla="*/ 160 h 187"/>
                  <a:gd name="T14" fmla="*/ 42 w 99"/>
                  <a:gd name="T15" fmla="*/ 187 h 187"/>
                  <a:gd name="T16" fmla="*/ 72 w 99"/>
                  <a:gd name="T17" fmla="*/ 157 h 187"/>
                  <a:gd name="T18" fmla="*/ 73 w 99"/>
                  <a:gd name="T19" fmla="*/ 157 h 187"/>
                  <a:gd name="T20" fmla="*/ 99 w 99"/>
                  <a:gd name="T21" fmla="*/ 174 h 187"/>
                  <a:gd name="T22" fmla="*/ 99 w 99"/>
                  <a:gd name="T23" fmla="*/ 172 h 187"/>
                  <a:gd name="T24" fmla="*/ 45 w 99"/>
                  <a:gd name="T25"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9" h="187">
                    <a:moveTo>
                      <a:pt x="45" y="0"/>
                    </a:moveTo>
                    <a:cubicBezTo>
                      <a:pt x="45" y="0"/>
                      <a:pt x="45" y="0"/>
                      <a:pt x="45" y="0"/>
                    </a:cubicBezTo>
                    <a:cubicBezTo>
                      <a:pt x="33" y="2"/>
                      <a:pt x="21" y="3"/>
                      <a:pt x="11" y="3"/>
                    </a:cubicBezTo>
                    <a:cubicBezTo>
                      <a:pt x="7" y="3"/>
                      <a:pt x="3" y="3"/>
                      <a:pt x="0" y="3"/>
                    </a:cubicBezTo>
                    <a:cubicBezTo>
                      <a:pt x="0" y="160"/>
                      <a:pt x="0" y="160"/>
                      <a:pt x="0" y="160"/>
                    </a:cubicBezTo>
                    <a:cubicBezTo>
                      <a:pt x="1" y="160"/>
                      <a:pt x="2" y="160"/>
                      <a:pt x="3" y="160"/>
                    </a:cubicBezTo>
                    <a:cubicBezTo>
                      <a:pt x="3" y="160"/>
                      <a:pt x="4" y="160"/>
                      <a:pt x="4" y="160"/>
                    </a:cubicBezTo>
                    <a:cubicBezTo>
                      <a:pt x="29" y="160"/>
                      <a:pt x="39" y="178"/>
                      <a:pt x="42" y="187"/>
                    </a:cubicBezTo>
                    <a:cubicBezTo>
                      <a:pt x="44" y="179"/>
                      <a:pt x="50" y="158"/>
                      <a:pt x="72" y="157"/>
                    </a:cubicBezTo>
                    <a:cubicBezTo>
                      <a:pt x="73" y="157"/>
                      <a:pt x="73" y="157"/>
                      <a:pt x="73" y="157"/>
                    </a:cubicBezTo>
                    <a:cubicBezTo>
                      <a:pt x="87" y="157"/>
                      <a:pt x="94" y="166"/>
                      <a:pt x="99" y="174"/>
                    </a:cubicBezTo>
                    <a:cubicBezTo>
                      <a:pt x="99" y="172"/>
                      <a:pt x="99" y="172"/>
                      <a:pt x="99" y="172"/>
                    </a:cubicBezTo>
                    <a:cubicBezTo>
                      <a:pt x="45" y="0"/>
                      <a:pt x="45" y="0"/>
                      <a:pt x="45" y="0"/>
                    </a:cubicBezTo>
                  </a:path>
                </a:pathLst>
              </a:custGeom>
              <a:solidFill>
                <a:srgbClr val="C2B388"/>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8" name="Freeform 52"/>
              <p:cNvSpPr/>
              <p:nvPr/>
            </p:nvSpPr>
            <p:spPr bwMode="auto">
              <a:xfrm>
                <a:off x="6161979" y="4696851"/>
                <a:ext cx="68672" cy="2158456"/>
              </a:xfrm>
              <a:custGeom>
                <a:avLst/>
                <a:gdLst>
                  <a:gd name="T0" fmla="*/ 4 w 43"/>
                  <a:gd name="T1" fmla="*/ 0 h 1356"/>
                  <a:gd name="T2" fmla="*/ 3 w 43"/>
                  <a:gd name="T3" fmla="*/ 0 h 1356"/>
                  <a:gd name="T4" fmla="*/ 0 w 43"/>
                  <a:gd name="T5" fmla="*/ 0 h 1356"/>
                  <a:gd name="T6" fmla="*/ 0 w 43"/>
                  <a:gd name="T7" fmla="*/ 1356 h 1356"/>
                  <a:gd name="T8" fmla="*/ 43 w 43"/>
                  <a:gd name="T9" fmla="*/ 1356 h 1356"/>
                  <a:gd name="T10" fmla="*/ 43 w 43"/>
                  <a:gd name="T11" fmla="*/ 1355 h 1356"/>
                  <a:gd name="T12" fmla="*/ 42 w 43"/>
                  <a:gd name="T13" fmla="*/ 1355 h 1356"/>
                  <a:gd name="T14" fmla="*/ 42 w 43"/>
                  <a:gd name="T15" fmla="*/ 29 h 1356"/>
                  <a:gd name="T16" fmla="*/ 42 w 43"/>
                  <a:gd name="T17" fmla="*/ 27 h 1356"/>
                  <a:gd name="T18" fmla="*/ 4 w 43"/>
                  <a:gd name="T19" fmla="*/ 0 h 1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1356">
                    <a:moveTo>
                      <a:pt x="4" y="0"/>
                    </a:moveTo>
                    <a:cubicBezTo>
                      <a:pt x="4" y="0"/>
                      <a:pt x="3" y="0"/>
                      <a:pt x="3" y="0"/>
                    </a:cubicBezTo>
                    <a:cubicBezTo>
                      <a:pt x="2" y="0"/>
                      <a:pt x="1" y="0"/>
                      <a:pt x="0" y="0"/>
                    </a:cubicBezTo>
                    <a:cubicBezTo>
                      <a:pt x="0" y="1356"/>
                      <a:pt x="0" y="1356"/>
                      <a:pt x="0" y="1356"/>
                    </a:cubicBezTo>
                    <a:cubicBezTo>
                      <a:pt x="43" y="1356"/>
                      <a:pt x="43" y="1356"/>
                      <a:pt x="43" y="1356"/>
                    </a:cubicBezTo>
                    <a:cubicBezTo>
                      <a:pt x="43" y="1355"/>
                      <a:pt x="43" y="1355"/>
                      <a:pt x="43" y="1355"/>
                    </a:cubicBezTo>
                    <a:cubicBezTo>
                      <a:pt x="42" y="1355"/>
                      <a:pt x="42" y="1355"/>
                      <a:pt x="42" y="1355"/>
                    </a:cubicBezTo>
                    <a:cubicBezTo>
                      <a:pt x="42" y="29"/>
                      <a:pt x="42" y="29"/>
                      <a:pt x="42" y="29"/>
                    </a:cubicBezTo>
                    <a:cubicBezTo>
                      <a:pt x="42" y="29"/>
                      <a:pt x="42" y="28"/>
                      <a:pt x="42" y="27"/>
                    </a:cubicBezTo>
                    <a:cubicBezTo>
                      <a:pt x="39" y="18"/>
                      <a:pt x="29" y="0"/>
                      <a:pt x="4" y="0"/>
                    </a:cubicBezTo>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9" name="Freeform 53"/>
              <p:cNvSpPr/>
              <p:nvPr/>
            </p:nvSpPr>
            <p:spPr bwMode="auto">
              <a:xfrm>
                <a:off x="6228631" y="4692138"/>
                <a:ext cx="100315" cy="2161149"/>
              </a:xfrm>
              <a:custGeom>
                <a:avLst/>
                <a:gdLst>
                  <a:gd name="T0" fmla="*/ 31 w 63"/>
                  <a:gd name="T1" fmla="*/ 0 h 1358"/>
                  <a:gd name="T2" fmla="*/ 30 w 63"/>
                  <a:gd name="T3" fmla="*/ 0 h 1358"/>
                  <a:gd name="T4" fmla="*/ 0 w 63"/>
                  <a:gd name="T5" fmla="*/ 30 h 1358"/>
                  <a:gd name="T6" fmla="*/ 0 w 63"/>
                  <a:gd name="T7" fmla="*/ 32 h 1358"/>
                  <a:gd name="T8" fmla="*/ 0 w 63"/>
                  <a:gd name="T9" fmla="*/ 1358 h 1358"/>
                  <a:gd name="T10" fmla="*/ 1 w 63"/>
                  <a:gd name="T11" fmla="*/ 1358 h 1358"/>
                  <a:gd name="T12" fmla="*/ 63 w 63"/>
                  <a:gd name="T13" fmla="*/ 1358 h 1358"/>
                  <a:gd name="T14" fmla="*/ 63 w 63"/>
                  <a:gd name="T15" fmla="*/ 32 h 1358"/>
                  <a:gd name="T16" fmla="*/ 57 w 63"/>
                  <a:gd name="T17" fmla="*/ 17 h 1358"/>
                  <a:gd name="T18" fmla="*/ 31 w 63"/>
                  <a:gd name="T19" fmla="*/ 0 h 1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1358">
                    <a:moveTo>
                      <a:pt x="31" y="0"/>
                    </a:moveTo>
                    <a:cubicBezTo>
                      <a:pt x="31" y="0"/>
                      <a:pt x="31" y="0"/>
                      <a:pt x="30" y="0"/>
                    </a:cubicBezTo>
                    <a:cubicBezTo>
                      <a:pt x="8" y="1"/>
                      <a:pt x="2" y="22"/>
                      <a:pt x="0" y="30"/>
                    </a:cubicBezTo>
                    <a:cubicBezTo>
                      <a:pt x="0" y="31"/>
                      <a:pt x="0" y="32"/>
                      <a:pt x="0" y="32"/>
                    </a:cubicBezTo>
                    <a:cubicBezTo>
                      <a:pt x="0" y="1358"/>
                      <a:pt x="0" y="1358"/>
                      <a:pt x="0" y="1358"/>
                    </a:cubicBezTo>
                    <a:cubicBezTo>
                      <a:pt x="1" y="1358"/>
                      <a:pt x="1" y="1358"/>
                      <a:pt x="1" y="1358"/>
                    </a:cubicBezTo>
                    <a:cubicBezTo>
                      <a:pt x="63" y="1358"/>
                      <a:pt x="63" y="1358"/>
                      <a:pt x="63" y="1358"/>
                    </a:cubicBezTo>
                    <a:cubicBezTo>
                      <a:pt x="63" y="32"/>
                      <a:pt x="63" y="32"/>
                      <a:pt x="63" y="32"/>
                    </a:cubicBezTo>
                    <a:cubicBezTo>
                      <a:pt x="63" y="32"/>
                      <a:pt x="61" y="24"/>
                      <a:pt x="57" y="17"/>
                    </a:cubicBezTo>
                    <a:cubicBezTo>
                      <a:pt x="52" y="9"/>
                      <a:pt x="45" y="0"/>
                      <a:pt x="31" y="0"/>
                    </a:cubicBezTo>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0" name="Freeform 54"/>
              <p:cNvSpPr/>
              <p:nvPr/>
            </p:nvSpPr>
            <p:spPr bwMode="auto">
              <a:xfrm>
                <a:off x="6161979" y="4268661"/>
                <a:ext cx="72038" cy="178413"/>
              </a:xfrm>
              <a:custGeom>
                <a:avLst/>
                <a:gdLst>
                  <a:gd name="T0" fmla="*/ 12 w 45"/>
                  <a:gd name="T1" fmla="*/ 0 h 112"/>
                  <a:gd name="T2" fmla="*/ 7 w 45"/>
                  <a:gd name="T3" fmla="*/ 0 h 112"/>
                  <a:gd name="T4" fmla="*/ 0 w 45"/>
                  <a:gd name="T5" fmla="*/ 0 h 112"/>
                  <a:gd name="T6" fmla="*/ 0 w 45"/>
                  <a:gd name="T7" fmla="*/ 112 h 112"/>
                  <a:gd name="T8" fmla="*/ 11 w 45"/>
                  <a:gd name="T9" fmla="*/ 112 h 112"/>
                  <a:gd name="T10" fmla="*/ 45 w 45"/>
                  <a:gd name="T11" fmla="*/ 109 h 112"/>
                  <a:gd name="T12" fmla="*/ 45 w 45"/>
                  <a:gd name="T13" fmla="*/ 109 h 112"/>
                  <a:gd name="T14" fmla="*/ 12 w 45"/>
                  <a:gd name="T15" fmla="*/ 0 h 1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112">
                    <a:moveTo>
                      <a:pt x="12" y="0"/>
                    </a:moveTo>
                    <a:cubicBezTo>
                      <a:pt x="7" y="0"/>
                      <a:pt x="7" y="0"/>
                      <a:pt x="7" y="0"/>
                    </a:cubicBezTo>
                    <a:cubicBezTo>
                      <a:pt x="0" y="0"/>
                      <a:pt x="0" y="0"/>
                      <a:pt x="0" y="0"/>
                    </a:cubicBezTo>
                    <a:cubicBezTo>
                      <a:pt x="0" y="112"/>
                      <a:pt x="0" y="112"/>
                      <a:pt x="0" y="112"/>
                    </a:cubicBezTo>
                    <a:cubicBezTo>
                      <a:pt x="3" y="112"/>
                      <a:pt x="7" y="112"/>
                      <a:pt x="11" y="112"/>
                    </a:cubicBezTo>
                    <a:cubicBezTo>
                      <a:pt x="21" y="112"/>
                      <a:pt x="33" y="111"/>
                      <a:pt x="45" y="109"/>
                    </a:cubicBezTo>
                    <a:cubicBezTo>
                      <a:pt x="45" y="109"/>
                      <a:pt x="45" y="109"/>
                      <a:pt x="45" y="109"/>
                    </a:cubicBezTo>
                    <a:cubicBezTo>
                      <a:pt x="12" y="0"/>
                      <a:pt x="12" y="0"/>
                      <a:pt x="12" y="0"/>
                    </a:cubicBezTo>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5" name="Group 6"/>
            <p:cNvGrpSpPr/>
            <p:nvPr/>
          </p:nvGrpSpPr>
          <p:grpSpPr>
            <a:xfrm>
              <a:off x="6834785" y="3916061"/>
              <a:ext cx="431678" cy="3313551"/>
              <a:chOff x="6480429" y="3713225"/>
              <a:chExt cx="409339" cy="3142082"/>
            </a:xfrm>
          </p:grpSpPr>
          <p:sp>
            <p:nvSpPr>
              <p:cNvPr id="99" name="Freeform 5"/>
              <p:cNvSpPr/>
              <p:nvPr/>
            </p:nvSpPr>
            <p:spPr bwMode="auto">
              <a:xfrm>
                <a:off x="6491874" y="3722651"/>
                <a:ext cx="302292" cy="490130"/>
              </a:xfrm>
              <a:custGeom>
                <a:avLst/>
                <a:gdLst>
                  <a:gd name="T0" fmla="*/ 449 w 449"/>
                  <a:gd name="T1" fmla="*/ 657 h 728"/>
                  <a:gd name="T2" fmla="*/ 241 w 449"/>
                  <a:gd name="T3" fmla="*/ 0 h 728"/>
                  <a:gd name="T4" fmla="*/ 196 w 449"/>
                  <a:gd name="T5" fmla="*/ 0 h 728"/>
                  <a:gd name="T6" fmla="*/ 0 w 449"/>
                  <a:gd name="T7" fmla="*/ 681 h 728"/>
                  <a:gd name="T8" fmla="*/ 12 w 449"/>
                  <a:gd name="T9" fmla="*/ 728 h 728"/>
                  <a:gd name="T10" fmla="*/ 423 w 449"/>
                  <a:gd name="T11" fmla="*/ 726 h 728"/>
                  <a:gd name="T12" fmla="*/ 449 w 449"/>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49" h="728">
                    <a:moveTo>
                      <a:pt x="449" y="657"/>
                    </a:moveTo>
                    <a:lnTo>
                      <a:pt x="241" y="0"/>
                    </a:lnTo>
                    <a:lnTo>
                      <a:pt x="196" y="0"/>
                    </a:lnTo>
                    <a:lnTo>
                      <a:pt x="0" y="681"/>
                    </a:lnTo>
                    <a:lnTo>
                      <a:pt x="12" y="728"/>
                    </a:lnTo>
                    <a:lnTo>
                      <a:pt x="423" y="726"/>
                    </a:lnTo>
                    <a:lnTo>
                      <a:pt x="449" y="657"/>
                    </a:ln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0" name="Freeform 6"/>
              <p:cNvSpPr/>
              <p:nvPr/>
            </p:nvSpPr>
            <p:spPr bwMode="auto">
              <a:xfrm>
                <a:off x="6491874" y="3722651"/>
                <a:ext cx="302292" cy="490130"/>
              </a:xfrm>
              <a:custGeom>
                <a:avLst/>
                <a:gdLst>
                  <a:gd name="T0" fmla="*/ 449 w 449"/>
                  <a:gd name="T1" fmla="*/ 657 h 728"/>
                  <a:gd name="T2" fmla="*/ 241 w 449"/>
                  <a:gd name="T3" fmla="*/ 0 h 728"/>
                  <a:gd name="T4" fmla="*/ 196 w 449"/>
                  <a:gd name="T5" fmla="*/ 0 h 728"/>
                  <a:gd name="T6" fmla="*/ 0 w 449"/>
                  <a:gd name="T7" fmla="*/ 681 h 728"/>
                  <a:gd name="T8" fmla="*/ 12 w 449"/>
                  <a:gd name="T9" fmla="*/ 728 h 728"/>
                  <a:gd name="T10" fmla="*/ 423 w 449"/>
                  <a:gd name="T11" fmla="*/ 726 h 728"/>
                  <a:gd name="T12" fmla="*/ 449 w 449"/>
                  <a:gd name="T13" fmla="*/ 657 h 728"/>
                </a:gdLst>
                <a:ahLst/>
                <a:cxnLst>
                  <a:cxn ang="0">
                    <a:pos x="T0" y="T1"/>
                  </a:cxn>
                  <a:cxn ang="0">
                    <a:pos x="T2" y="T3"/>
                  </a:cxn>
                  <a:cxn ang="0">
                    <a:pos x="T4" y="T5"/>
                  </a:cxn>
                  <a:cxn ang="0">
                    <a:pos x="T6" y="T7"/>
                  </a:cxn>
                  <a:cxn ang="0">
                    <a:pos x="T8" y="T9"/>
                  </a:cxn>
                  <a:cxn ang="0">
                    <a:pos x="T10" y="T11"/>
                  </a:cxn>
                  <a:cxn ang="0">
                    <a:pos x="T12" y="T13"/>
                  </a:cxn>
                </a:cxnLst>
                <a:rect l="0" t="0" r="r" b="b"/>
                <a:pathLst>
                  <a:path w="449" h="728">
                    <a:moveTo>
                      <a:pt x="449" y="657"/>
                    </a:moveTo>
                    <a:lnTo>
                      <a:pt x="241" y="0"/>
                    </a:lnTo>
                    <a:lnTo>
                      <a:pt x="196" y="0"/>
                    </a:lnTo>
                    <a:lnTo>
                      <a:pt x="0" y="681"/>
                    </a:lnTo>
                    <a:lnTo>
                      <a:pt x="12" y="728"/>
                    </a:lnTo>
                    <a:lnTo>
                      <a:pt x="423" y="726"/>
                    </a:lnTo>
                    <a:lnTo>
                      <a:pt x="449" y="6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1" name="Freeform 7"/>
              <p:cNvSpPr/>
              <p:nvPr/>
            </p:nvSpPr>
            <p:spPr bwMode="auto">
              <a:xfrm>
                <a:off x="6579397" y="4144108"/>
                <a:ext cx="125899" cy="2711199"/>
              </a:xfrm>
              <a:custGeom>
                <a:avLst/>
                <a:gdLst>
                  <a:gd name="T0" fmla="*/ 79 w 79"/>
                  <a:gd name="T1" fmla="*/ 1703 h 1703"/>
                  <a:gd name="T2" fmla="*/ 0 w 79"/>
                  <a:gd name="T3" fmla="*/ 1703 h 1703"/>
                  <a:gd name="T4" fmla="*/ 0 w 79"/>
                  <a:gd name="T5" fmla="*/ 33 h 1703"/>
                  <a:gd name="T6" fmla="*/ 38 w 79"/>
                  <a:gd name="T7" fmla="*/ 1 h 1703"/>
                  <a:gd name="T8" fmla="*/ 79 w 79"/>
                  <a:gd name="T9" fmla="*/ 33 h 1703"/>
                  <a:gd name="T10" fmla="*/ 79 w 79"/>
                  <a:gd name="T11" fmla="*/ 1703 h 1703"/>
                </a:gdLst>
                <a:ahLst/>
                <a:cxnLst>
                  <a:cxn ang="0">
                    <a:pos x="T0" y="T1"/>
                  </a:cxn>
                  <a:cxn ang="0">
                    <a:pos x="T2" y="T3"/>
                  </a:cxn>
                  <a:cxn ang="0">
                    <a:pos x="T4" y="T5"/>
                  </a:cxn>
                  <a:cxn ang="0">
                    <a:pos x="T6" y="T7"/>
                  </a:cxn>
                  <a:cxn ang="0">
                    <a:pos x="T8" y="T9"/>
                  </a:cxn>
                  <a:cxn ang="0">
                    <a:pos x="T10" y="T11"/>
                  </a:cxn>
                </a:cxnLst>
                <a:rect l="0" t="0" r="r" b="b"/>
                <a:pathLst>
                  <a:path w="79" h="1703">
                    <a:moveTo>
                      <a:pt x="79" y="1703"/>
                    </a:moveTo>
                    <a:cubicBezTo>
                      <a:pt x="0" y="1703"/>
                      <a:pt x="0" y="1703"/>
                      <a:pt x="0" y="1703"/>
                    </a:cubicBezTo>
                    <a:cubicBezTo>
                      <a:pt x="0" y="33"/>
                      <a:pt x="0" y="33"/>
                      <a:pt x="0" y="33"/>
                    </a:cubicBezTo>
                    <a:cubicBezTo>
                      <a:pt x="0" y="33"/>
                      <a:pt x="5" y="2"/>
                      <a:pt x="38" y="1"/>
                    </a:cubicBezTo>
                    <a:cubicBezTo>
                      <a:pt x="72" y="0"/>
                      <a:pt x="79" y="33"/>
                      <a:pt x="79" y="33"/>
                    </a:cubicBezTo>
                    <a:cubicBezTo>
                      <a:pt x="79" y="1703"/>
                      <a:pt x="79" y="1703"/>
                      <a:pt x="79" y="1703"/>
                    </a:cubicBezTo>
                  </a:path>
                </a:pathLst>
              </a:custGeom>
              <a:solidFill>
                <a:schemeClr val="accent4">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2" name="Freeform 8"/>
              <p:cNvSpPr/>
              <p:nvPr/>
            </p:nvSpPr>
            <p:spPr bwMode="auto">
              <a:xfrm>
                <a:off x="6701930" y="4141415"/>
                <a:ext cx="100315" cy="2711872"/>
              </a:xfrm>
              <a:custGeom>
                <a:avLst/>
                <a:gdLst>
                  <a:gd name="T0" fmla="*/ 63 w 63"/>
                  <a:gd name="T1" fmla="*/ 1704 h 1704"/>
                  <a:gd name="T2" fmla="*/ 0 w 63"/>
                  <a:gd name="T3" fmla="*/ 1704 h 1704"/>
                  <a:gd name="T4" fmla="*/ 0 w 63"/>
                  <a:gd name="T5" fmla="*/ 33 h 1704"/>
                  <a:gd name="T6" fmla="*/ 31 w 63"/>
                  <a:gd name="T7" fmla="*/ 1 h 1704"/>
                  <a:gd name="T8" fmla="*/ 63 w 63"/>
                  <a:gd name="T9" fmla="*/ 33 h 1704"/>
                  <a:gd name="T10" fmla="*/ 63 w 63"/>
                  <a:gd name="T11" fmla="*/ 1704 h 1704"/>
                </a:gdLst>
                <a:ahLst/>
                <a:cxnLst>
                  <a:cxn ang="0">
                    <a:pos x="T0" y="T1"/>
                  </a:cxn>
                  <a:cxn ang="0">
                    <a:pos x="T2" y="T3"/>
                  </a:cxn>
                  <a:cxn ang="0">
                    <a:pos x="T4" y="T5"/>
                  </a:cxn>
                  <a:cxn ang="0">
                    <a:pos x="T6" y="T7"/>
                  </a:cxn>
                  <a:cxn ang="0">
                    <a:pos x="T8" y="T9"/>
                  </a:cxn>
                  <a:cxn ang="0">
                    <a:pos x="T10" y="T11"/>
                  </a:cxn>
                </a:cxnLst>
                <a:rect l="0" t="0" r="r" b="b"/>
                <a:pathLst>
                  <a:path w="63" h="1704">
                    <a:moveTo>
                      <a:pt x="63" y="1704"/>
                    </a:moveTo>
                    <a:cubicBezTo>
                      <a:pt x="0" y="1704"/>
                      <a:pt x="0" y="1704"/>
                      <a:pt x="0" y="1704"/>
                    </a:cubicBezTo>
                    <a:cubicBezTo>
                      <a:pt x="0" y="33"/>
                      <a:pt x="0" y="33"/>
                      <a:pt x="0" y="33"/>
                    </a:cubicBezTo>
                    <a:cubicBezTo>
                      <a:pt x="0" y="33"/>
                      <a:pt x="4" y="1"/>
                      <a:pt x="31" y="1"/>
                    </a:cubicBezTo>
                    <a:cubicBezTo>
                      <a:pt x="58" y="0"/>
                      <a:pt x="63" y="33"/>
                      <a:pt x="63" y="33"/>
                    </a:cubicBezTo>
                    <a:cubicBezTo>
                      <a:pt x="63" y="1704"/>
                      <a:pt x="63" y="1704"/>
                      <a:pt x="63" y="1704"/>
                    </a:cubicBezTo>
                  </a:path>
                </a:pathLst>
              </a:custGeom>
              <a:solidFill>
                <a:srgbClr val="3DCEB5"/>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3" name="Freeform 9"/>
              <p:cNvSpPr/>
              <p:nvPr/>
            </p:nvSpPr>
            <p:spPr bwMode="auto">
              <a:xfrm>
                <a:off x="6480429" y="4141415"/>
                <a:ext cx="100315" cy="2711872"/>
              </a:xfrm>
              <a:custGeom>
                <a:avLst/>
                <a:gdLst>
                  <a:gd name="T0" fmla="*/ 63 w 63"/>
                  <a:gd name="T1" fmla="*/ 1704 h 1704"/>
                  <a:gd name="T2" fmla="*/ 0 w 63"/>
                  <a:gd name="T3" fmla="*/ 1704 h 1704"/>
                  <a:gd name="T4" fmla="*/ 0 w 63"/>
                  <a:gd name="T5" fmla="*/ 33 h 1704"/>
                  <a:gd name="T6" fmla="*/ 31 w 63"/>
                  <a:gd name="T7" fmla="*/ 1 h 1704"/>
                  <a:gd name="T8" fmla="*/ 63 w 63"/>
                  <a:gd name="T9" fmla="*/ 33 h 1704"/>
                  <a:gd name="T10" fmla="*/ 63 w 63"/>
                  <a:gd name="T11" fmla="*/ 1704 h 1704"/>
                </a:gdLst>
                <a:ahLst/>
                <a:cxnLst>
                  <a:cxn ang="0">
                    <a:pos x="T0" y="T1"/>
                  </a:cxn>
                  <a:cxn ang="0">
                    <a:pos x="T2" y="T3"/>
                  </a:cxn>
                  <a:cxn ang="0">
                    <a:pos x="T4" y="T5"/>
                  </a:cxn>
                  <a:cxn ang="0">
                    <a:pos x="T6" y="T7"/>
                  </a:cxn>
                  <a:cxn ang="0">
                    <a:pos x="T8" y="T9"/>
                  </a:cxn>
                  <a:cxn ang="0">
                    <a:pos x="T10" y="T11"/>
                  </a:cxn>
                </a:cxnLst>
                <a:rect l="0" t="0" r="r" b="b"/>
                <a:pathLst>
                  <a:path w="63" h="1704">
                    <a:moveTo>
                      <a:pt x="63" y="1704"/>
                    </a:moveTo>
                    <a:cubicBezTo>
                      <a:pt x="0" y="1704"/>
                      <a:pt x="0" y="1704"/>
                      <a:pt x="0" y="1704"/>
                    </a:cubicBezTo>
                    <a:cubicBezTo>
                      <a:pt x="0" y="33"/>
                      <a:pt x="0" y="33"/>
                      <a:pt x="0" y="33"/>
                    </a:cubicBezTo>
                    <a:cubicBezTo>
                      <a:pt x="0" y="33"/>
                      <a:pt x="4" y="1"/>
                      <a:pt x="31" y="1"/>
                    </a:cubicBezTo>
                    <a:cubicBezTo>
                      <a:pt x="58" y="0"/>
                      <a:pt x="63" y="33"/>
                      <a:pt x="63" y="33"/>
                    </a:cubicBezTo>
                    <a:lnTo>
                      <a:pt x="63" y="1704"/>
                    </a:lnTo>
                    <a:close/>
                  </a:path>
                </a:pathLst>
              </a:custGeom>
              <a:solidFill>
                <a:schemeClr val="accent4">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4" name="Freeform 10"/>
              <p:cNvSpPr/>
              <p:nvPr/>
            </p:nvSpPr>
            <p:spPr bwMode="auto">
              <a:xfrm>
                <a:off x="6576031" y="3714572"/>
                <a:ext cx="131958" cy="191204"/>
              </a:xfrm>
              <a:custGeom>
                <a:avLst/>
                <a:gdLst>
                  <a:gd name="T0" fmla="*/ 0 w 83"/>
                  <a:gd name="T1" fmla="*/ 111 h 120"/>
                  <a:gd name="T2" fmla="*/ 83 w 83"/>
                  <a:gd name="T3" fmla="*/ 113 h 120"/>
                  <a:gd name="T4" fmla="*/ 50 w 83"/>
                  <a:gd name="T5" fmla="*/ 0 h 120"/>
                  <a:gd name="T6" fmla="*/ 29 w 83"/>
                  <a:gd name="T7" fmla="*/ 0 h 120"/>
                  <a:gd name="T8" fmla="*/ 0 w 83"/>
                  <a:gd name="T9" fmla="*/ 111 h 120"/>
                </a:gdLst>
                <a:ahLst/>
                <a:cxnLst>
                  <a:cxn ang="0">
                    <a:pos x="T0" y="T1"/>
                  </a:cxn>
                  <a:cxn ang="0">
                    <a:pos x="T2" y="T3"/>
                  </a:cxn>
                  <a:cxn ang="0">
                    <a:pos x="T4" y="T5"/>
                  </a:cxn>
                  <a:cxn ang="0">
                    <a:pos x="T6" y="T7"/>
                  </a:cxn>
                  <a:cxn ang="0">
                    <a:pos x="T8" y="T9"/>
                  </a:cxn>
                </a:cxnLst>
                <a:rect l="0" t="0" r="r" b="b"/>
                <a:pathLst>
                  <a:path w="83" h="120">
                    <a:moveTo>
                      <a:pt x="0" y="111"/>
                    </a:moveTo>
                    <a:cubicBezTo>
                      <a:pt x="0" y="111"/>
                      <a:pt x="40" y="120"/>
                      <a:pt x="83" y="113"/>
                    </a:cubicBezTo>
                    <a:cubicBezTo>
                      <a:pt x="50" y="0"/>
                      <a:pt x="50" y="0"/>
                      <a:pt x="50" y="0"/>
                    </a:cubicBezTo>
                    <a:cubicBezTo>
                      <a:pt x="29" y="0"/>
                      <a:pt x="29" y="0"/>
                      <a:pt x="29" y="0"/>
                    </a:cubicBezTo>
                    <a:cubicBezTo>
                      <a:pt x="0" y="111"/>
                      <a:pt x="0" y="111"/>
                      <a:pt x="0" y="111"/>
                    </a:cubicBezTo>
                  </a:path>
                </a:pathLst>
              </a:custGeom>
              <a:solidFill>
                <a:schemeClr val="accent4">
                  <a:lumMod val="60000"/>
                  <a:lumOff val="40000"/>
                </a:schemeClr>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5" name="Freeform 55"/>
              <p:cNvSpPr/>
              <p:nvPr/>
            </p:nvSpPr>
            <p:spPr bwMode="auto">
              <a:xfrm>
                <a:off x="6655475" y="3713225"/>
                <a:ext cx="234293" cy="3142082"/>
              </a:xfrm>
              <a:custGeom>
                <a:avLst/>
                <a:gdLst>
                  <a:gd name="T0" fmla="*/ 24 w 147"/>
                  <a:gd name="T1" fmla="*/ 0 h 1974"/>
                  <a:gd name="T2" fmla="*/ 0 w 147"/>
                  <a:gd name="T3" fmla="*/ 1 h 1974"/>
                  <a:gd name="T4" fmla="*/ 33 w 147"/>
                  <a:gd name="T5" fmla="*/ 114 h 1974"/>
                  <a:gd name="T6" fmla="*/ 33 w 147"/>
                  <a:gd name="T7" fmla="*/ 114 h 1974"/>
                  <a:gd name="T8" fmla="*/ 87 w 147"/>
                  <a:gd name="T9" fmla="*/ 284 h 1974"/>
                  <a:gd name="T10" fmla="*/ 86 w 147"/>
                  <a:gd name="T11" fmla="*/ 286 h 1974"/>
                  <a:gd name="T12" fmla="*/ 92 w 147"/>
                  <a:gd name="T13" fmla="*/ 302 h 1974"/>
                  <a:gd name="T14" fmla="*/ 92 w 147"/>
                  <a:gd name="T15" fmla="*/ 1973 h 1974"/>
                  <a:gd name="T16" fmla="*/ 31 w 147"/>
                  <a:gd name="T17" fmla="*/ 1973 h 1974"/>
                  <a:gd name="T18" fmla="*/ 31 w 147"/>
                  <a:gd name="T19" fmla="*/ 1974 h 1974"/>
                  <a:gd name="T20" fmla="*/ 147 w 147"/>
                  <a:gd name="T21" fmla="*/ 1974 h 1974"/>
                  <a:gd name="T22" fmla="*/ 132 w 147"/>
                  <a:gd name="T23" fmla="*/ 290 h 1974"/>
                  <a:gd name="T24" fmla="*/ 24 w 147"/>
                  <a:gd name="T25" fmla="*/ 0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1974">
                    <a:moveTo>
                      <a:pt x="24" y="0"/>
                    </a:moveTo>
                    <a:cubicBezTo>
                      <a:pt x="0" y="1"/>
                      <a:pt x="0" y="1"/>
                      <a:pt x="0" y="1"/>
                    </a:cubicBezTo>
                    <a:cubicBezTo>
                      <a:pt x="33" y="114"/>
                      <a:pt x="33" y="114"/>
                      <a:pt x="33" y="114"/>
                    </a:cubicBezTo>
                    <a:cubicBezTo>
                      <a:pt x="33" y="114"/>
                      <a:pt x="33" y="114"/>
                      <a:pt x="33" y="114"/>
                    </a:cubicBezTo>
                    <a:cubicBezTo>
                      <a:pt x="87" y="284"/>
                      <a:pt x="87" y="284"/>
                      <a:pt x="87" y="284"/>
                    </a:cubicBezTo>
                    <a:cubicBezTo>
                      <a:pt x="86" y="286"/>
                      <a:pt x="86" y="286"/>
                      <a:pt x="86" y="286"/>
                    </a:cubicBezTo>
                    <a:cubicBezTo>
                      <a:pt x="91" y="294"/>
                      <a:pt x="92" y="302"/>
                      <a:pt x="92" y="302"/>
                    </a:cubicBezTo>
                    <a:cubicBezTo>
                      <a:pt x="92" y="1973"/>
                      <a:pt x="92" y="1973"/>
                      <a:pt x="92" y="1973"/>
                    </a:cubicBezTo>
                    <a:cubicBezTo>
                      <a:pt x="31" y="1973"/>
                      <a:pt x="31" y="1973"/>
                      <a:pt x="31" y="1973"/>
                    </a:cubicBezTo>
                    <a:cubicBezTo>
                      <a:pt x="31" y="1974"/>
                      <a:pt x="31" y="1974"/>
                      <a:pt x="31" y="1974"/>
                    </a:cubicBezTo>
                    <a:cubicBezTo>
                      <a:pt x="147" y="1974"/>
                      <a:pt x="147" y="1974"/>
                      <a:pt x="147" y="1974"/>
                    </a:cubicBezTo>
                    <a:cubicBezTo>
                      <a:pt x="132" y="290"/>
                      <a:pt x="132" y="290"/>
                      <a:pt x="132" y="290"/>
                    </a:cubicBezTo>
                    <a:cubicBezTo>
                      <a:pt x="24" y="0"/>
                      <a:pt x="24" y="0"/>
                      <a:pt x="24" y="0"/>
                    </a:cubicBezTo>
                  </a:path>
                </a:pathLst>
              </a:custGeom>
              <a:solidFill>
                <a:srgbClr val="9C9696"/>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6" name="Freeform 56"/>
              <p:cNvSpPr/>
              <p:nvPr/>
            </p:nvSpPr>
            <p:spPr bwMode="auto">
              <a:xfrm>
                <a:off x="6639990" y="3894331"/>
                <a:ext cx="154175" cy="294886"/>
              </a:xfrm>
              <a:custGeom>
                <a:avLst/>
                <a:gdLst>
                  <a:gd name="T0" fmla="*/ 43 w 97"/>
                  <a:gd name="T1" fmla="*/ 0 h 185"/>
                  <a:gd name="T2" fmla="*/ 8 w 97"/>
                  <a:gd name="T3" fmla="*/ 3 h 185"/>
                  <a:gd name="T4" fmla="*/ 0 w 97"/>
                  <a:gd name="T5" fmla="*/ 3 h 185"/>
                  <a:gd name="T6" fmla="*/ 0 w 97"/>
                  <a:gd name="T7" fmla="*/ 158 h 185"/>
                  <a:gd name="T8" fmla="*/ 0 w 97"/>
                  <a:gd name="T9" fmla="*/ 158 h 185"/>
                  <a:gd name="T10" fmla="*/ 1 w 97"/>
                  <a:gd name="T11" fmla="*/ 158 h 185"/>
                  <a:gd name="T12" fmla="*/ 39 w 97"/>
                  <a:gd name="T13" fmla="*/ 185 h 185"/>
                  <a:gd name="T14" fmla="*/ 70 w 97"/>
                  <a:gd name="T15" fmla="*/ 156 h 185"/>
                  <a:gd name="T16" fmla="*/ 71 w 97"/>
                  <a:gd name="T17" fmla="*/ 156 h 185"/>
                  <a:gd name="T18" fmla="*/ 96 w 97"/>
                  <a:gd name="T19" fmla="*/ 172 h 185"/>
                  <a:gd name="T20" fmla="*/ 97 w 97"/>
                  <a:gd name="T21" fmla="*/ 170 h 185"/>
                  <a:gd name="T22" fmla="*/ 43 w 97"/>
                  <a:gd name="T23"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7" h="185">
                    <a:moveTo>
                      <a:pt x="43" y="0"/>
                    </a:moveTo>
                    <a:cubicBezTo>
                      <a:pt x="31" y="2"/>
                      <a:pt x="19" y="3"/>
                      <a:pt x="8" y="3"/>
                    </a:cubicBezTo>
                    <a:cubicBezTo>
                      <a:pt x="5" y="3"/>
                      <a:pt x="3" y="3"/>
                      <a:pt x="0" y="3"/>
                    </a:cubicBezTo>
                    <a:cubicBezTo>
                      <a:pt x="0" y="158"/>
                      <a:pt x="0" y="158"/>
                      <a:pt x="0" y="158"/>
                    </a:cubicBezTo>
                    <a:cubicBezTo>
                      <a:pt x="0" y="158"/>
                      <a:pt x="0" y="158"/>
                      <a:pt x="0" y="158"/>
                    </a:cubicBezTo>
                    <a:cubicBezTo>
                      <a:pt x="1" y="158"/>
                      <a:pt x="1" y="158"/>
                      <a:pt x="1" y="158"/>
                    </a:cubicBezTo>
                    <a:cubicBezTo>
                      <a:pt x="26" y="158"/>
                      <a:pt x="36" y="176"/>
                      <a:pt x="39" y="185"/>
                    </a:cubicBezTo>
                    <a:cubicBezTo>
                      <a:pt x="41" y="178"/>
                      <a:pt x="47" y="156"/>
                      <a:pt x="70" y="156"/>
                    </a:cubicBezTo>
                    <a:cubicBezTo>
                      <a:pt x="70" y="156"/>
                      <a:pt x="70" y="156"/>
                      <a:pt x="71" y="156"/>
                    </a:cubicBezTo>
                    <a:cubicBezTo>
                      <a:pt x="84" y="156"/>
                      <a:pt x="92" y="164"/>
                      <a:pt x="96" y="172"/>
                    </a:cubicBezTo>
                    <a:cubicBezTo>
                      <a:pt x="97" y="170"/>
                      <a:pt x="97" y="170"/>
                      <a:pt x="97" y="170"/>
                    </a:cubicBezTo>
                    <a:cubicBezTo>
                      <a:pt x="43" y="0"/>
                      <a:pt x="43" y="0"/>
                      <a:pt x="43" y="0"/>
                    </a:cubicBezTo>
                  </a:path>
                </a:pathLst>
              </a:custGeom>
              <a:solidFill>
                <a:srgbClr val="C2B388"/>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7" name="Freeform 57"/>
              <p:cNvSpPr/>
              <p:nvPr/>
            </p:nvSpPr>
            <p:spPr bwMode="auto">
              <a:xfrm>
                <a:off x="6639990" y="4146128"/>
                <a:ext cx="65306" cy="2709179"/>
              </a:xfrm>
              <a:custGeom>
                <a:avLst/>
                <a:gdLst>
                  <a:gd name="T0" fmla="*/ 1 w 41"/>
                  <a:gd name="T1" fmla="*/ 0 h 1702"/>
                  <a:gd name="T2" fmla="*/ 0 w 41"/>
                  <a:gd name="T3" fmla="*/ 0 h 1702"/>
                  <a:gd name="T4" fmla="*/ 0 w 41"/>
                  <a:gd name="T5" fmla="*/ 0 h 1702"/>
                  <a:gd name="T6" fmla="*/ 0 w 41"/>
                  <a:gd name="T7" fmla="*/ 1702 h 1702"/>
                  <a:gd name="T8" fmla="*/ 41 w 41"/>
                  <a:gd name="T9" fmla="*/ 1702 h 1702"/>
                  <a:gd name="T10" fmla="*/ 41 w 41"/>
                  <a:gd name="T11" fmla="*/ 1701 h 1702"/>
                  <a:gd name="T12" fmla="*/ 39 w 41"/>
                  <a:gd name="T13" fmla="*/ 1701 h 1702"/>
                  <a:gd name="T14" fmla="*/ 39 w 41"/>
                  <a:gd name="T15" fmla="*/ 30 h 1702"/>
                  <a:gd name="T16" fmla="*/ 39 w 41"/>
                  <a:gd name="T17" fmla="*/ 27 h 1702"/>
                  <a:gd name="T18" fmla="*/ 1 w 41"/>
                  <a:gd name="T19" fmla="*/ 0 h 1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1702">
                    <a:moveTo>
                      <a:pt x="1" y="0"/>
                    </a:moveTo>
                    <a:cubicBezTo>
                      <a:pt x="1" y="0"/>
                      <a:pt x="1" y="0"/>
                      <a:pt x="0" y="0"/>
                    </a:cubicBezTo>
                    <a:cubicBezTo>
                      <a:pt x="0" y="0"/>
                      <a:pt x="0" y="0"/>
                      <a:pt x="0" y="0"/>
                    </a:cubicBezTo>
                    <a:cubicBezTo>
                      <a:pt x="0" y="1702"/>
                      <a:pt x="0" y="1702"/>
                      <a:pt x="0" y="1702"/>
                    </a:cubicBezTo>
                    <a:cubicBezTo>
                      <a:pt x="41" y="1702"/>
                      <a:pt x="41" y="1702"/>
                      <a:pt x="41" y="1702"/>
                    </a:cubicBezTo>
                    <a:cubicBezTo>
                      <a:pt x="41" y="1701"/>
                      <a:pt x="41" y="1701"/>
                      <a:pt x="41" y="1701"/>
                    </a:cubicBezTo>
                    <a:cubicBezTo>
                      <a:pt x="39" y="1701"/>
                      <a:pt x="39" y="1701"/>
                      <a:pt x="39" y="1701"/>
                    </a:cubicBezTo>
                    <a:cubicBezTo>
                      <a:pt x="39" y="30"/>
                      <a:pt x="39" y="30"/>
                      <a:pt x="39" y="30"/>
                    </a:cubicBezTo>
                    <a:cubicBezTo>
                      <a:pt x="39" y="30"/>
                      <a:pt x="39" y="29"/>
                      <a:pt x="39" y="27"/>
                    </a:cubicBezTo>
                    <a:cubicBezTo>
                      <a:pt x="36" y="18"/>
                      <a:pt x="26" y="0"/>
                      <a:pt x="1" y="0"/>
                    </a:cubicBezTo>
                  </a:path>
                </a:pathLst>
              </a:custGeom>
              <a:solidFill>
                <a:schemeClr val="accent4"/>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8" name="Freeform 58"/>
              <p:cNvSpPr/>
              <p:nvPr/>
            </p:nvSpPr>
            <p:spPr bwMode="auto">
              <a:xfrm>
                <a:off x="6701930" y="4142762"/>
                <a:ext cx="100315" cy="2710525"/>
              </a:xfrm>
              <a:custGeom>
                <a:avLst/>
                <a:gdLst>
                  <a:gd name="T0" fmla="*/ 32 w 63"/>
                  <a:gd name="T1" fmla="*/ 0 h 1703"/>
                  <a:gd name="T2" fmla="*/ 31 w 63"/>
                  <a:gd name="T3" fmla="*/ 0 h 1703"/>
                  <a:gd name="T4" fmla="*/ 0 w 63"/>
                  <a:gd name="T5" fmla="*/ 29 h 1703"/>
                  <a:gd name="T6" fmla="*/ 0 w 63"/>
                  <a:gd name="T7" fmla="*/ 32 h 1703"/>
                  <a:gd name="T8" fmla="*/ 0 w 63"/>
                  <a:gd name="T9" fmla="*/ 1703 h 1703"/>
                  <a:gd name="T10" fmla="*/ 2 w 63"/>
                  <a:gd name="T11" fmla="*/ 1703 h 1703"/>
                  <a:gd name="T12" fmla="*/ 63 w 63"/>
                  <a:gd name="T13" fmla="*/ 1703 h 1703"/>
                  <a:gd name="T14" fmla="*/ 63 w 63"/>
                  <a:gd name="T15" fmla="*/ 32 h 1703"/>
                  <a:gd name="T16" fmla="*/ 57 w 63"/>
                  <a:gd name="T17" fmla="*/ 16 h 1703"/>
                  <a:gd name="T18" fmla="*/ 32 w 63"/>
                  <a:gd name="T19" fmla="*/ 0 h 1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1703">
                    <a:moveTo>
                      <a:pt x="32" y="0"/>
                    </a:moveTo>
                    <a:cubicBezTo>
                      <a:pt x="31" y="0"/>
                      <a:pt x="31" y="0"/>
                      <a:pt x="31" y="0"/>
                    </a:cubicBezTo>
                    <a:cubicBezTo>
                      <a:pt x="8" y="0"/>
                      <a:pt x="2" y="22"/>
                      <a:pt x="0" y="29"/>
                    </a:cubicBezTo>
                    <a:cubicBezTo>
                      <a:pt x="0" y="31"/>
                      <a:pt x="0" y="32"/>
                      <a:pt x="0" y="32"/>
                    </a:cubicBezTo>
                    <a:cubicBezTo>
                      <a:pt x="0" y="1703"/>
                      <a:pt x="0" y="1703"/>
                      <a:pt x="0" y="1703"/>
                    </a:cubicBezTo>
                    <a:cubicBezTo>
                      <a:pt x="2" y="1703"/>
                      <a:pt x="2" y="1703"/>
                      <a:pt x="2" y="1703"/>
                    </a:cubicBezTo>
                    <a:cubicBezTo>
                      <a:pt x="63" y="1703"/>
                      <a:pt x="63" y="1703"/>
                      <a:pt x="63" y="1703"/>
                    </a:cubicBezTo>
                    <a:cubicBezTo>
                      <a:pt x="63" y="32"/>
                      <a:pt x="63" y="32"/>
                      <a:pt x="63" y="32"/>
                    </a:cubicBezTo>
                    <a:cubicBezTo>
                      <a:pt x="63" y="32"/>
                      <a:pt x="62" y="24"/>
                      <a:pt x="57" y="16"/>
                    </a:cubicBezTo>
                    <a:cubicBezTo>
                      <a:pt x="53" y="8"/>
                      <a:pt x="45" y="0"/>
                      <a:pt x="32" y="0"/>
                    </a:cubicBezTo>
                  </a:path>
                </a:pathLst>
              </a:custGeom>
              <a:solidFill>
                <a:schemeClr val="accent4"/>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9" name="Freeform 59"/>
              <p:cNvSpPr/>
              <p:nvPr/>
            </p:nvSpPr>
            <p:spPr bwMode="auto">
              <a:xfrm>
                <a:off x="6639990" y="3714572"/>
                <a:ext cx="67999" cy="184472"/>
              </a:xfrm>
              <a:custGeom>
                <a:avLst/>
                <a:gdLst>
                  <a:gd name="T0" fmla="*/ 10 w 43"/>
                  <a:gd name="T1" fmla="*/ 0 h 116"/>
                  <a:gd name="T2" fmla="*/ 0 w 43"/>
                  <a:gd name="T3" fmla="*/ 0 h 116"/>
                  <a:gd name="T4" fmla="*/ 0 w 43"/>
                  <a:gd name="T5" fmla="*/ 116 h 116"/>
                  <a:gd name="T6" fmla="*/ 8 w 43"/>
                  <a:gd name="T7" fmla="*/ 116 h 116"/>
                  <a:gd name="T8" fmla="*/ 43 w 43"/>
                  <a:gd name="T9" fmla="*/ 113 h 116"/>
                  <a:gd name="T10" fmla="*/ 43 w 43"/>
                  <a:gd name="T11" fmla="*/ 113 h 116"/>
                  <a:gd name="T12" fmla="*/ 10 w 43"/>
                  <a:gd name="T13" fmla="*/ 0 h 116"/>
                </a:gdLst>
                <a:ahLst/>
                <a:cxnLst>
                  <a:cxn ang="0">
                    <a:pos x="T0" y="T1"/>
                  </a:cxn>
                  <a:cxn ang="0">
                    <a:pos x="T2" y="T3"/>
                  </a:cxn>
                  <a:cxn ang="0">
                    <a:pos x="T4" y="T5"/>
                  </a:cxn>
                  <a:cxn ang="0">
                    <a:pos x="T6" y="T7"/>
                  </a:cxn>
                  <a:cxn ang="0">
                    <a:pos x="T8" y="T9"/>
                  </a:cxn>
                  <a:cxn ang="0">
                    <a:pos x="T10" y="T11"/>
                  </a:cxn>
                  <a:cxn ang="0">
                    <a:pos x="T12" y="T13"/>
                  </a:cxn>
                </a:cxnLst>
                <a:rect l="0" t="0" r="r" b="b"/>
                <a:pathLst>
                  <a:path w="43" h="116">
                    <a:moveTo>
                      <a:pt x="10" y="0"/>
                    </a:moveTo>
                    <a:cubicBezTo>
                      <a:pt x="0" y="0"/>
                      <a:pt x="0" y="0"/>
                      <a:pt x="0" y="0"/>
                    </a:cubicBezTo>
                    <a:cubicBezTo>
                      <a:pt x="0" y="116"/>
                      <a:pt x="0" y="116"/>
                      <a:pt x="0" y="116"/>
                    </a:cubicBezTo>
                    <a:cubicBezTo>
                      <a:pt x="3" y="116"/>
                      <a:pt x="5" y="116"/>
                      <a:pt x="8" y="116"/>
                    </a:cubicBezTo>
                    <a:cubicBezTo>
                      <a:pt x="19" y="116"/>
                      <a:pt x="31" y="115"/>
                      <a:pt x="43" y="113"/>
                    </a:cubicBezTo>
                    <a:cubicBezTo>
                      <a:pt x="43" y="113"/>
                      <a:pt x="43" y="113"/>
                      <a:pt x="43" y="113"/>
                    </a:cubicBezTo>
                    <a:cubicBezTo>
                      <a:pt x="10" y="0"/>
                      <a:pt x="10" y="0"/>
                      <a:pt x="10" y="0"/>
                    </a:cubicBezTo>
                  </a:path>
                </a:pathLst>
              </a:custGeom>
              <a:solidFill>
                <a:schemeClr val="accent4"/>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6" name="Group 13"/>
            <p:cNvGrpSpPr/>
            <p:nvPr/>
          </p:nvGrpSpPr>
          <p:grpSpPr>
            <a:xfrm>
              <a:off x="5150674" y="2958987"/>
              <a:ext cx="1277991" cy="1265924"/>
              <a:chOff x="4883468" y="2805677"/>
              <a:chExt cx="1211858" cy="1200415"/>
            </a:xfrm>
          </p:grpSpPr>
          <p:sp>
            <p:nvSpPr>
              <p:cNvPr id="95" name="Freeform 74"/>
              <p:cNvSpPr/>
              <p:nvPr/>
            </p:nvSpPr>
            <p:spPr bwMode="auto">
              <a:xfrm>
                <a:off x="4964931" y="2888488"/>
                <a:ext cx="1130395" cy="1117604"/>
              </a:xfrm>
              <a:custGeom>
                <a:avLst/>
                <a:gdLst>
                  <a:gd name="T0" fmla="*/ 363 w 710"/>
                  <a:gd name="T1" fmla="*/ 0 h 702"/>
                  <a:gd name="T2" fmla="*/ 270 w 710"/>
                  <a:gd name="T3" fmla="*/ 13 h 702"/>
                  <a:gd name="T4" fmla="*/ 51 w 710"/>
                  <a:gd name="T5" fmla="*/ 418 h 702"/>
                  <a:gd name="T6" fmla="*/ 363 w 710"/>
                  <a:gd name="T7" fmla="*/ 651 h 702"/>
                  <a:gd name="T8" fmla="*/ 456 w 710"/>
                  <a:gd name="T9" fmla="*/ 637 h 702"/>
                  <a:gd name="T10" fmla="*/ 470 w 710"/>
                  <a:gd name="T11" fmla="*/ 633 h 702"/>
                  <a:gd name="T12" fmla="*/ 628 w 710"/>
                  <a:gd name="T13" fmla="*/ 702 h 702"/>
                  <a:gd name="T14" fmla="*/ 597 w 710"/>
                  <a:gd name="T15" fmla="*/ 551 h 702"/>
                  <a:gd name="T16" fmla="*/ 675 w 710"/>
                  <a:gd name="T17" fmla="*/ 232 h 702"/>
                  <a:gd name="T18" fmla="*/ 363 w 710"/>
                  <a:gd name="T19" fmla="*/ 0 h 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0" h="702">
                    <a:moveTo>
                      <a:pt x="363" y="0"/>
                    </a:moveTo>
                    <a:cubicBezTo>
                      <a:pt x="332" y="0"/>
                      <a:pt x="301" y="4"/>
                      <a:pt x="270" y="13"/>
                    </a:cubicBezTo>
                    <a:cubicBezTo>
                      <a:pt x="98" y="65"/>
                      <a:pt x="0" y="246"/>
                      <a:pt x="51" y="418"/>
                    </a:cubicBezTo>
                    <a:cubicBezTo>
                      <a:pt x="93" y="560"/>
                      <a:pt x="223" y="651"/>
                      <a:pt x="363" y="651"/>
                    </a:cubicBezTo>
                    <a:cubicBezTo>
                      <a:pt x="394" y="651"/>
                      <a:pt x="425" y="647"/>
                      <a:pt x="456" y="637"/>
                    </a:cubicBezTo>
                    <a:cubicBezTo>
                      <a:pt x="461" y="636"/>
                      <a:pt x="465" y="634"/>
                      <a:pt x="470" y="633"/>
                    </a:cubicBezTo>
                    <a:cubicBezTo>
                      <a:pt x="628" y="702"/>
                      <a:pt x="628" y="702"/>
                      <a:pt x="628" y="702"/>
                    </a:cubicBezTo>
                    <a:cubicBezTo>
                      <a:pt x="597" y="551"/>
                      <a:pt x="597" y="551"/>
                      <a:pt x="597" y="551"/>
                    </a:cubicBezTo>
                    <a:cubicBezTo>
                      <a:pt x="676" y="469"/>
                      <a:pt x="710" y="349"/>
                      <a:pt x="675" y="232"/>
                    </a:cubicBezTo>
                    <a:cubicBezTo>
                      <a:pt x="633" y="91"/>
                      <a:pt x="503" y="0"/>
                      <a:pt x="363"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6" name="Freeform 75"/>
              <p:cNvSpPr/>
              <p:nvPr/>
            </p:nvSpPr>
            <p:spPr bwMode="auto">
              <a:xfrm>
                <a:off x="4883468" y="2805677"/>
                <a:ext cx="1130395" cy="1178197"/>
              </a:xfrm>
              <a:custGeom>
                <a:avLst/>
                <a:gdLst>
                  <a:gd name="T0" fmla="*/ 675 w 710"/>
                  <a:gd name="T1" fmla="*/ 271 h 740"/>
                  <a:gd name="T2" fmla="*/ 270 w 710"/>
                  <a:gd name="T3" fmla="*/ 52 h 740"/>
                  <a:gd name="T4" fmla="*/ 52 w 710"/>
                  <a:gd name="T5" fmla="*/ 457 h 740"/>
                  <a:gd name="T6" fmla="*/ 456 w 710"/>
                  <a:gd name="T7" fmla="*/ 676 h 740"/>
                  <a:gd name="T8" fmla="*/ 471 w 710"/>
                  <a:gd name="T9" fmla="*/ 671 h 740"/>
                  <a:gd name="T10" fmla="*/ 628 w 710"/>
                  <a:gd name="T11" fmla="*/ 740 h 740"/>
                  <a:gd name="T12" fmla="*/ 598 w 710"/>
                  <a:gd name="T13" fmla="*/ 589 h 740"/>
                  <a:gd name="T14" fmla="*/ 675 w 710"/>
                  <a:gd name="T15" fmla="*/ 271 h 7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0" h="740">
                    <a:moveTo>
                      <a:pt x="675" y="271"/>
                    </a:moveTo>
                    <a:cubicBezTo>
                      <a:pt x="624" y="98"/>
                      <a:pt x="443" y="0"/>
                      <a:pt x="270" y="52"/>
                    </a:cubicBezTo>
                    <a:cubicBezTo>
                      <a:pt x="98" y="103"/>
                      <a:pt x="0" y="285"/>
                      <a:pt x="52" y="457"/>
                    </a:cubicBezTo>
                    <a:cubicBezTo>
                      <a:pt x="103" y="629"/>
                      <a:pt x="284" y="727"/>
                      <a:pt x="456" y="676"/>
                    </a:cubicBezTo>
                    <a:cubicBezTo>
                      <a:pt x="461" y="674"/>
                      <a:pt x="466" y="673"/>
                      <a:pt x="471" y="671"/>
                    </a:cubicBezTo>
                    <a:cubicBezTo>
                      <a:pt x="628" y="740"/>
                      <a:pt x="628" y="740"/>
                      <a:pt x="628" y="740"/>
                    </a:cubicBezTo>
                    <a:cubicBezTo>
                      <a:pt x="598" y="589"/>
                      <a:pt x="598" y="589"/>
                      <a:pt x="598" y="589"/>
                    </a:cubicBezTo>
                    <a:cubicBezTo>
                      <a:pt x="676" y="508"/>
                      <a:pt x="710" y="387"/>
                      <a:pt x="675" y="271"/>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7" name="Freeform 78"/>
              <p:cNvSpPr>
                <a:spLocks noEditPoints="1"/>
              </p:cNvSpPr>
              <p:nvPr/>
            </p:nvSpPr>
            <p:spPr bwMode="auto">
              <a:xfrm>
                <a:off x="5276649" y="3155770"/>
                <a:ext cx="407993" cy="299599"/>
              </a:xfrm>
              <a:custGeom>
                <a:avLst/>
                <a:gdLst>
                  <a:gd name="T0" fmla="*/ 256 w 256"/>
                  <a:gd name="T1" fmla="*/ 7 h 188"/>
                  <a:gd name="T2" fmla="*/ 249 w 256"/>
                  <a:gd name="T3" fmla="*/ 0 h 188"/>
                  <a:gd name="T4" fmla="*/ 7 w 256"/>
                  <a:gd name="T5" fmla="*/ 0 h 188"/>
                  <a:gd name="T6" fmla="*/ 0 w 256"/>
                  <a:gd name="T7" fmla="*/ 7 h 188"/>
                  <a:gd name="T8" fmla="*/ 0 w 256"/>
                  <a:gd name="T9" fmla="*/ 181 h 188"/>
                  <a:gd name="T10" fmla="*/ 7 w 256"/>
                  <a:gd name="T11" fmla="*/ 188 h 188"/>
                  <a:gd name="T12" fmla="*/ 249 w 256"/>
                  <a:gd name="T13" fmla="*/ 188 h 188"/>
                  <a:gd name="T14" fmla="*/ 256 w 256"/>
                  <a:gd name="T15" fmla="*/ 181 h 188"/>
                  <a:gd name="T16" fmla="*/ 256 w 256"/>
                  <a:gd name="T17" fmla="*/ 7 h 188"/>
                  <a:gd name="T18" fmla="*/ 219 w 256"/>
                  <a:gd name="T19" fmla="*/ 155 h 188"/>
                  <a:gd name="T20" fmla="*/ 214 w 256"/>
                  <a:gd name="T21" fmla="*/ 160 h 188"/>
                  <a:gd name="T22" fmla="*/ 37 w 256"/>
                  <a:gd name="T23" fmla="*/ 160 h 188"/>
                  <a:gd name="T24" fmla="*/ 32 w 256"/>
                  <a:gd name="T25" fmla="*/ 155 h 188"/>
                  <a:gd name="T26" fmla="*/ 32 w 256"/>
                  <a:gd name="T27" fmla="*/ 29 h 188"/>
                  <a:gd name="T28" fmla="*/ 37 w 256"/>
                  <a:gd name="T29" fmla="*/ 24 h 188"/>
                  <a:gd name="T30" fmla="*/ 214 w 256"/>
                  <a:gd name="T31" fmla="*/ 24 h 188"/>
                  <a:gd name="T32" fmla="*/ 219 w 256"/>
                  <a:gd name="T33" fmla="*/ 29 h 188"/>
                  <a:gd name="T34" fmla="*/ 219 w 256"/>
                  <a:gd name="T35" fmla="*/ 15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6" h="188">
                    <a:moveTo>
                      <a:pt x="256" y="7"/>
                    </a:moveTo>
                    <a:cubicBezTo>
                      <a:pt x="256" y="3"/>
                      <a:pt x="253" y="0"/>
                      <a:pt x="249" y="0"/>
                    </a:cubicBezTo>
                    <a:cubicBezTo>
                      <a:pt x="7" y="0"/>
                      <a:pt x="7" y="0"/>
                      <a:pt x="7" y="0"/>
                    </a:cubicBezTo>
                    <a:cubicBezTo>
                      <a:pt x="3" y="0"/>
                      <a:pt x="0" y="3"/>
                      <a:pt x="0" y="7"/>
                    </a:cubicBezTo>
                    <a:cubicBezTo>
                      <a:pt x="0" y="181"/>
                      <a:pt x="0" y="181"/>
                      <a:pt x="0" y="181"/>
                    </a:cubicBezTo>
                    <a:cubicBezTo>
                      <a:pt x="0" y="185"/>
                      <a:pt x="3" y="188"/>
                      <a:pt x="7" y="188"/>
                    </a:cubicBezTo>
                    <a:cubicBezTo>
                      <a:pt x="249" y="188"/>
                      <a:pt x="249" y="188"/>
                      <a:pt x="249" y="188"/>
                    </a:cubicBezTo>
                    <a:cubicBezTo>
                      <a:pt x="253" y="188"/>
                      <a:pt x="256" y="185"/>
                      <a:pt x="256" y="181"/>
                    </a:cubicBezTo>
                    <a:lnTo>
                      <a:pt x="256" y="7"/>
                    </a:lnTo>
                    <a:close/>
                    <a:moveTo>
                      <a:pt x="219" y="155"/>
                    </a:moveTo>
                    <a:cubicBezTo>
                      <a:pt x="219" y="158"/>
                      <a:pt x="217" y="160"/>
                      <a:pt x="214" y="160"/>
                    </a:cubicBezTo>
                    <a:cubicBezTo>
                      <a:pt x="37" y="160"/>
                      <a:pt x="37" y="160"/>
                      <a:pt x="37" y="160"/>
                    </a:cubicBezTo>
                    <a:cubicBezTo>
                      <a:pt x="34" y="160"/>
                      <a:pt x="32" y="158"/>
                      <a:pt x="32" y="155"/>
                    </a:cubicBezTo>
                    <a:cubicBezTo>
                      <a:pt x="32" y="29"/>
                      <a:pt x="32" y="29"/>
                      <a:pt x="32" y="29"/>
                    </a:cubicBezTo>
                    <a:cubicBezTo>
                      <a:pt x="32" y="26"/>
                      <a:pt x="34" y="24"/>
                      <a:pt x="37" y="24"/>
                    </a:cubicBezTo>
                    <a:cubicBezTo>
                      <a:pt x="214" y="24"/>
                      <a:pt x="214" y="24"/>
                      <a:pt x="214" y="24"/>
                    </a:cubicBezTo>
                    <a:cubicBezTo>
                      <a:pt x="217" y="24"/>
                      <a:pt x="219" y="26"/>
                      <a:pt x="219" y="29"/>
                    </a:cubicBezTo>
                    <a:lnTo>
                      <a:pt x="219" y="155"/>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8" name="Freeform 79"/>
              <p:cNvSpPr>
                <a:spLocks noEditPoints="1"/>
              </p:cNvSpPr>
              <p:nvPr/>
            </p:nvSpPr>
            <p:spPr bwMode="auto">
              <a:xfrm>
                <a:off x="5191145" y="3474220"/>
                <a:ext cx="578999" cy="127245"/>
              </a:xfrm>
              <a:custGeom>
                <a:avLst/>
                <a:gdLst>
                  <a:gd name="T0" fmla="*/ 317 w 364"/>
                  <a:gd name="T1" fmla="*/ 7 h 80"/>
                  <a:gd name="T2" fmla="*/ 310 w 364"/>
                  <a:gd name="T3" fmla="*/ 0 h 80"/>
                  <a:gd name="T4" fmla="*/ 54 w 364"/>
                  <a:gd name="T5" fmla="*/ 0 h 80"/>
                  <a:gd name="T6" fmla="*/ 47 w 364"/>
                  <a:gd name="T7" fmla="*/ 7 h 80"/>
                  <a:gd name="T8" fmla="*/ 0 w 364"/>
                  <a:gd name="T9" fmla="*/ 74 h 80"/>
                  <a:gd name="T10" fmla="*/ 7 w 364"/>
                  <a:gd name="T11" fmla="*/ 80 h 80"/>
                  <a:gd name="T12" fmla="*/ 357 w 364"/>
                  <a:gd name="T13" fmla="*/ 80 h 80"/>
                  <a:gd name="T14" fmla="*/ 364 w 364"/>
                  <a:gd name="T15" fmla="*/ 74 h 80"/>
                  <a:gd name="T16" fmla="*/ 317 w 364"/>
                  <a:gd name="T17" fmla="*/ 7 h 80"/>
                  <a:gd name="T18" fmla="*/ 162 w 364"/>
                  <a:gd name="T19" fmla="*/ 75 h 80"/>
                  <a:gd name="T20" fmla="*/ 162 w 364"/>
                  <a:gd name="T21" fmla="*/ 60 h 80"/>
                  <a:gd name="T22" fmla="*/ 203 w 364"/>
                  <a:gd name="T23" fmla="*/ 60 h 80"/>
                  <a:gd name="T24" fmla="*/ 205 w 364"/>
                  <a:gd name="T25" fmla="*/ 74 h 80"/>
                  <a:gd name="T26" fmla="*/ 162 w 364"/>
                  <a:gd name="T27" fmla="*/ 75 h 80"/>
                  <a:gd name="T28" fmla="*/ 322 w 364"/>
                  <a:gd name="T29" fmla="*/ 56 h 80"/>
                  <a:gd name="T30" fmla="*/ 46 w 364"/>
                  <a:gd name="T31" fmla="*/ 56 h 80"/>
                  <a:gd name="T32" fmla="*/ 41 w 364"/>
                  <a:gd name="T33" fmla="*/ 52 h 80"/>
                  <a:gd name="T34" fmla="*/ 60 w 364"/>
                  <a:gd name="T35" fmla="*/ 12 h 80"/>
                  <a:gd name="T36" fmla="*/ 65 w 364"/>
                  <a:gd name="T37" fmla="*/ 8 h 80"/>
                  <a:gd name="T38" fmla="*/ 299 w 364"/>
                  <a:gd name="T39" fmla="*/ 8 h 80"/>
                  <a:gd name="T40" fmla="*/ 304 w 364"/>
                  <a:gd name="T41" fmla="*/ 11 h 80"/>
                  <a:gd name="T42" fmla="*/ 328 w 364"/>
                  <a:gd name="T43" fmla="*/ 52 h 80"/>
                  <a:gd name="T44" fmla="*/ 322 w 364"/>
                  <a:gd name="T45" fmla="*/ 5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4" h="80">
                    <a:moveTo>
                      <a:pt x="317" y="7"/>
                    </a:moveTo>
                    <a:cubicBezTo>
                      <a:pt x="317" y="3"/>
                      <a:pt x="314" y="0"/>
                      <a:pt x="310" y="0"/>
                    </a:cubicBezTo>
                    <a:cubicBezTo>
                      <a:pt x="54" y="0"/>
                      <a:pt x="54" y="0"/>
                      <a:pt x="54" y="0"/>
                    </a:cubicBezTo>
                    <a:cubicBezTo>
                      <a:pt x="50" y="0"/>
                      <a:pt x="47" y="3"/>
                      <a:pt x="47" y="7"/>
                    </a:cubicBezTo>
                    <a:cubicBezTo>
                      <a:pt x="0" y="74"/>
                      <a:pt x="0" y="74"/>
                      <a:pt x="0" y="74"/>
                    </a:cubicBezTo>
                    <a:cubicBezTo>
                      <a:pt x="0" y="78"/>
                      <a:pt x="3" y="80"/>
                      <a:pt x="7" y="80"/>
                    </a:cubicBezTo>
                    <a:cubicBezTo>
                      <a:pt x="357" y="80"/>
                      <a:pt x="357" y="80"/>
                      <a:pt x="357" y="80"/>
                    </a:cubicBezTo>
                    <a:cubicBezTo>
                      <a:pt x="361" y="80"/>
                      <a:pt x="364" y="78"/>
                      <a:pt x="364" y="74"/>
                    </a:cubicBezTo>
                    <a:lnTo>
                      <a:pt x="317" y="7"/>
                    </a:lnTo>
                    <a:close/>
                    <a:moveTo>
                      <a:pt x="162" y="75"/>
                    </a:moveTo>
                    <a:cubicBezTo>
                      <a:pt x="162" y="60"/>
                      <a:pt x="162" y="60"/>
                      <a:pt x="162" y="60"/>
                    </a:cubicBezTo>
                    <a:cubicBezTo>
                      <a:pt x="203" y="60"/>
                      <a:pt x="203" y="60"/>
                      <a:pt x="203" y="60"/>
                    </a:cubicBezTo>
                    <a:cubicBezTo>
                      <a:pt x="205" y="74"/>
                      <a:pt x="205" y="74"/>
                      <a:pt x="205" y="74"/>
                    </a:cubicBezTo>
                    <a:lnTo>
                      <a:pt x="162" y="75"/>
                    </a:lnTo>
                    <a:close/>
                    <a:moveTo>
                      <a:pt x="322" y="56"/>
                    </a:moveTo>
                    <a:cubicBezTo>
                      <a:pt x="46" y="56"/>
                      <a:pt x="46" y="56"/>
                      <a:pt x="46" y="56"/>
                    </a:cubicBezTo>
                    <a:cubicBezTo>
                      <a:pt x="43" y="56"/>
                      <a:pt x="41" y="54"/>
                      <a:pt x="41" y="52"/>
                    </a:cubicBezTo>
                    <a:cubicBezTo>
                      <a:pt x="60" y="12"/>
                      <a:pt x="60" y="12"/>
                      <a:pt x="60" y="12"/>
                    </a:cubicBezTo>
                    <a:cubicBezTo>
                      <a:pt x="60" y="10"/>
                      <a:pt x="62" y="8"/>
                      <a:pt x="65" y="8"/>
                    </a:cubicBezTo>
                    <a:cubicBezTo>
                      <a:pt x="299" y="8"/>
                      <a:pt x="299" y="8"/>
                      <a:pt x="299" y="8"/>
                    </a:cubicBezTo>
                    <a:cubicBezTo>
                      <a:pt x="301" y="8"/>
                      <a:pt x="304" y="9"/>
                      <a:pt x="304" y="11"/>
                    </a:cubicBezTo>
                    <a:cubicBezTo>
                      <a:pt x="328" y="52"/>
                      <a:pt x="328" y="52"/>
                      <a:pt x="328" y="52"/>
                    </a:cubicBezTo>
                    <a:cubicBezTo>
                      <a:pt x="328" y="54"/>
                      <a:pt x="325" y="56"/>
                      <a:pt x="322" y="56"/>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7" name="Group 9"/>
            <p:cNvGrpSpPr/>
            <p:nvPr/>
          </p:nvGrpSpPr>
          <p:grpSpPr>
            <a:xfrm>
              <a:off x="5379292" y="4327150"/>
              <a:ext cx="778864" cy="919444"/>
              <a:chOff x="5100256" y="4103040"/>
              <a:chExt cx="738560" cy="871865"/>
            </a:xfrm>
          </p:grpSpPr>
          <p:sp>
            <p:nvSpPr>
              <p:cNvPr id="87" name="Freeform 61"/>
              <p:cNvSpPr/>
              <p:nvPr/>
            </p:nvSpPr>
            <p:spPr bwMode="auto">
              <a:xfrm>
                <a:off x="5125839" y="4141415"/>
                <a:ext cx="712977" cy="833490"/>
              </a:xfrm>
              <a:custGeom>
                <a:avLst/>
                <a:gdLst>
                  <a:gd name="T0" fmla="*/ 224 w 448"/>
                  <a:gd name="T1" fmla="*/ 0 h 524"/>
                  <a:gd name="T2" fmla="*/ 0 w 448"/>
                  <a:gd name="T3" fmla="*/ 224 h 524"/>
                  <a:gd name="T4" fmla="*/ 224 w 448"/>
                  <a:gd name="T5" fmla="*/ 448 h 524"/>
                  <a:gd name="T6" fmla="*/ 234 w 448"/>
                  <a:gd name="T7" fmla="*/ 448 h 524"/>
                  <a:gd name="T8" fmla="*/ 324 w 448"/>
                  <a:gd name="T9" fmla="*/ 524 h 524"/>
                  <a:gd name="T10" fmla="*/ 334 w 448"/>
                  <a:gd name="T11" fmla="*/ 419 h 524"/>
                  <a:gd name="T12" fmla="*/ 448 w 448"/>
                  <a:gd name="T13" fmla="*/ 224 h 524"/>
                  <a:gd name="T14" fmla="*/ 224 w 448"/>
                  <a:gd name="T15" fmla="*/ 0 h 5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8" h="524">
                    <a:moveTo>
                      <a:pt x="224" y="0"/>
                    </a:moveTo>
                    <a:cubicBezTo>
                      <a:pt x="100" y="0"/>
                      <a:pt x="0" y="100"/>
                      <a:pt x="0" y="224"/>
                    </a:cubicBezTo>
                    <a:cubicBezTo>
                      <a:pt x="0" y="347"/>
                      <a:pt x="100" y="448"/>
                      <a:pt x="224" y="448"/>
                    </a:cubicBezTo>
                    <a:cubicBezTo>
                      <a:pt x="227" y="448"/>
                      <a:pt x="231" y="448"/>
                      <a:pt x="234" y="448"/>
                    </a:cubicBezTo>
                    <a:cubicBezTo>
                      <a:pt x="324" y="524"/>
                      <a:pt x="324" y="524"/>
                      <a:pt x="324" y="524"/>
                    </a:cubicBezTo>
                    <a:cubicBezTo>
                      <a:pt x="334" y="419"/>
                      <a:pt x="334" y="419"/>
                      <a:pt x="334" y="419"/>
                    </a:cubicBezTo>
                    <a:cubicBezTo>
                      <a:pt x="402" y="380"/>
                      <a:pt x="448" y="307"/>
                      <a:pt x="448" y="224"/>
                    </a:cubicBezTo>
                    <a:cubicBezTo>
                      <a:pt x="448" y="100"/>
                      <a:pt x="348" y="0"/>
                      <a:pt x="224"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8" name="Freeform 69"/>
              <p:cNvSpPr/>
              <p:nvPr/>
            </p:nvSpPr>
            <p:spPr bwMode="auto">
              <a:xfrm>
                <a:off x="5100256" y="4103040"/>
                <a:ext cx="712977" cy="834163"/>
              </a:xfrm>
              <a:custGeom>
                <a:avLst/>
                <a:gdLst>
                  <a:gd name="T0" fmla="*/ 448 w 448"/>
                  <a:gd name="T1" fmla="*/ 224 h 524"/>
                  <a:gd name="T2" fmla="*/ 224 w 448"/>
                  <a:gd name="T3" fmla="*/ 0 h 524"/>
                  <a:gd name="T4" fmla="*/ 0 w 448"/>
                  <a:gd name="T5" fmla="*/ 224 h 524"/>
                  <a:gd name="T6" fmla="*/ 224 w 448"/>
                  <a:gd name="T7" fmla="*/ 448 h 524"/>
                  <a:gd name="T8" fmla="*/ 234 w 448"/>
                  <a:gd name="T9" fmla="*/ 448 h 524"/>
                  <a:gd name="T10" fmla="*/ 324 w 448"/>
                  <a:gd name="T11" fmla="*/ 524 h 524"/>
                  <a:gd name="T12" fmla="*/ 334 w 448"/>
                  <a:gd name="T13" fmla="*/ 419 h 524"/>
                  <a:gd name="T14" fmla="*/ 448 w 448"/>
                  <a:gd name="T15" fmla="*/ 224 h 5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8" h="524">
                    <a:moveTo>
                      <a:pt x="448" y="224"/>
                    </a:moveTo>
                    <a:cubicBezTo>
                      <a:pt x="448" y="100"/>
                      <a:pt x="348" y="0"/>
                      <a:pt x="224" y="0"/>
                    </a:cubicBezTo>
                    <a:cubicBezTo>
                      <a:pt x="100" y="0"/>
                      <a:pt x="0" y="100"/>
                      <a:pt x="0" y="224"/>
                    </a:cubicBezTo>
                    <a:cubicBezTo>
                      <a:pt x="0" y="347"/>
                      <a:pt x="100" y="448"/>
                      <a:pt x="224" y="448"/>
                    </a:cubicBezTo>
                    <a:cubicBezTo>
                      <a:pt x="227" y="448"/>
                      <a:pt x="231" y="448"/>
                      <a:pt x="234" y="448"/>
                    </a:cubicBezTo>
                    <a:cubicBezTo>
                      <a:pt x="324" y="524"/>
                      <a:pt x="324" y="524"/>
                      <a:pt x="324" y="524"/>
                    </a:cubicBezTo>
                    <a:cubicBezTo>
                      <a:pt x="334" y="419"/>
                      <a:pt x="334" y="419"/>
                      <a:pt x="334" y="419"/>
                    </a:cubicBezTo>
                    <a:cubicBezTo>
                      <a:pt x="402" y="380"/>
                      <a:pt x="448" y="307"/>
                      <a:pt x="448" y="224"/>
                    </a:cubicBezTo>
                    <a:close/>
                  </a:path>
                </a:pathLst>
              </a:custGeom>
              <a:solidFill>
                <a:schemeClr val="accent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9" name="Freeform 80"/>
              <p:cNvSpPr/>
              <p:nvPr/>
            </p:nvSpPr>
            <p:spPr bwMode="auto">
              <a:xfrm>
                <a:off x="5361479" y="4274720"/>
                <a:ext cx="205343" cy="388468"/>
              </a:xfrm>
              <a:custGeom>
                <a:avLst/>
                <a:gdLst>
                  <a:gd name="T0" fmla="*/ 8 w 129"/>
                  <a:gd name="T1" fmla="*/ 244 h 244"/>
                  <a:gd name="T2" fmla="*/ 8 w 129"/>
                  <a:gd name="T3" fmla="*/ 244 h 244"/>
                  <a:gd name="T4" fmla="*/ 0 w 129"/>
                  <a:gd name="T5" fmla="*/ 236 h 244"/>
                  <a:gd name="T6" fmla="*/ 67 w 129"/>
                  <a:gd name="T7" fmla="*/ 163 h 244"/>
                  <a:gd name="T8" fmla="*/ 112 w 129"/>
                  <a:gd name="T9" fmla="*/ 119 h 244"/>
                  <a:gd name="T10" fmla="*/ 64 w 129"/>
                  <a:gd name="T11" fmla="*/ 75 h 244"/>
                  <a:gd name="T12" fmla="*/ 3 w 129"/>
                  <a:gd name="T13" fmla="*/ 7 h 244"/>
                  <a:gd name="T14" fmla="*/ 12 w 129"/>
                  <a:gd name="T15" fmla="*/ 0 h 244"/>
                  <a:gd name="T16" fmla="*/ 19 w 129"/>
                  <a:gd name="T17" fmla="*/ 9 h 244"/>
                  <a:gd name="T18" fmla="*/ 71 w 129"/>
                  <a:gd name="T19" fmla="*/ 61 h 244"/>
                  <a:gd name="T20" fmla="*/ 127 w 129"/>
                  <a:gd name="T21" fmla="*/ 119 h 244"/>
                  <a:gd name="T22" fmla="*/ 72 w 129"/>
                  <a:gd name="T23" fmla="*/ 178 h 244"/>
                  <a:gd name="T24" fmla="*/ 16 w 129"/>
                  <a:gd name="T25" fmla="*/ 237 h 244"/>
                  <a:gd name="T26" fmla="*/ 8 w 129"/>
                  <a:gd name="T27"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244">
                    <a:moveTo>
                      <a:pt x="8" y="244"/>
                    </a:moveTo>
                    <a:cubicBezTo>
                      <a:pt x="8" y="244"/>
                      <a:pt x="8" y="244"/>
                      <a:pt x="8" y="244"/>
                    </a:cubicBezTo>
                    <a:cubicBezTo>
                      <a:pt x="3" y="244"/>
                      <a:pt x="0" y="240"/>
                      <a:pt x="0" y="236"/>
                    </a:cubicBezTo>
                    <a:cubicBezTo>
                      <a:pt x="4" y="186"/>
                      <a:pt x="39" y="174"/>
                      <a:pt x="67" y="163"/>
                    </a:cubicBezTo>
                    <a:cubicBezTo>
                      <a:pt x="95" y="153"/>
                      <a:pt x="112" y="146"/>
                      <a:pt x="112" y="119"/>
                    </a:cubicBezTo>
                    <a:cubicBezTo>
                      <a:pt x="113" y="98"/>
                      <a:pt x="94" y="88"/>
                      <a:pt x="64" y="75"/>
                    </a:cubicBezTo>
                    <a:cubicBezTo>
                      <a:pt x="34" y="63"/>
                      <a:pt x="0" y="48"/>
                      <a:pt x="3" y="7"/>
                    </a:cubicBezTo>
                    <a:cubicBezTo>
                      <a:pt x="4" y="3"/>
                      <a:pt x="8" y="0"/>
                      <a:pt x="12" y="0"/>
                    </a:cubicBezTo>
                    <a:cubicBezTo>
                      <a:pt x="16" y="0"/>
                      <a:pt x="20" y="4"/>
                      <a:pt x="19" y="9"/>
                    </a:cubicBezTo>
                    <a:cubicBezTo>
                      <a:pt x="17" y="36"/>
                      <a:pt x="37" y="46"/>
                      <a:pt x="71" y="61"/>
                    </a:cubicBezTo>
                    <a:cubicBezTo>
                      <a:pt x="98" y="73"/>
                      <a:pt x="129" y="86"/>
                      <a:pt x="127" y="119"/>
                    </a:cubicBezTo>
                    <a:cubicBezTo>
                      <a:pt x="127" y="158"/>
                      <a:pt x="98" y="169"/>
                      <a:pt x="72" y="178"/>
                    </a:cubicBezTo>
                    <a:cubicBezTo>
                      <a:pt x="45" y="188"/>
                      <a:pt x="19" y="198"/>
                      <a:pt x="16" y="237"/>
                    </a:cubicBezTo>
                    <a:cubicBezTo>
                      <a:pt x="16" y="241"/>
                      <a:pt x="12" y="244"/>
                      <a:pt x="8" y="244"/>
                    </a:cubicBez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0" name="Freeform 81"/>
              <p:cNvSpPr/>
              <p:nvPr/>
            </p:nvSpPr>
            <p:spPr bwMode="auto">
              <a:xfrm>
                <a:off x="5359459" y="4274720"/>
                <a:ext cx="205343" cy="388468"/>
              </a:xfrm>
              <a:custGeom>
                <a:avLst/>
                <a:gdLst>
                  <a:gd name="T0" fmla="*/ 121 w 129"/>
                  <a:gd name="T1" fmla="*/ 244 h 244"/>
                  <a:gd name="T2" fmla="*/ 113 w 129"/>
                  <a:gd name="T3" fmla="*/ 237 h 244"/>
                  <a:gd name="T4" fmla="*/ 57 w 129"/>
                  <a:gd name="T5" fmla="*/ 178 h 244"/>
                  <a:gd name="T6" fmla="*/ 1 w 129"/>
                  <a:gd name="T7" fmla="*/ 119 h 244"/>
                  <a:gd name="T8" fmla="*/ 58 w 129"/>
                  <a:gd name="T9" fmla="*/ 61 h 244"/>
                  <a:gd name="T10" fmla="*/ 110 w 129"/>
                  <a:gd name="T11" fmla="*/ 9 h 244"/>
                  <a:gd name="T12" fmla="*/ 117 w 129"/>
                  <a:gd name="T13" fmla="*/ 0 h 244"/>
                  <a:gd name="T14" fmla="*/ 126 w 129"/>
                  <a:gd name="T15" fmla="*/ 7 h 244"/>
                  <a:gd name="T16" fmla="*/ 64 w 129"/>
                  <a:gd name="T17" fmla="*/ 75 h 244"/>
                  <a:gd name="T18" fmla="*/ 17 w 129"/>
                  <a:gd name="T19" fmla="*/ 119 h 244"/>
                  <a:gd name="T20" fmla="*/ 62 w 129"/>
                  <a:gd name="T21" fmla="*/ 163 h 244"/>
                  <a:gd name="T22" fmla="*/ 129 w 129"/>
                  <a:gd name="T23" fmla="*/ 236 h 244"/>
                  <a:gd name="T24" fmla="*/ 121 w 129"/>
                  <a:gd name="T25"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244">
                    <a:moveTo>
                      <a:pt x="121" y="244"/>
                    </a:moveTo>
                    <a:cubicBezTo>
                      <a:pt x="116" y="244"/>
                      <a:pt x="113" y="241"/>
                      <a:pt x="113" y="237"/>
                    </a:cubicBezTo>
                    <a:cubicBezTo>
                      <a:pt x="110" y="198"/>
                      <a:pt x="84" y="188"/>
                      <a:pt x="57" y="178"/>
                    </a:cubicBezTo>
                    <a:cubicBezTo>
                      <a:pt x="31" y="169"/>
                      <a:pt x="1" y="158"/>
                      <a:pt x="1" y="119"/>
                    </a:cubicBezTo>
                    <a:cubicBezTo>
                      <a:pt x="0" y="86"/>
                      <a:pt x="31" y="73"/>
                      <a:pt x="58" y="61"/>
                    </a:cubicBezTo>
                    <a:cubicBezTo>
                      <a:pt x="92" y="46"/>
                      <a:pt x="112" y="36"/>
                      <a:pt x="110" y="9"/>
                    </a:cubicBezTo>
                    <a:cubicBezTo>
                      <a:pt x="109" y="4"/>
                      <a:pt x="113" y="0"/>
                      <a:pt x="117" y="0"/>
                    </a:cubicBezTo>
                    <a:cubicBezTo>
                      <a:pt x="121" y="0"/>
                      <a:pt x="125" y="3"/>
                      <a:pt x="126" y="7"/>
                    </a:cubicBezTo>
                    <a:cubicBezTo>
                      <a:pt x="129" y="48"/>
                      <a:pt x="95" y="63"/>
                      <a:pt x="64" y="75"/>
                    </a:cubicBezTo>
                    <a:cubicBezTo>
                      <a:pt x="34" y="88"/>
                      <a:pt x="16" y="98"/>
                      <a:pt x="17" y="119"/>
                    </a:cubicBezTo>
                    <a:cubicBezTo>
                      <a:pt x="17" y="146"/>
                      <a:pt x="34" y="153"/>
                      <a:pt x="62" y="163"/>
                    </a:cubicBezTo>
                    <a:cubicBezTo>
                      <a:pt x="90" y="174"/>
                      <a:pt x="125" y="186"/>
                      <a:pt x="129" y="236"/>
                    </a:cubicBezTo>
                    <a:cubicBezTo>
                      <a:pt x="129" y="240"/>
                      <a:pt x="126" y="244"/>
                      <a:pt x="121" y="244"/>
                    </a:cubicBez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1" name="Freeform 82"/>
              <p:cNvSpPr/>
              <p:nvPr/>
            </p:nvSpPr>
            <p:spPr bwMode="auto">
              <a:xfrm>
                <a:off x="5407260" y="4301650"/>
                <a:ext cx="116473" cy="19524"/>
              </a:xfrm>
              <a:custGeom>
                <a:avLst/>
                <a:gdLst>
                  <a:gd name="T0" fmla="*/ 68 w 73"/>
                  <a:gd name="T1" fmla="*/ 12 h 12"/>
                  <a:gd name="T2" fmla="*/ 5 w 73"/>
                  <a:gd name="T3" fmla="*/ 12 h 12"/>
                  <a:gd name="T4" fmla="*/ 0 w 73"/>
                  <a:gd name="T5" fmla="*/ 6 h 12"/>
                  <a:gd name="T6" fmla="*/ 5 w 73"/>
                  <a:gd name="T7" fmla="*/ 0 h 12"/>
                  <a:gd name="T8" fmla="*/ 68 w 73"/>
                  <a:gd name="T9" fmla="*/ 0 h 12"/>
                  <a:gd name="T10" fmla="*/ 73 w 73"/>
                  <a:gd name="T11" fmla="*/ 6 h 12"/>
                  <a:gd name="T12" fmla="*/ 68 w 7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73" h="12">
                    <a:moveTo>
                      <a:pt x="68" y="12"/>
                    </a:moveTo>
                    <a:cubicBezTo>
                      <a:pt x="5" y="12"/>
                      <a:pt x="5" y="12"/>
                      <a:pt x="5" y="12"/>
                    </a:cubicBezTo>
                    <a:cubicBezTo>
                      <a:pt x="2" y="12"/>
                      <a:pt x="0" y="9"/>
                      <a:pt x="0" y="6"/>
                    </a:cubicBezTo>
                    <a:cubicBezTo>
                      <a:pt x="0" y="3"/>
                      <a:pt x="2" y="0"/>
                      <a:pt x="5" y="0"/>
                    </a:cubicBezTo>
                    <a:cubicBezTo>
                      <a:pt x="68" y="0"/>
                      <a:pt x="68" y="0"/>
                      <a:pt x="68" y="0"/>
                    </a:cubicBezTo>
                    <a:cubicBezTo>
                      <a:pt x="71" y="0"/>
                      <a:pt x="73" y="3"/>
                      <a:pt x="73" y="6"/>
                    </a:cubicBezTo>
                    <a:cubicBezTo>
                      <a:pt x="73" y="9"/>
                      <a:pt x="71" y="12"/>
                      <a:pt x="68" y="12"/>
                    </a:cubicBez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2" name="Freeform 83"/>
              <p:cNvSpPr/>
              <p:nvPr/>
            </p:nvSpPr>
            <p:spPr bwMode="auto">
              <a:xfrm>
                <a:off x="5407260" y="4614041"/>
                <a:ext cx="116473" cy="12792"/>
              </a:xfrm>
              <a:custGeom>
                <a:avLst/>
                <a:gdLst>
                  <a:gd name="T0" fmla="*/ 68 w 73"/>
                  <a:gd name="T1" fmla="*/ 8 h 8"/>
                  <a:gd name="T2" fmla="*/ 5 w 73"/>
                  <a:gd name="T3" fmla="*/ 8 h 8"/>
                  <a:gd name="T4" fmla="*/ 0 w 73"/>
                  <a:gd name="T5" fmla="*/ 4 h 8"/>
                  <a:gd name="T6" fmla="*/ 5 w 73"/>
                  <a:gd name="T7" fmla="*/ 0 h 8"/>
                  <a:gd name="T8" fmla="*/ 68 w 73"/>
                  <a:gd name="T9" fmla="*/ 0 h 8"/>
                  <a:gd name="T10" fmla="*/ 73 w 73"/>
                  <a:gd name="T11" fmla="*/ 4 h 8"/>
                  <a:gd name="T12" fmla="*/ 68 w 73"/>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73" h="8">
                    <a:moveTo>
                      <a:pt x="68" y="8"/>
                    </a:moveTo>
                    <a:cubicBezTo>
                      <a:pt x="5" y="8"/>
                      <a:pt x="5" y="8"/>
                      <a:pt x="5" y="8"/>
                    </a:cubicBezTo>
                    <a:cubicBezTo>
                      <a:pt x="2" y="8"/>
                      <a:pt x="0" y="7"/>
                      <a:pt x="0" y="4"/>
                    </a:cubicBezTo>
                    <a:cubicBezTo>
                      <a:pt x="0" y="1"/>
                      <a:pt x="2" y="0"/>
                      <a:pt x="5" y="0"/>
                    </a:cubicBezTo>
                    <a:cubicBezTo>
                      <a:pt x="68" y="0"/>
                      <a:pt x="68" y="0"/>
                      <a:pt x="68" y="0"/>
                    </a:cubicBezTo>
                    <a:cubicBezTo>
                      <a:pt x="71" y="0"/>
                      <a:pt x="73" y="1"/>
                      <a:pt x="73" y="4"/>
                    </a:cubicBezTo>
                    <a:cubicBezTo>
                      <a:pt x="73" y="7"/>
                      <a:pt x="71" y="8"/>
                      <a:pt x="68" y="8"/>
                    </a:cubicBez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3" name="Freeform 84"/>
              <p:cNvSpPr/>
              <p:nvPr/>
            </p:nvSpPr>
            <p:spPr bwMode="auto">
              <a:xfrm>
                <a:off x="5407260" y="4429569"/>
                <a:ext cx="116473" cy="18851"/>
              </a:xfrm>
              <a:custGeom>
                <a:avLst/>
                <a:gdLst>
                  <a:gd name="T0" fmla="*/ 68 w 73"/>
                  <a:gd name="T1" fmla="*/ 12 h 12"/>
                  <a:gd name="T2" fmla="*/ 5 w 73"/>
                  <a:gd name="T3" fmla="*/ 12 h 12"/>
                  <a:gd name="T4" fmla="*/ 0 w 73"/>
                  <a:gd name="T5" fmla="*/ 6 h 12"/>
                  <a:gd name="T6" fmla="*/ 5 w 73"/>
                  <a:gd name="T7" fmla="*/ 0 h 12"/>
                  <a:gd name="T8" fmla="*/ 68 w 73"/>
                  <a:gd name="T9" fmla="*/ 0 h 12"/>
                  <a:gd name="T10" fmla="*/ 73 w 73"/>
                  <a:gd name="T11" fmla="*/ 6 h 12"/>
                  <a:gd name="T12" fmla="*/ 68 w 7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73" h="12">
                    <a:moveTo>
                      <a:pt x="68" y="12"/>
                    </a:moveTo>
                    <a:cubicBezTo>
                      <a:pt x="5" y="12"/>
                      <a:pt x="5" y="12"/>
                      <a:pt x="5" y="12"/>
                    </a:cubicBezTo>
                    <a:cubicBezTo>
                      <a:pt x="2" y="12"/>
                      <a:pt x="0" y="9"/>
                      <a:pt x="0" y="6"/>
                    </a:cubicBezTo>
                    <a:cubicBezTo>
                      <a:pt x="0" y="3"/>
                      <a:pt x="2" y="0"/>
                      <a:pt x="5" y="0"/>
                    </a:cubicBezTo>
                    <a:cubicBezTo>
                      <a:pt x="68" y="0"/>
                      <a:pt x="68" y="0"/>
                      <a:pt x="68" y="0"/>
                    </a:cubicBezTo>
                    <a:cubicBezTo>
                      <a:pt x="71" y="0"/>
                      <a:pt x="73" y="3"/>
                      <a:pt x="73" y="6"/>
                    </a:cubicBezTo>
                    <a:cubicBezTo>
                      <a:pt x="73" y="9"/>
                      <a:pt x="71" y="12"/>
                      <a:pt x="68" y="12"/>
                    </a:cubicBez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4" name="Freeform 85"/>
              <p:cNvSpPr/>
              <p:nvPr/>
            </p:nvSpPr>
            <p:spPr bwMode="auto">
              <a:xfrm>
                <a:off x="5407260" y="4474003"/>
                <a:ext cx="116473" cy="18851"/>
              </a:xfrm>
              <a:custGeom>
                <a:avLst/>
                <a:gdLst>
                  <a:gd name="T0" fmla="*/ 68 w 73"/>
                  <a:gd name="T1" fmla="*/ 12 h 12"/>
                  <a:gd name="T2" fmla="*/ 5 w 73"/>
                  <a:gd name="T3" fmla="*/ 12 h 12"/>
                  <a:gd name="T4" fmla="*/ 0 w 73"/>
                  <a:gd name="T5" fmla="*/ 6 h 12"/>
                  <a:gd name="T6" fmla="*/ 5 w 73"/>
                  <a:gd name="T7" fmla="*/ 0 h 12"/>
                  <a:gd name="T8" fmla="*/ 68 w 73"/>
                  <a:gd name="T9" fmla="*/ 0 h 12"/>
                  <a:gd name="T10" fmla="*/ 73 w 73"/>
                  <a:gd name="T11" fmla="*/ 6 h 12"/>
                  <a:gd name="T12" fmla="*/ 68 w 7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73" h="12">
                    <a:moveTo>
                      <a:pt x="68" y="12"/>
                    </a:moveTo>
                    <a:cubicBezTo>
                      <a:pt x="5" y="12"/>
                      <a:pt x="5" y="12"/>
                      <a:pt x="5" y="12"/>
                    </a:cubicBezTo>
                    <a:cubicBezTo>
                      <a:pt x="2" y="12"/>
                      <a:pt x="0" y="9"/>
                      <a:pt x="0" y="6"/>
                    </a:cubicBezTo>
                    <a:cubicBezTo>
                      <a:pt x="0" y="3"/>
                      <a:pt x="2" y="0"/>
                      <a:pt x="5" y="0"/>
                    </a:cubicBezTo>
                    <a:cubicBezTo>
                      <a:pt x="68" y="0"/>
                      <a:pt x="68" y="0"/>
                      <a:pt x="68" y="0"/>
                    </a:cubicBezTo>
                    <a:cubicBezTo>
                      <a:pt x="71" y="0"/>
                      <a:pt x="73" y="3"/>
                      <a:pt x="73" y="6"/>
                    </a:cubicBezTo>
                    <a:cubicBezTo>
                      <a:pt x="73" y="9"/>
                      <a:pt x="71" y="12"/>
                      <a:pt x="68" y="12"/>
                    </a:cubicBezTo>
                    <a:close/>
                  </a:path>
                </a:pathLst>
              </a:custGeom>
              <a:solidFill>
                <a:srgbClr val="F8E9B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8" name="Group 15"/>
            <p:cNvGrpSpPr/>
            <p:nvPr/>
          </p:nvGrpSpPr>
          <p:grpSpPr>
            <a:xfrm>
              <a:off x="7286340" y="2561388"/>
              <a:ext cx="1439161" cy="1564122"/>
              <a:chOff x="6908619" y="2428654"/>
              <a:chExt cx="1364688" cy="1483182"/>
            </a:xfrm>
          </p:grpSpPr>
          <p:sp>
            <p:nvSpPr>
              <p:cNvPr id="82" name="Freeform 76"/>
              <p:cNvSpPr/>
              <p:nvPr/>
            </p:nvSpPr>
            <p:spPr bwMode="auto">
              <a:xfrm>
                <a:off x="6908619" y="2555900"/>
                <a:ext cx="1320253" cy="1355936"/>
              </a:xfrm>
              <a:custGeom>
                <a:avLst/>
                <a:gdLst>
                  <a:gd name="T0" fmla="*/ 407 w 829"/>
                  <a:gd name="T1" fmla="*/ 0 h 852"/>
                  <a:gd name="T2" fmla="*/ 31 w 829"/>
                  <a:gd name="T3" fmla="*/ 301 h 852"/>
                  <a:gd name="T4" fmla="*/ 149 w 829"/>
                  <a:gd name="T5" fmla="*/ 671 h 852"/>
                  <a:gd name="T6" fmla="*/ 125 w 829"/>
                  <a:gd name="T7" fmla="*/ 852 h 852"/>
                  <a:gd name="T8" fmla="*/ 306 w 829"/>
                  <a:gd name="T9" fmla="*/ 757 h 852"/>
                  <a:gd name="T10" fmla="*/ 323 w 829"/>
                  <a:gd name="T11" fmla="*/ 761 h 852"/>
                  <a:gd name="T12" fmla="*/ 408 w 829"/>
                  <a:gd name="T13" fmla="*/ 771 h 852"/>
                  <a:gd name="T14" fmla="*/ 783 w 829"/>
                  <a:gd name="T15" fmla="*/ 470 h 852"/>
                  <a:gd name="T16" fmla="*/ 491 w 829"/>
                  <a:gd name="T17" fmla="*/ 10 h 852"/>
                  <a:gd name="T18" fmla="*/ 407 w 829"/>
                  <a:gd name="T19" fmla="*/ 0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9" h="852">
                    <a:moveTo>
                      <a:pt x="407" y="0"/>
                    </a:moveTo>
                    <a:cubicBezTo>
                      <a:pt x="231" y="0"/>
                      <a:pt x="72" y="122"/>
                      <a:pt x="31" y="301"/>
                    </a:cubicBezTo>
                    <a:cubicBezTo>
                      <a:pt x="0" y="442"/>
                      <a:pt x="49" y="581"/>
                      <a:pt x="149" y="671"/>
                    </a:cubicBezTo>
                    <a:cubicBezTo>
                      <a:pt x="125" y="852"/>
                      <a:pt x="125" y="852"/>
                      <a:pt x="125" y="852"/>
                    </a:cubicBezTo>
                    <a:cubicBezTo>
                      <a:pt x="306" y="757"/>
                      <a:pt x="306" y="757"/>
                      <a:pt x="306" y="757"/>
                    </a:cubicBezTo>
                    <a:cubicBezTo>
                      <a:pt x="312" y="759"/>
                      <a:pt x="317" y="760"/>
                      <a:pt x="323" y="761"/>
                    </a:cubicBezTo>
                    <a:cubicBezTo>
                      <a:pt x="351" y="768"/>
                      <a:pt x="380" y="771"/>
                      <a:pt x="408" y="771"/>
                    </a:cubicBezTo>
                    <a:cubicBezTo>
                      <a:pt x="584" y="771"/>
                      <a:pt x="743" y="649"/>
                      <a:pt x="783" y="470"/>
                    </a:cubicBezTo>
                    <a:cubicBezTo>
                      <a:pt x="829" y="262"/>
                      <a:pt x="699" y="56"/>
                      <a:pt x="491" y="10"/>
                    </a:cubicBezTo>
                    <a:cubicBezTo>
                      <a:pt x="463" y="4"/>
                      <a:pt x="435" y="0"/>
                      <a:pt x="407"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3" name="Freeform 77"/>
              <p:cNvSpPr/>
              <p:nvPr/>
            </p:nvSpPr>
            <p:spPr bwMode="auto">
              <a:xfrm>
                <a:off x="6951707" y="2428654"/>
                <a:ext cx="1321600" cy="1413163"/>
              </a:xfrm>
              <a:custGeom>
                <a:avLst/>
                <a:gdLst>
                  <a:gd name="T0" fmla="*/ 492 w 830"/>
                  <a:gd name="T1" fmla="*/ 46 h 888"/>
                  <a:gd name="T2" fmla="*/ 32 w 830"/>
                  <a:gd name="T3" fmla="*/ 338 h 888"/>
                  <a:gd name="T4" fmla="*/ 149 w 830"/>
                  <a:gd name="T5" fmla="*/ 708 h 888"/>
                  <a:gd name="T6" fmla="*/ 126 w 830"/>
                  <a:gd name="T7" fmla="*/ 888 h 888"/>
                  <a:gd name="T8" fmla="*/ 306 w 830"/>
                  <a:gd name="T9" fmla="*/ 793 h 888"/>
                  <a:gd name="T10" fmla="*/ 323 w 830"/>
                  <a:gd name="T11" fmla="*/ 798 h 888"/>
                  <a:gd name="T12" fmla="*/ 783 w 830"/>
                  <a:gd name="T13" fmla="*/ 506 h 888"/>
                  <a:gd name="T14" fmla="*/ 492 w 830"/>
                  <a:gd name="T15" fmla="*/ 46 h 8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0" h="888">
                    <a:moveTo>
                      <a:pt x="492" y="46"/>
                    </a:moveTo>
                    <a:cubicBezTo>
                      <a:pt x="284" y="0"/>
                      <a:pt x="78" y="130"/>
                      <a:pt x="32" y="338"/>
                    </a:cubicBezTo>
                    <a:cubicBezTo>
                      <a:pt x="0" y="478"/>
                      <a:pt x="50" y="618"/>
                      <a:pt x="149" y="708"/>
                    </a:cubicBezTo>
                    <a:cubicBezTo>
                      <a:pt x="126" y="888"/>
                      <a:pt x="126" y="888"/>
                      <a:pt x="126" y="888"/>
                    </a:cubicBezTo>
                    <a:cubicBezTo>
                      <a:pt x="306" y="793"/>
                      <a:pt x="306" y="793"/>
                      <a:pt x="306" y="793"/>
                    </a:cubicBezTo>
                    <a:cubicBezTo>
                      <a:pt x="312" y="795"/>
                      <a:pt x="317" y="796"/>
                      <a:pt x="323" y="798"/>
                    </a:cubicBezTo>
                    <a:cubicBezTo>
                      <a:pt x="531" y="844"/>
                      <a:pt x="737" y="714"/>
                      <a:pt x="783" y="506"/>
                    </a:cubicBezTo>
                    <a:cubicBezTo>
                      <a:pt x="830" y="299"/>
                      <a:pt x="699" y="93"/>
                      <a:pt x="492" y="46"/>
                    </a:cubicBezTo>
                    <a:close/>
                  </a:path>
                </a:pathLst>
              </a:custGeom>
              <a:solidFill>
                <a:schemeClr val="accent4"/>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4" name="Freeform 86"/>
              <p:cNvSpPr/>
              <p:nvPr/>
            </p:nvSpPr>
            <p:spPr bwMode="auto">
              <a:xfrm>
                <a:off x="7359700" y="2754510"/>
                <a:ext cx="493496" cy="681334"/>
              </a:xfrm>
              <a:custGeom>
                <a:avLst/>
                <a:gdLst>
                  <a:gd name="T0" fmla="*/ 200 w 310"/>
                  <a:gd name="T1" fmla="*/ 39 h 428"/>
                  <a:gd name="T2" fmla="*/ 205 w 310"/>
                  <a:gd name="T3" fmla="*/ 40 h 428"/>
                  <a:gd name="T4" fmla="*/ 215 w 310"/>
                  <a:gd name="T5" fmla="*/ 23 h 428"/>
                  <a:gd name="T6" fmla="*/ 206 w 310"/>
                  <a:gd name="T7" fmla="*/ 5 h 428"/>
                  <a:gd name="T8" fmla="*/ 196 w 310"/>
                  <a:gd name="T9" fmla="*/ 9 h 428"/>
                  <a:gd name="T10" fmla="*/ 123 w 310"/>
                  <a:gd name="T11" fmla="*/ 0 h 428"/>
                  <a:gd name="T12" fmla="*/ 97 w 310"/>
                  <a:gd name="T13" fmla="*/ 11 h 428"/>
                  <a:gd name="T14" fmla="*/ 104 w 310"/>
                  <a:gd name="T15" fmla="*/ 17 h 428"/>
                  <a:gd name="T16" fmla="*/ 99 w 310"/>
                  <a:gd name="T17" fmla="*/ 35 h 428"/>
                  <a:gd name="T18" fmla="*/ 120 w 310"/>
                  <a:gd name="T19" fmla="*/ 38 h 428"/>
                  <a:gd name="T20" fmla="*/ 120 w 310"/>
                  <a:gd name="T21" fmla="*/ 182 h 428"/>
                  <a:gd name="T22" fmla="*/ 13 w 310"/>
                  <a:gd name="T23" fmla="*/ 347 h 428"/>
                  <a:gd name="T24" fmla="*/ 3 w 310"/>
                  <a:gd name="T25" fmla="*/ 399 h 428"/>
                  <a:gd name="T26" fmla="*/ 89 w 310"/>
                  <a:gd name="T27" fmla="*/ 426 h 428"/>
                  <a:gd name="T28" fmla="*/ 286 w 310"/>
                  <a:gd name="T29" fmla="*/ 414 h 428"/>
                  <a:gd name="T30" fmla="*/ 310 w 310"/>
                  <a:gd name="T31" fmla="*/ 388 h 428"/>
                  <a:gd name="T32" fmla="*/ 199 w 310"/>
                  <a:gd name="T33" fmla="*/ 178 h 428"/>
                  <a:gd name="T34" fmla="*/ 192 w 310"/>
                  <a:gd name="T35" fmla="*/ 182 h 428"/>
                  <a:gd name="T36" fmla="*/ 284 w 310"/>
                  <a:gd name="T37" fmla="*/ 354 h 428"/>
                  <a:gd name="T38" fmla="*/ 293 w 310"/>
                  <a:gd name="T39" fmla="*/ 391 h 428"/>
                  <a:gd name="T40" fmla="*/ 219 w 310"/>
                  <a:gd name="T41" fmla="*/ 410 h 428"/>
                  <a:gd name="T42" fmla="*/ 29 w 310"/>
                  <a:gd name="T43" fmla="*/ 399 h 428"/>
                  <a:gd name="T44" fmla="*/ 16 w 310"/>
                  <a:gd name="T45" fmla="*/ 388 h 428"/>
                  <a:gd name="T46" fmla="*/ 81 w 310"/>
                  <a:gd name="T47" fmla="*/ 260 h 428"/>
                  <a:gd name="T48" fmla="*/ 128 w 310"/>
                  <a:gd name="T49" fmla="*/ 38 h 428"/>
                  <a:gd name="T50" fmla="*/ 121 w 310"/>
                  <a:gd name="T51" fmla="*/ 30 h 428"/>
                  <a:gd name="T52" fmla="*/ 121 w 310"/>
                  <a:gd name="T53" fmla="*/ 30 h 428"/>
                  <a:gd name="T54" fmla="*/ 112 w 310"/>
                  <a:gd name="T55" fmla="*/ 25 h 428"/>
                  <a:gd name="T56" fmla="*/ 112 w 310"/>
                  <a:gd name="T57" fmla="*/ 17 h 428"/>
                  <a:gd name="T58" fmla="*/ 112 w 310"/>
                  <a:gd name="T59" fmla="*/ 18 h 428"/>
                  <a:gd name="T60" fmla="*/ 112 w 310"/>
                  <a:gd name="T61" fmla="*/ 18 h 428"/>
                  <a:gd name="T62" fmla="*/ 112 w 310"/>
                  <a:gd name="T63" fmla="*/ 18 h 428"/>
                  <a:gd name="T64" fmla="*/ 111 w 310"/>
                  <a:gd name="T65" fmla="*/ 18 h 428"/>
                  <a:gd name="T66" fmla="*/ 111 w 310"/>
                  <a:gd name="T67" fmla="*/ 18 h 428"/>
                  <a:gd name="T68" fmla="*/ 117 w 310"/>
                  <a:gd name="T69" fmla="*/ 16 h 428"/>
                  <a:gd name="T70" fmla="*/ 122 w 310"/>
                  <a:gd name="T71" fmla="*/ 16 h 428"/>
                  <a:gd name="T72" fmla="*/ 196 w 310"/>
                  <a:gd name="T73" fmla="*/ 14 h 428"/>
                  <a:gd name="T74" fmla="*/ 196 w 310"/>
                  <a:gd name="T75" fmla="*/ 14 h 428"/>
                  <a:gd name="T76" fmla="*/ 195 w 310"/>
                  <a:gd name="T77" fmla="*/ 17 h 428"/>
                  <a:gd name="T78" fmla="*/ 195 w 310"/>
                  <a:gd name="T79" fmla="*/ 17 h 428"/>
                  <a:gd name="T80" fmla="*/ 199 w 310"/>
                  <a:gd name="T81" fmla="*/ 23 h 428"/>
                  <a:gd name="T82" fmla="*/ 200 w 310"/>
                  <a:gd name="T83" fmla="*/ 25 h 428"/>
                  <a:gd name="T84" fmla="*/ 200 w 310"/>
                  <a:gd name="T85" fmla="*/ 25 h 428"/>
                  <a:gd name="T86" fmla="*/ 207 w 310"/>
                  <a:gd name="T87" fmla="*/ 23 h 428"/>
                  <a:gd name="T88" fmla="*/ 200 w 310"/>
                  <a:gd name="T89" fmla="*/ 22 h 428"/>
                  <a:gd name="T90" fmla="*/ 200 w 310"/>
                  <a:gd name="T91" fmla="*/ 22 h 428"/>
                  <a:gd name="T92" fmla="*/ 200 w 310"/>
                  <a:gd name="T93" fmla="*/ 22 h 428"/>
                  <a:gd name="T94" fmla="*/ 200 w 310"/>
                  <a:gd name="T95" fmla="*/ 22 h 428"/>
                  <a:gd name="T96" fmla="*/ 200 w 310"/>
                  <a:gd name="T97" fmla="*/ 22 h 428"/>
                  <a:gd name="T98" fmla="*/ 192 w 310"/>
                  <a:gd name="T99" fmla="*/ 29 h 428"/>
                  <a:gd name="T100" fmla="*/ 188 w 310"/>
                  <a:gd name="T101" fmla="*/ 32 h 428"/>
                  <a:gd name="T102" fmla="*/ 188 w 310"/>
                  <a:gd name="T103" fmla="*/ 32 h 428"/>
                  <a:gd name="T104" fmla="*/ 188 w 310"/>
                  <a:gd name="T105" fmla="*/ 32 h 428"/>
                  <a:gd name="T106" fmla="*/ 185 w 310"/>
                  <a:gd name="T107" fmla="*/ 187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0" h="428">
                    <a:moveTo>
                      <a:pt x="192" y="182"/>
                    </a:moveTo>
                    <a:cubicBezTo>
                      <a:pt x="200" y="182"/>
                      <a:pt x="200" y="182"/>
                      <a:pt x="200" y="182"/>
                    </a:cubicBezTo>
                    <a:cubicBezTo>
                      <a:pt x="200" y="39"/>
                      <a:pt x="200" y="39"/>
                      <a:pt x="200" y="39"/>
                    </a:cubicBezTo>
                    <a:cubicBezTo>
                      <a:pt x="192" y="39"/>
                      <a:pt x="192" y="39"/>
                      <a:pt x="192" y="39"/>
                    </a:cubicBezTo>
                    <a:cubicBezTo>
                      <a:pt x="196" y="46"/>
                      <a:pt x="196" y="46"/>
                      <a:pt x="196" y="46"/>
                    </a:cubicBezTo>
                    <a:cubicBezTo>
                      <a:pt x="196" y="45"/>
                      <a:pt x="200" y="43"/>
                      <a:pt x="205" y="40"/>
                    </a:cubicBezTo>
                    <a:cubicBezTo>
                      <a:pt x="207" y="38"/>
                      <a:pt x="209" y="36"/>
                      <a:pt x="211" y="34"/>
                    </a:cubicBezTo>
                    <a:cubicBezTo>
                      <a:pt x="212" y="32"/>
                      <a:pt x="213" y="31"/>
                      <a:pt x="214" y="29"/>
                    </a:cubicBezTo>
                    <a:cubicBezTo>
                      <a:pt x="215" y="28"/>
                      <a:pt x="215" y="25"/>
                      <a:pt x="215" y="23"/>
                    </a:cubicBezTo>
                    <a:cubicBezTo>
                      <a:pt x="215" y="22"/>
                      <a:pt x="215" y="22"/>
                      <a:pt x="215" y="21"/>
                    </a:cubicBezTo>
                    <a:cubicBezTo>
                      <a:pt x="215" y="21"/>
                      <a:pt x="214" y="17"/>
                      <a:pt x="211" y="12"/>
                    </a:cubicBezTo>
                    <a:cubicBezTo>
                      <a:pt x="210" y="10"/>
                      <a:pt x="209" y="7"/>
                      <a:pt x="206" y="5"/>
                    </a:cubicBezTo>
                    <a:cubicBezTo>
                      <a:pt x="205" y="4"/>
                      <a:pt x="204" y="3"/>
                      <a:pt x="202" y="2"/>
                    </a:cubicBezTo>
                    <a:cubicBezTo>
                      <a:pt x="200" y="1"/>
                      <a:pt x="198" y="1"/>
                      <a:pt x="196" y="1"/>
                    </a:cubicBezTo>
                    <a:cubicBezTo>
                      <a:pt x="196" y="9"/>
                      <a:pt x="196" y="9"/>
                      <a:pt x="196" y="9"/>
                    </a:cubicBezTo>
                    <a:cubicBezTo>
                      <a:pt x="196" y="1"/>
                      <a:pt x="196" y="1"/>
                      <a:pt x="196" y="1"/>
                    </a:cubicBezTo>
                    <a:cubicBezTo>
                      <a:pt x="123" y="0"/>
                      <a:pt x="123" y="0"/>
                      <a:pt x="123" y="0"/>
                    </a:cubicBezTo>
                    <a:cubicBezTo>
                      <a:pt x="123" y="0"/>
                      <a:pt x="123" y="0"/>
                      <a:pt x="123" y="0"/>
                    </a:cubicBezTo>
                    <a:cubicBezTo>
                      <a:pt x="118" y="0"/>
                      <a:pt x="113" y="0"/>
                      <a:pt x="108" y="2"/>
                    </a:cubicBezTo>
                    <a:cubicBezTo>
                      <a:pt x="105" y="3"/>
                      <a:pt x="103" y="4"/>
                      <a:pt x="100" y="7"/>
                    </a:cubicBezTo>
                    <a:cubicBezTo>
                      <a:pt x="99" y="8"/>
                      <a:pt x="98" y="9"/>
                      <a:pt x="97" y="11"/>
                    </a:cubicBezTo>
                    <a:cubicBezTo>
                      <a:pt x="96" y="13"/>
                      <a:pt x="96" y="15"/>
                      <a:pt x="96" y="17"/>
                    </a:cubicBezTo>
                    <a:cubicBezTo>
                      <a:pt x="96" y="17"/>
                      <a:pt x="96" y="17"/>
                      <a:pt x="96" y="17"/>
                    </a:cubicBezTo>
                    <a:cubicBezTo>
                      <a:pt x="104" y="17"/>
                      <a:pt x="104" y="17"/>
                      <a:pt x="104" y="17"/>
                    </a:cubicBezTo>
                    <a:cubicBezTo>
                      <a:pt x="96" y="15"/>
                      <a:pt x="96" y="15"/>
                      <a:pt x="96" y="15"/>
                    </a:cubicBezTo>
                    <a:cubicBezTo>
                      <a:pt x="96" y="17"/>
                      <a:pt x="95" y="20"/>
                      <a:pt x="95" y="22"/>
                    </a:cubicBezTo>
                    <a:cubicBezTo>
                      <a:pt x="95" y="27"/>
                      <a:pt x="97" y="31"/>
                      <a:pt x="99" y="35"/>
                    </a:cubicBezTo>
                    <a:cubicBezTo>
                      <a:pt x="103" y="40"/>
                      <a:pt x="108" y="43"/>
                      <a:pt x="112" y="44"/>
                    </a:cubicBezTo>
                    <a:cubicBezTo>
                      <a:pt x="116" y="46"/>
                      <a:pt x="118" y="46"/>
                      <a:pt x="119" y="46"/>
                    </a:cubicBezTo>
                    <a:cubicBezTo>
                      <a:pt x="120" y="38"/>
                      <a:pt x="120" y="38"/>
                      <a:pt x="120" y="38"/>
                    </a:cubicBezTo>
                    <a:cubicBezTo>
                      <a:pt x="112" y="38"/>
                      <a:pt x="112" y="38"/>
                      <a:pt x="112" y="38"/>
                    </a:cubicBezTo>
                    <a:cubicBezTo>
                      <a:pt x="112" y="182"/>
                      <a:pt x="112" y="182"/>
                      <a:pt x="112" y="182"/>
                    </a:cubicBezTo>
                    <a:cubicBezTo>
                      <a:pt x="120" y="182"/>
                      <a:pt x="120" y="182"/>
                      <a:pt x="120" y="182"/>
                    </a:cubicBezTo>
                    <a:cubicBezTo>
                      <a:pt x="113" y="178"/>
                      <a:pt x="113" y="178"/>
                      <a:pt x="113" y="178"/>
                    </a:cubicBezTo>
                    <a:cubicBezTo>
                      <a:pt x="93" y="210"/>
                      <a:pt x="65" y="253"/>
                      <a:pt x="42" y="292"/>
                    </a:cubicBezTo>
                    <a:cubicBezTo>
                      <a:pt x="30" y="312"/>
                      <a:pt x="20" y="331"/>
                      <a:pt x="13" y="347"/>
                    </a:cubicBezTo>
                    <a:cubicBezTo>
                      <a:pt x="9" y="355"/>
                      <a:pt x="6" y="363"/>
                      <a:pt x="4" y="370"/>
                    </a:cubicBezTo>
                    <a:cubicBezTo>
                      <a:pt x="2" y="376"/>
                      <a:pt x="0" y="382"/>
                      <a:pt x="0" y="388"/>
                    </a:cubicBezTo>
                    <a:cubicBezTo>
                      <a:pt x="0" y="392"/>
                      <a:pt x="1" y="396"/>
                      <a:pt x="3" y="399"/>
                    </a:cubicBezTo>
                    <a:cubicBezTo>
                      <a:pt x="5" y="403"/>
                      <a:pt x="8" y="406"/>
                      <a:pt x="11" y="408"/>
                    </a:cubicBezTo>
                    <a:cubicBezTo>
                      <a:pt x="18" y="412"/>
                      <a:pt x="26" y="415"/>
                      <a:pt x="36" y="417"/>
                    </a:cubicBezTo>
                    <a:cubicBezTo>
                      <a:pt x="50" y="421"/>
                      <a:pt x="69" y="424"/>
                      <a:pt x="89" y="426"/>
                    </a:cubicBezTo>
                    <a:cubicBezTo>
                      <a:pt x="110" y="427"/>
                      <a:pt x="132" y="428"/>
                      <a:pt x="155" y="428"/>
                    </a:cubicBezTo>
                    <a:cubicBezTo>
                      <a:pt x="189" y="428"/>
                      <a:pt x="224" y="426"/>
                      <a:pt x="251" y="422"/>
                    </a:cubicBezTo>
                    <a:cubicBezTo>
                      <a:pt x="265" y="420"/>
                      <a:pt x="277" y="417"/>
                      <a:pt x="286" y="414"/>
                    </a:cubicBezTo>
                    <a:cubicBezTo>
                      <a:pt x="291" y="412"/>
                      <a:pt x="295" y="410"/>
                      <a:pt x="299" y="408"/>
                    </a:cubicBezTo>
                    <a:cubicBezTo>
                      <a:pt x="302" y="406"/>
                      <a:pt x="305" y="403"/>
                      <a:pt x="307" y="399"/>
                    </a:cubicBezTo>
                    <a:cubicBezTo>
                      <a:pt x="309" y="396"/>
                      <a:pt x="310" y="392"/>
                      <a:pt x="310" y="388"/>
                    </a:cubicBezTo>
                    <a:cubicBezTo>
                      <a:pt x="310" y="383"/>
                      <a:pt x="309" y="377"/>
                      <a:pt x="307" y="370"/>
                    </a:cubicBezTo>
                    <a:cubicBezTo>
                      <a:pt x="303" y="358"/>
                      <a:pt x="297" y="344"/>
                      <a:pt x="289" y="329"/>
                    </a:cubicBezTo>
                    <a:cubicBezTo>
                      <a:pt x="266" y="282"/>
                      <a:pt x="228" y="222"/>
                      <a:pt x="199" y="178"/>
                    </a:cubicBezTo>
                    <a:cubicBezTo>
                      <a:pt x="192" y="182"/>
                      <a:pt x="192" y="182"/>
                      <a:pt x="192" y="182"/>
                    </a:cubicBezTo>
                    <a:cubicBezTo>
                      <a:pt x="200" y="182"/>
                      <a:pt x="200" y="182"/>
                      <a:pt x="200" y="182"/>
                    </a:cubicBezTo>
                    <a:cubicBezTo>
                      <a:pt x="192" y="182"/>
                      <a:pt x="192" y="182"/>
                      <a:pt x="192" y="182"/>
                    </a:cubicBezTo>
                    <a:cubicBezTo>
                      <a:pt x="185" y="187"/>
                      <a:pt x="185" y="187"/>
                      <a:pt x="185" y="187"/>
                    </a:cubicBezTo>
                    <a:cubicBezTo>
                      <a:pt x="207" y="220"/>
                      <a:pt x="235" y="263"/>
                      <a:pt x="257" y="301"/>
                    </a:cubicBezTo>
                    <a:cubicBezTo>
                      <a:pt x="267" y="321"/>
                      <a:pt x="277" y="339"/>
                      <a:pt x="284" y="354"/>
                    </a:cubicBezTo>
                    <a:cubicBezTo>
                      <a:pt x="287" y="362"/>
                      <a:pt x="290" y="369"/>
                      <a:pt x="291" y="375"/>
                    </a:cubicBezTo>
                    <a:cubicBezTo>
                      <a:pt x="293" y="381"/>
                      <a:pt x="294" y="385"/>
                      <a:pt x="294" y="388"/>
                    </a:cubicBezTo>
                    <a:cubicBezTo>
                      <a:pt x="294" y="390"/>
                      <a:pt x="293" y="391"/>
                      <a:pt x="293" y="391"/>
                    </a:cubicBezTo>
                    <a:cubicBezTo>
                      <a:pt x="293" y="392"/>
                      <a:pt x="292" y="393"/>
                      <a:pt x="290" y="394"/>
                    </a:cubicBezTo>
                    <a:cubicBezTo>
                      <a:pt x="286" y="397"/>
                      <a:pt x="279" y="400"/>
                      <a:pt x="270" y="402"/>
                    </a:cubicBezTo>
                    <a:cubicBezTo>
                      <a:pt x="257" y="405"/>
                      <a:pt x="239" y="408"/>
                      <a:pt x="219" y="410"/>
                    </a:cubicBezTo>
                    <a:cubicBezTo>
                      <a:pt x="199" y="411"/>
                      <a:pt x="177" y="412"/>
                      <a:pt x="155" y="412"/>
                    </a:cubicBezTo>
                    <a:cubicBezTo>
                      <a:pt x="121" y="412"/>
                      <a:pt x="88" y="410"/>
                      <a:pt x="62" y="406"/>
                    </a:cubicBezTo>
                    <a:cubicBezTo>
                      <a:pt x="48" y="404"/>
                      <a:pt x="37" y="402"/>
                      <a:pt x="29" y="399"/>
                    </a:cubicBezTo>
                    <a:cubicBezTo>
                      <a:pt x="25" y="397"/>
                      <a:pt x="22" y="396"/>
                      <a:pt x="20" y="394"/>
                    </a:cubicBezTo>
                    <a:cubicBezTo>
                      <a:pt x="18" y="393"/>
                      <a:pt x="17" y="392"/>
                      <a:pt x="17" y="391"/>
                    </a:cubicBezTo>
                    <a:cubicBezTo>
                      <a:pt x="17" y="391"/>
                      <a:pt x="16" y="390"/>
                      <a:pt x="16" y="388"/>
                    </a:cubicBezTo>
                    <a:cubicBezTo>
                      <a:pt x="16" y="385"/>
                      <a:pt x="17" y="380"/>
                      <a:pt x="19" y="374"/>
                    </a:cubicBezTo>
                    <a:cubicBezTo>
                      <a:pt x="22" y="364"/>
                      <a:pt x="28" y="350"/>
                      <a:pt x="36" y="335"/>
                    </a:cubicBezTo>
                    <a:cubicBezTo>
                      <a:pt x="48" y="312"/>
                      <a:pt x="64" y="286"/>
                      <a:pt x="81" y="260"/>
                    </a:cubicBezTo>
                    <a:cubicBezTo>
                      <a:pt x="97" y="233"/>
                      <a:pt x="113" y="208"/>
                      <a:pt x="127" y="186"/>
                    </a:cubicBezTo>
                    <a:cubicBezTo>
                      <a:pt x="128" y="185"/>
                      <a:pt x="128" y="184"/>
                      <a:pt x="128" y="182"/>
                    </a:cubicBezTo>
                    <a:cubicBezTo>
                      <a:pt x="128" y="38"/>
                      <a:pt x="128" y="38"/>
                      <a:pt x="128" y="38"/>
                    </a:cubicBezTo>
                    <a:cubicBezTo>
                      <a:pt x="128" y="34"/>
                      <a:pt x="125" y="31"/>
                      <a:pt x="121" y="30"/>
                    </a:cubicBezTo>
                    <a:cubicBezTo>
                      <a:pt x="121" y="35"/>
                      <a:pt x="121" y="35"/>
                      <a:pt x="121" y="35"/>
                    </a:cubicBezTo>
                    <a:cubicBezTo>
                      <a:pt x="121" y="30"/>
                      <a:pt x="121" y="30"/>
                      <a:pt x="121" y="30"/>
                    </a:cubicBezTo>
                    <a:cubicBezTo>
                      <a:pt x="121" y="30"/>
                      <a:pt x="121" y="30"/>
                      <a:pt x="121" y="30"/>
                    </a:cubicBezTo>
                    <a:cubicBezTo>
                      <a:pt x="121" y="35"/>
                      <a:pt x="121" y="35"/>
                      <a:pt x="121" y="35"/>
                    </a:cubicBezTo>
                    <a:cubicBezTo>
                      <a:pt x="121" y="30"/>
                      <a:pt x="121" y="30"/>
                      <a:pt x="121" y="30"/>
                    </a:cubicBezTo>
                    <a:cubicBezTo>
                      <a:pt x="121" y="30"/>
                      <a:pt x="121" y="30"/>
                      <a:pt x="121" y="30"/>
                    </a:cubicBezTo>
                    <a:cubicBezTo>
                      <a:pt x="120" y="30"/>
                      <a:pt x="117" y="29"/>
                      <a:pt x="115" y="28"/>
                    </a:cubicBezTo>
                    <a:cubicBezTo>
                      <a:pt x="114" y="27"/>
                      <a:pt x="113" y="26"/>
                      <a:pt x="112" y="25"/>
                    </a:cubicBezTo>
                    <a:cubicBezTo>
                      <a:pt x="112" y="24"/>
                      <a:pt x="111" y="23"/>
                      <a:pt x="111" y="22"/>
                    </a:cubicBezTo>
                    <a:cubicBezTo>
                      <a:pt x="111" y="21"/>
                      <a:pt x="112" y="20"/>
                      <a:pt x="112" y="19"/>
                    </a:cubicBezTo>
                    <a:cubicBezTo>
                      <a:pt x="112" y="18"/>
                      <a:pt x="112" y="18"/>
                      <a:pt x="112" y="17"/>
                    </a:cubicBezTo>
                    <a:cubicBezTo>
                      <a:pt x="112" y="17"/>
                      <a:pt x="112" y="17"/>
                      <a:pt x="112" y="17"/>
                    </a:cubicBezTo>
                    <a:cubicBezTo>
                      <a:pt x="110" y="17"/>
                      <a:pt x="110" y="17"/>
                      <a:pt x="110" y="17"/>
                    </a:cubicBezTo>
                    <a:cubicBezTo>
                      <a:pt x="112" y="18"/>
                      <a:pt x="112" y="18"/>
                      <a:pt x="112" y="18"/>
                    </a:cubicBezTo>
                    <a:cubicBezTo>
                      <a:pt x="112" y="17"/>
                      <a:pt x="112" y="17"/>
                      <a:pt x="112" y="17"/>
                    </a:cubicBezTo>
                    <a:cubicBezTo>
                      <a:pt x="110" y="17"/>
                      <a:pt x="110" y="17"/>
                      <a:pt x="110" y="17"/>
                    </a:cubicBezTo>
                    <a:cubicBezTo>
                      <a:pt x="112" y="18"/>
                      <a:pt x="112" y="18"/>
                      <a:pt x="112" y="18"/>
                    </a:cubicBezTo>
                    <a:cubicBezTo>
                      <a:pt x="110" y="17"/>
                      <a:pt x="110" y="17"/>
                      <a:pt x="110" y="17"/>
                    </a:cubicBezTo>
                    <a:cubicBezTo>
                      <a:pt x="112" y="18"/>
                      <a:pt x="112" y="18"/>
                      <a:pt x="112" y="18"/>
                    </a:cubicBezTo>
                    <a:cubicBezTo>
                      <a:pt x="112" y="18"/>
                      <a:pt x="112" y="18"/>
                      <a:pt x="112" y="18"/>
                    </a:cubicBezTo>
                    <a:cubicBezTo>
                      <a:pt x="110" y="17"/>
                      <a:pt x="110" y="17"/>
                      <a:pt x="110" y="17"/>
                    </a:cubicBezTo>
                    <a:cubicBezTo>
                      <a:pt x="112" y="18"/>
                      <a:pt x="112" y="18"/>
                      <a:pt x="112" y="18"/>
                    </a:cubicBezTo>
                    <a:cubicBezTo>
                      <a:pt x="111" y="18"/>
                      <a:pt x="111" y="18"/>
                      <a:pt x="111" y="18"/>
                    </a:cubicBezTo>
                    <a:cubicBezTo>
                      <a:pt x="112" y="18"/>
                      <a:pt x="112" y="18"/>
                      <a:pt x="112" y="18"/>
                    </a:cubicBezTo>
                    <a:cubicBezTo>
                      <a:pt x="112" y="18"/>
                      <a:pt x="112" y="18"/>
                      <a:pt x="112" y="18"/>
                    </a:cubicBezTo>
                    <a:cubicBezTo>
                      <a:pt x="111" y="18"/>
                      <a:pt x="111" y="18"/>
                      <a:pt x="111" y="18"/>
                    </a:cubicBezTo>
                    <a:cubicBezTo>
                      <a:pt x="112" y="18"/>
                      <a:pt x="112" y="18"/>
                      <a:pt x="112" y="18"/>
                    </a:cubicBezTo>
                    <a:cubicBezTo>
                      <a:pt x="112" y="18"/>
                      <a:pt x="112" y="18"/>
                      <a:pt x="113" y="17"/>
                    </a:cubicBezTo>
                    <a:cubicBezTo>
                      <a:pt x="114" y="17"/>
                      <a:pt x="115" y="16"/>
                      <a:pt x="117" y="16"/>
                    </a:cubicBezTo>
                    <a:cubicBezTo>
                      <a:pt x="119" y="16"/>
                      <a:pt x="121" y="16"/>
                      <a:pt x="123" y="16"/>
                    </a:cubicBezTo>
                    <a:cubicBezTo>
                      <a:pt x="123" y="8"/>
                      <a:pt x="123" y="8"/>
                      <a:pt x="123" y="8"/>
                    </a:cubicBezTo>
                    <a:cubicBezTo>
                      <a:pt x="122" y="16"/>
                      <a:pt x="122" y="16"/>
                      <a:pt x="122" y="16"/>
                    </a:cubicBezTo>
                    <a:cubicBezTo>
                      <a:pt x="196" y="17"/>
                      <a:pt x="196" y="17"/>
                      <a:pt x="196" y="17"/>
                    </a:cubicBezTo>
                    <a:cubicBezTo>
                      <a:pt x="196" y="17"/>
                      <a:pt x="196" y="17"/>
                      <a:pt x="196" y="17"/>
                    </a:cubicBezTo>
                    <a:cubicBezTo>
                      <a:pt x="196" y="14"/>
                      <a:pt x="196" y="14"/>
                      <a:pt x="196" y="14"/>
                    </a:cubicBezTo>
                    <a:cubicBezTo>
                      <a:pt x="195" y="17"/>
                      <a:pt x="195" y="17"/>
                      <a:pt x="195" y="17"/>
                    </a:cubicBezTo>
                    <a:cubicBezTo>
                      <a:pt x="195" y="17"/>
                      <a:pt x="196" y="17"/>
                      <a:pt x="196" y="17"/>
                    </a:cubicBezTo>
                    <a:cubicBezTo>
                      <a:pt x="196" y="14"/>
                      <a:pt x="196" y="14"/>
                      <a:pt x="196" y="14"/>
                    </a:cubicBezTo>
                    <a:cubicBezTo>
                      <a:pt x="195" y="17"/>
                      <a:pt x="195" y="17"/>
                      <a:pt x="195" y="17"/>
                    </a:cubicBezTo>
                    <a:cubicBezTo>
                      <a:pt x="195" y="16"/>
                      <a:pt x="195" y="16"/>
                      <a:pt x="195" y="16"/>
                    </a:cubicBezTo>
                    <a:cubicBezTo>
                      <a:pt x="195" y="17"/>
                      <a:pt x="195" y="17"/>
                      <a:pt x="195" y="17"/>
                    </a:cubicBezTo>
                    <a:cubicBezTo>
                      <a:pt x="195" y="17"/>
                      <a:pt x="195" y="17"/>
                      <a:pt x="195" y="17"/>
                    </a:cubicBezTo>
                    <a:cubicBezTo>
                      <a:pt x="195" y="16"/>
                      <a:pt x="195" y="16"/>
                      <a:pt x="195" y="16"/>
                    </a:cubicBezTo>
                    <a:cubicBezTo>
                      <a:pt x="195" y="17"/>
                      <a:pt x="195" y="17"/>
                      <a:pt x="195" y="17"/>
                    </a:cubicBezTo>
                    <a:cubicBezTo>
                      <a:pt x="195" y="17"/>
                      <a:pt x="195" y="17"/>
                      <a:pt x="195" y="17"/>
                    </a:cubicBezTo>
                    <a:cubicBezTo>
                      <a:pt x="195" y="17"/>
                      <a:pt x="196" y="17"/>
                      <a:pt x="197" y="18"/>
                    </a:cubicBezTo>
                    <a:cubicBezTo>
                      <a:pt x="197" y="20"/>
                      <a:pt x="198" y="22"/>
                      <a:pt x="199" y="23"/>
                    </a:cubicBezTo>
                    <a:cubicBezTo>
                      <a:pt x="199" y="24"/>
                      <a:pt x="199" y="24"/>
                      <a:pt x="200" y="25"/>
                    </a:cubicBezTo>
                    <a:cubicBezTo>
                      <a:pt x="200" y="25"/>
                      <a:pt x="200" y="25"/>
                      <a:pt x="200" y="25"/>
                    </a:cubicBezTo>
                    <a:cubicBezTo>
                      <a:pt x="200" y="25"/>
                      <a:pt x="200" y="25"/>
                      <a:pt x="200" y="25"/>
                    </a:cubicBezTo>
                    <a:cubicBezTo>
                      <a:pt x="201" y="25"/>
                      <a:pt x="201" y="25"/>
                      <a:pt x="201" y="25"/>
                    </a:cubicBezTo>
                    <a:cubicBezTo>
                      <a:pt x="200" y="25"/>
                      <a:pt x="200" y="25"/>
                      <a:pt x="200" y="25"/>
                    </a:cubicBezTo>
                    <a:cubicBezTo>
                      <a:pt x="200" y="25"/>
                      <a:pt x="200" y="25"/>
                      <a:pt x="200" y="25"/>
                    </a:cubicBezTo>
                    <a:cubicBezTo>
                      <a:pt x="201" y="25"/>
                      <a:pt x="201" y="25"/>
                      <a:pt x="201" y="25"/>
                    </a:cubicBezTo>
                    <a:cubicBezTo>
                      <a:pt x="200" y="25"/>
                      <a:pt x="200" y="25"/>
                      <a:pt x="200" y="25"/>
                    </a:cubicBezTo>
                    <a:cubicBezTo>
                      <a:pt x="207" y="23"/>
                      <a:pt x="207" y="23"/>
                      <a:pt x="207" y="23"/>
                    </a:cubicBezTo>
                    <a:cubicBezTo>
                      <a:pt x="199" y="23"/>
                      <a:pt x="199" y="23"/>
                      <a:pt x="199" y="23"/>
                    </a:cubicBezTo>
                    <a:cubicBezTo>
                      <a:pt x="202" y="23"/>
                      <a:pt x="202" y="23"/>
                      <a:pt x="202" y="23"/>
                    </a:cubicBezTo>
                    <a:cubicBezTo>
                      <a:pt x="200" y="22"/>
                      <a:pt x="200" y="22"/>
                      <a:pt x="200" y="22"/>
                    </a:cubicBezTo>
                    <a:cubicBezTo>
                      <a:pt x="199" y="23"/>
                      <a:pt x="199" y="23"/>
                      <a:pt x="199" y="23"/>
                    </a:cubicBezTo>
                    <a:cubicBezTo>
                      <a:pt x="202" y="23"/>
                      <a:pt x="202" y="23"/>
                      <a:pt x="202" y="23"/>
                    </a:cubicBezTo>
                    <a:cubicBezTo>
                      <a:pt x="200" y="22"/>
                      <a:pt x="200" y="22"/>
                      <a:pt x="200" y="22"/>
                    </a:cubicBezTo>
                    <a:cubicBezTo>
                      <a:pt x="201" y="23"/>
                      <a:pt x="201" y="23"/>
                      <a:pt x="201" y="23"/>
                    </a:cubicBezTo>
                    <a:cubicBezTo>
                      <a:pt x="200" y="22"/>
                      <a:pt x="200" y="22"/>
                      <a:pt x="200" y="22"/>
                    </a:cubicBezTo>
                    <a:cubicBezTo>
                      <a:pt x="200" y="22"/>
                      <a:pt x="200" y="22"/>
                      <a:pt x="200" y="22"/>
                    </a:cubicBezTo>
                    <a:cubicBezTo>
                      <a:pt x="201" y="23"/>
                      <a:pt x="201" y="23"/>
                      <a:pt x="201" y="23"/>
                    </a:cubicBezTo>
                    <a:cubicBezTo>
                      <a:pt x="200" y="22"/>
                      <a:pt x="200" y="22"/>
                      <a:pt x="200" y="22"/>
                    </a:cubicBezTo>
                    <a:cubicBezTo>
                      <a:pt x="200" y="22"/>
                      <a:pt x="200" y="22"/>
                      <a:pt x="200" y="22"/>
                    </a:cubicBezTo>
                    <a:cubicBezTo>
                      <a:pt x="200" y="22"/>
                      <a:pt x="200" y="22"/>
                      <a:pt x="200" y="22"/>
                    </a:cubicBezTo>
                    <a:cubicBezTo>
                      <a:pt x="200" y="22"/>
                      <a:pt x="200" y="22"/>
                      <a:pt x="200" y="22"/>
                    </a:cubicBezTo>
                    <a:cubicBezTo>
                      <a:pt x="200" y="22"/>
                      <a:pt x="200" y="22"/>
                      <a:pt x="200" y="22"/>
                    </a:cubicBezTo>
                    <a:cubicBezTo>
                      <a:pt x="200" y="22"/>
                      <a:pt x="200" y="22"/>
                      <a:pt x="200" y="22"/>
                    </a:cubicBezTo>
                    <a:cubicBezTo>
                      <a:pt x="200" y="22"/>
                      <a:pt x="199" y="23"/>
                      <a:pt x="198" y="25"/>
                    </a:cubicBezTo>
                    <a:cubicBezTo>
                      <a:pt x="196" y="26"/>
                      <a:pt x="194" y="28"/>
                      <a:pt x="192" y="29"/>
                    </a:cubicBezTo>
                    <a:cubicBezTo>
                      <a:pt x="191" y="30"/>
                      <a:pt x="190" y="31"/>
                      <a:pt x="189" y="31"/>
                    </a:cubicBezTo>
                    <a:cubicBezTo>
                      <a:pt x="188" y="31"/>
                      <a:pt x="188" y="31"/>
                      <a:pt x="188" y="31"/>
                    </a:cubicBezTo>
                    <a:cubicBezTo>
                      <a:pt x="188" y="32"/>
                      <a:pt x="188" y="32"/>
                      <a:pt x="188" y="32"/>
                    </a:cubicBezTo>
                    <a:cubicBezTo>
                      <a:pt x="188" y="32"/>
                      <a:pt x="188" y="32"/>
                      <a:pt x="188" y="32"/>
                    </a:cubicBezTo>
                    <a:cubicBezTo>
                      <a:pt x="189" y="33"/>
                      <a:pt x="189" y="33"/>
                      <a:pt x="189" y="33"/>
                    </a:cubicBezTo>
                    <a:cubicBezTo>
                      <a:pt x="188" y="32"/>
                      <a:pt x="188" y="32"/>
                      <a:pt x="188" y="32"/>
                    </a:cubicBezTo>
                    <a:cubicBezTo>
                      <a:pt x="188" y="32"/>
                      <a:pt x="188" y="32"/>
                      <a:pt x="188" y="32"/>
                    </a:cubicBezTo>
                    <a:cubicBezTo>
                      <a:pt x="189" y="33"/>
                      <a:pt x="189" y="33"/>
                      <a:pt x="189" y="33"/>
                    </a:cubicBezTo>
                    <a:cubicBezTo>
                      <a:pt x="188" y="32"/>
                      <a:pt x="188" y="32"/>
                      <a:pt x="188" y="32"/>
                    </a:cubicBezTo>
                    <a:cubicBezTo>
                      <a:pt x="186" y="33"/>
                      <a:pt x="184" y="36"/>
                      <a:pt x="184" y="39"/>
                    </a:cubicBezTo>
                    <a:cubicBezTo>
                      <a:pt x="184" y="182"/>
                      <a:pt x="184" y="182"/>
                      <a:pt x="184" y="182"/>
                    </a:cubicBezTo>
                    <a:cubicBezTo>
                      <a:pt x="184" y="184"/>
                      <a:pt x="184" y="185"/>
                      <a:pt x="185" y="187"/>
                    </a:cubicBezTo>
                    <a:lnTo>
                      <a:pt x="192" y="182"/>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5" name="Oval 87"/>
              <p:cNvSpPr>
                <a:spLocks noChangeArrowheads="1"/>
              </p:cNvSpPr>
              <p:nvPr/>
            </p:nvSpPr>
            <p:spPr bwMode="auto">
              <a:xfrm>
                <a:off x="7588607" y="3060168"/>
                <a:ext cx="66652" cy="67326"/>
              </a:xfrm>
              <a:prstGeom prst="ellipse">
                <a:avLst/>
              </a:pr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6" name="Freeform 88"/>
              <p:cNvSpPr>
                <a:spLocks noEditPoints="1"/>
              </p:cNvSpPr>
              <p:nvPr/>
            </p:nvSpPr>
            <p:spPr bwMode="auto">
              <a:xfrm>
                <a:off x="7429718" y="3157116"/>
                <a:ext cx="350093" cy="229580"/>
              </a:xfrm>
              <a:custGeom>
                <a:avLst/>
                <a:gdLst>
                  <a:gd name="T0" fmla="*/ 161 w 220"/>
                  <a:gd name="T1" fmla="*/ 0 h 144"/>
                  <a:gd name="T2" fmla="*/ 65 w 220"/>
                  <a:gd name="T3" fmla="*/ 3 h 144"/>
                  <a:gd name="T4" fmla="*/ 0 w 220"/>
                  <a:gd name="T5" fmla="*/ 118 h 144"/>
                  <a:gd name="T6" fmla="*/ 220 w 220"/>
                  <a:gd name="T7" fmla="*/ 119 h 144"/>
                  <a:gd name="T8" fmla="*/ 161 w 220"/>
                  <a:gd name="T9" fmla="*/ 0 h 144"/>
                  <a:gd name="T10" fmla="*/ 87 w 220"/>
                  <a:gd name="T11" fmla="*/ 87 h 144"/>
                  <a:gd name="T12" fmla="*/ 62 w 220"/>
                  <a:gd name="T13" fmla="*/ 63 h 144"/>
                  <a:gd name="T14" fmla="*/ 87 w 220"/>
                  <a:gd name="T15" fmla="*/ 39 h 144"/>
                  <a:gd name="T16" fmla="*/ 111 w 220"/>
                  <a:gd name="T17" fmla="*/ 63 h 144"/>
                  <a:gd name="T18" fmla="*/ 87 w 220"/>
                  <a:gd name="T19" fmla="*/ 87 h 144"/>
                  <a:gd name="T20" fmla="*/ 147 w 220"/>
                  <a:gd name="T21" fmla="*/ 103 h 144"/>
                  <a:gd name="T22" fmla="*/ 132 w 220"/>
                  <a:gd name="T23" fmla="*/ 88 h 144"/>
                  <a:gd name="T24" fmla="*/ 147 w 220"/>
                  <a:gd name="T25" fmla="*/ 74 h 144"/>
                  <a:gd name="T26" fmla="*/ 161 w 220"/>
                  <a:gd name="T27" fmla="*/ 88 h 144"/>
                  <a:gd name="T28" fmla="*/ 147 w 220"/>
                  <a:gd name="T29" fmla="*/ 10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0" h="144">
                    <a:moveTo>
                      <a:pt x="161" y="0"/>
                    </a:moveTo>
                    <a:cubicBezTo>
                      <a:pt x="65" y="3"/>
                      <a:pt x="65" y="3"/>
                      <a:pt x="65" y="3"/>
                    </a:cubicBezTo>
                    <a:cubicBezTo>
                      <a:pt x="0" y="118"/>
                      <a:pt x="0" y="118"/>
                      <a:pt x="0" y="118"/>
                    </a:cubicBezTo>
                    <a:cubicBezTo>
                      <a:pt x="39" y="134"/>
                      <a:pt x="147" y="144"/>
                      <a:pt x="220" y="119"/>
                    </a:cubicBezTo>
                    <a:lnTo>
                      <a:pt x="161" y="0"/>
                    </a:lnTo>
                    <a:close/>
                    <a:moveTo>
                      <a:pt x="87" y="87"/>
                    </a:moveTo>
                    <a:cubicBezTo>
                      <a:pt x="73" y="87"/>
                      <a:pt x="62" y="76"/>
                      <a:pt x="62" y="63"/>
                    </a:cubicBezTo>
                    <a:cubicBezTo>
                      <a:pt x="62" y="49"/>
                      <a:pt x="73" y="39"/>
                      <a:pt x="87" y="39"/>
                    </a:cubicBezTo>
                    <a:cubicBezTo>
                      <a:pt x="100" y="39"/>
                      <a:pt x="111" y="49"/>
                      <a:pt x="111" y="63"/>
                    </a:cubicBezTo>
                    <a:cubicBezTo>
                      <a:pt x="111" y="76"/>
                      <a:pt x="100" y="87"/>
                      <a:pt x="87" y="87"/>
                    </a:cubicBezTo>
                    <a:close/>
                    <a:moveTo>
                      <a:pt x="147" y="103"/>
                    </a:moveTo>
                    <a:cubicBezTo>
                      <a:pt x="139" y="103"/>
                      <a:pt x="132" y="96"/>
                      <a:pt x="132" y="88"/>
                    </a:cubicBezTo>
                    <a:cubicBezTo>
                      <a:pt x="132" y="81"/>
                      <a:pt x="139" y="74"/>
                      <a:pt x="147" y="74"/>
                    </a:cubicBezTo>
                    <a:cubicBezTo>
                      <a:pt x="155" y="74"/>
                      <a:pt x="161" y="81"/>
                      <a:pt x="161" y="88"/>
                    </a:cubicBezTo>
                    <a:cubicBezTo>
                      <a:pt x="161" y="96"/>
                      <a:pt x="155" y="103"/>
                      <a:pt x="147" y="10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9" name="Group 14"/>
            <p:cNvGrpSpPr/>
            <p:nvPr/>
          </p:nvGrpSpPr>
          <p:grpSpPr>
            <a:xfrm>
              <a:off x="7387160" y="4364068"/>
              <a:ext cx="953524" cy="1032335"/>
              <a:chOff x="7004221" y="4138049"/>
              <a:chExt cx="904182" cy="978913"/>
            </a:xfrm>
          </p:grpSpPr>
          <p:sp>
            <p:nvSpPr>
              <p:cNvPr id="77" name="Freeform 67"/>
              <p:cNvSpPr/>
              <p:nvPr/>
            </p:nvSpPr>
            <p:spPr bwMode="auto">
              <a:xfrm>
                <a:off x="7088378" y="4158920"/>
                <a:ext cx="820025" cy="958042"/>
              </a:xfrm>
              <a:custGeom>
                <a:avLst/>
                <a:gdLst>
                  <a:gd name="T0" fmla="*/ 258 w 515"/>
                  <a:gd name="T1" fmla="*/ 0 h 602"/>
                  <a:gd name="T2" fmla="*/ 0 w 515"/>
                  <a:gd name="T3" fmla="*/ 257 h 602"/>
                  <a:gd name="T4" fmla="*/ 131 w 515"/>
                  <a:gd name="T5" fmla="*/ 481 h 602"/>
                  <a:gd name="T6" fmla="*/ 142 w 515"/>
                  <a:gd name="T7" fmla="*/ 602 h 602"/>
                  <a:gd name="T8" fmla="*/ 246 w 515"/>
                  <a:gd name="T9" fmla="*/ 514 h 602"/>
                  <a:gd name="T10" fmla="*/ 258 w 515"/>
                  <a:gd name="T11" fmla="*/ 514 h 602"/>
                  <a:gd name="T12" fmla="*/ 515 w 515"/>
                  <a:gd name="T13" fmla="*/ 257 h 602"/>
                  <a:gd name="T14" fmla="*/ 258 w 515"/>
                  <a:gd name="T15" fmla="*/ 0 h 6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5" h="602">
                    <a:moveTo>
                      <a:pt x="258" y="0"/>
                    </a:moveTo>
                    <a:cubicBezTo>
                      <a:pt x="116" y="0"/>
                      <a:pt x="0" y="115"/>
                      <a:pt x="0" y="257"/>
                    </a:cubicBezTo>
                    <a:cubicBezTo>
                      <a:pt x="0" y="353"/>
                      <a:pt x="53" y="437"/>
                      <a:pt x="131" y="481"/>
                    </a:cubicBezTo>
                    <a:cubicBezTo>
                      <a:pt x="142" y="602"/>
                      <a:pt x="142" y="602"/>
                      <a:pt x="142" y="602"/>
                    </a:cubicBezTo>
                    <a:cubicBezTo>
                      <a:pt x="246" y="514"/>
                      <a:pt x="246" y="514"/>
                      <a:pt x="246" y="514"/>
                    </a:cubicBezTo>
                    <a:cubicBezTo>
                      <a:pt x="250" y="514"/>
                      <a:pt x="254" y="514"/>
                      <a:pt x="258" y="514"/>
                    </a:cubicBezTo>
                    <a:cubicBezTo>
                      <a:pt x="400" y="514"/>
                      <a:pt x="515" y="399"/>
                      <a:pt x="515" y="257"/>
                    </a:cubicBezTo>
                    <a:cubicBezTo>
                      <a:pt x="515" y="115"/>
                      <a:pt x="400" y="0"/>
                      <a:pt x="258"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8" name="Freeform 68"/>
              <p:cNvSpPr/>
              <p:nvPr/>
            </p:nvSpPr>
            <p:spPr bwMode="auto">
              <a:xfrm>
                <a:off x="7004221" y="4138049"/>
                <a:ext cx="818678" cy="958042"/>
              </a:xfrm>
              <a:custGeom>
                <a:avLst/>
                <a:gdLst>
                  <a:gd name="T0" fmla="*/ 257 w 514"/>
                  <a:gd name="T1" fmla="*/ 0 h 602"/>
                  <a:gd name="T2" fmla="*/ 0 w 514"/>
                  <a:gd name="T3" fmla="*/ 257 h 602"/>
                  <a:gd name="T4" fmla="*/ 131 w 514"/>
                  <a:gd name="T5" fmla="*/ 481 h 602"/>
                  <a:gd name="T6" fmla="*/ 142 w 514"/>
                  <a:gd name="T7" fmla="*/ 602 h 602"/>
                  <a:gd name="T8" fmla="*/ 246 w 514"/>
                  <a:gd name="T9" fmla="*/ 514 h 602"/>
                  <a:gd name="T10" fmla="*/ 257 w 514"/>
                  <a:gd name="T11" fmla="*/ 514 h 602"/>
                  <a:gd name="T12" fmla="*/ 514 w 514"/>
                  <a:gd name="T13" fmla="*/ 257 h 602"/>
                  <a:gd name="T14" fmla="*/ 257 w 514"/>
                  <a:gd name="T15" fmla="*/ 0 h 6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4" h="602">
                    <a:moveTo>
                      <a:pt x="257" y="0"/>
                    </a:moveTo>
                    <a:cubicBezTo>
                      <a:pt x="115" y="0"/>
                      <a:pt x="0" y="115"/>
                      <a:pt x="0" y="257"/>
                    </a:cubicBezTo>
                    <a:cubicBezTo>
                      <a:pt x="0" y="353"/>
                      <a:pt x="53" y="437"/>
                      <a:pt x="131" y="481"/>
                    </a:cubicBezTo>
                    <a:cubicBezTo>
                      <a:pt x="142" y="602"/>
                      <a:pt x="142" y="602"/>
                      <a:pt x="142" y="602"/>
                    </a:cubicBezTo>
                    <a:cubicBezTo>
                      <a:pt x="246" y="514"/>
                      <a:pt x="246" y="514"/>
                      <a:pt x="246" y="514"/>
                    </a:cubicBezTo>
                    <a:cubicBezTo>
                      <a:pt x="249" y="514"/>
                      <a:pt x="253" y="514"/>
                      <a:pt x="257" y="514"/>
                    </a:cubicBezTo>
                    <a:cubicBezTo>
                      <a:pt x="399" y="514"/>
                      <a:pt x="514" y="399"/>
                      <a:pt x="514" y="257"/>
                    </a:cubicBezTo>
                    <a:cubicBezTo>
                      <a:pt x="514" y="115"/>
                      <a:pt x="399" y="0"/>
                      <a:pt x="257" y="0"/>
                    </a:cubicBez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9" name="Freeform 89"/>
              <p:cNvSpPr/>
              <p:nvPr/>
            </p:nvSpPr>
            <p:spPr bwMode="auto">
              <a:xfrm>
                <a:off x="7138199" y="4430915"/>
                <a:ext cx="154175" cy="216115"/>
              </a:xfrm>
              <a:custGeom>
                <a:avLst/>
                <a:gdLst>
                  <a:gd name="T0" fmla="*/ 3 w 97"/>
                  <a:gd name="T1" fmla="*/ 54 h 136"/>
                  <a:gd name="T2" fmla="*/ 51 w 97"/>
                  <a:gd name="T3" fmla="*/ 0 h 136"/>
                  <a:gd name="T4" fmla="*/ 97 w 97"/>
                  <a:gd name="T5" fmla="*/ 42 h 136"/>
                  <a:gd name="T6" fmla="*/ 73 w 97"/>
                  <a:gd name="T7" fmla="*/ 82 h 136"/>
                  <a:gd name="T8" fmla="*/ 34 w 97"/>
                  <a:gd name="T9" fmla="*/ 113 h 136"/>
                  <a:gd name="T10" fmla="*/ 97 w 97"/>
                  <a:gd name="T11" fmla="*/ 113 h 136"/>
                  <a:gd name="T12" fmla="*/ 97 w 97"/>
                  <a:gd name="T13" fmla="*/ 136 h 136"/>
                  <a:gd name="T14" fmla="*/ 0 w 97"/>
                  <a:gd name="T15" fmla="*/ 136 h 136"/>
                  <a:gd name="T16" fmla="*/ 42 w 97"/>
                  <a:gd name="T17" fmla="*/ 76 h 136"/>
                  <a:gd name="T18" fmla="*/ 70 w 97"/>
                  <a:gd name="T19" fmla="*/ 43 h 136"/>
                  <a:gd name="T20" fmla="*/ 51 w 97"/>
                  <a:gd name="T21" fmla="*/ 23 h 136"/>
                  <a:gd name="T22" fmla="*/ 28 w 97"/>
                  <a:gd name="T23" fmla="*/ 54 h 136"/>
                  <a:gd name="T24" fmla="*/ 3 w 97"/>
                  <a:gd name="T25" fmla="*/ 54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136">
                    <a:moveTo>
                      <a:pt x="3" y="54"/>
                    </a:moveTo>
                    <a:cubicBezTo>
                      <a:pt x="2" y="23"/>
                      <a:pt x="19" y="0"/>
                      <a:pt x="51" y="0"/>
                    </a:cubicBezTo>
                    <a:cubicBezTo>
                      <a:pt x="75" y="0"/>
                      <a:pt x="97" y="16"/>
                      <a:pt x="97" y="42"/>
                    </a:cubicBezTo>
                    <a:cubicBezTo>
                      <a:pt x="97" y="62"/>
                      <a:pt x="86" y="73"/>
                      <a:pt x="73" y="82"/>
                    </a:cubicBezTo>
                    <a:cubicBezTo>
                      <a:pt x="60" y="91"/>
                      <a:pt x="44" y="99"/>
                      <a:pt x="34" y="113"/>
                    </a:cubicBezTo>
                    <a:cubicBezTo>
                      <a:pt x="97" y="113"/>
                      <a:pt x="97" y="113"/>
                      <a:pt x="97" y="113"/>
                    </a:cubicBezTo>
                    <a:cubicBezTo>
                      <a:pt x="97" y="136"/>
                      <a:pt x="97" y="136"/>
                      <a:pt x="97" y="136"/>
                    </a:cubicBezTo>
                    <a:cubicBezTo>
                      <a:pt x="0" y="136"/>
                      <a:pt x="0" y="136"/>
                      <a:pt x="0" y="136"/>
                    </a:cubicBezTo>
                    <a:cubicBezTo>
                      <a:pt x="0" y="105"/>
                      <a:pt x="19" y="92"/>
                      <a:pt x="42" y="76"/>
                    </a:cubicBezTo>
                    <a:cubicBezTo>
                      <a:pt x="60" y="64"/>
                      <a:pt x="70" y="57"/>
                      <a:pt x="70" y="43"/>
                    </a:cubicBezTo>
                    <a:cubicBezTo>
                      <a:pt x="70" y="32"/>
                      <a:pt x="61" y="23"/>
                      <a:pt x="51" y="23"/>
                    </a:cubicBezTo>
                    <a:cubicBezTo>
                      <a:pt x="33" y="23"/>
                      <a:pt x="28" y="40"/>
                      <a:pt x="28" y="54"/>
                    </a:cubicBezTo>
                    <a:lnTo>
                      <a:pt x="3" y="54"/>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0" name="Freeform 90"/>
              <p:cNvSpPr/>
              <p:nvPr/>
            </p:nvSpPr>
            <p:spPr bwMode="auto">
              <a:xfrm>
                <a:off x="7335463" y="4476697"/>
                <a:ext cx="159561" cy="157542"/>
              </a:xfrm>
              <a:custGeom>
                <a:avLst/>
                <a:gdLst>
                  <a:gd name="T0" fmla="*/ 0 w 237"/>
                  <a:gd name="T1" fmla="*/ 102 h 234"/>
                  <a:gd name="T2" fmla="*/ 104 w 237"/>
                  <a:gd name="T3" fmla="*/ 102 h 234"/>
                  <a:gd name="T4" fmla="*/ 104 w 237"/>
                  <a:gd name="T5" fmla="*/ 0 h 234"/>
                  <a:gd name="T6" fmla="*/ 132 w 237"/>
                  <a:gd name="T7" fmla="*/ 0 h 234"/>
                  <a:gd name="T8" fmla="*/ 132 w 237"/>
                  <a:gd name="T9" fmla="*/ 102 h 234"/>
                  <a:gd name="T10" fmla="*/ 237 w 237"/>
                  <a:gd name="T11" fmla="*/ 102 h 234"/>
                  <a:gd name="T12" fmla="*/ 237 w 237"/>
                  <a:gd name="T13" fmla="*/ 130 h 234"/>
                  <a:gd name="T14" fmla="*/ 132 w 237"/>
                  <a:gd name="T15" fmla="*/ 130 h 234"/>
                  <a:gd name="T16" fmla="*/ 132 w 237"/>
                  <a:gd name="T17" fmla="*/ 234 h 234"/>
                  <a:gd name="T18" fmla="*/ 104 w 237"/>
                  <a:gd name="T19" fmla="*/ 234 h 234"/>
                  <a:gd name="T20" fmla="*/ 104 w 237"/>
                  <a:gd name="T21" fmla="*/ 130 h 234"/>
                  <a:gd name="T22" fmla="*/ 0 w 237"/>
                  <a:gd name="T23" fmla="*/ 130 h 234"/>
                  <a:gd name="T24" fmla="*/ 0 w 237"/>
                  <a:gd name="T25" fmla="*/ 102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7" h="234">
                    <a:moveTo>
                      <a:pt x="0" y="102"/>
                    </a:moveTo>
                    <a:lnTo>
                      <a:pt x="104" y="102"/>
                    </a:lnTo>
                    <a:lnTo>
                      <a:pt x="104" y="0"/>
                    </a:lnTo>
                    <a:lnTo>
                      <a:pt x="132" y="0"/>
                    </a:lnTo>
                    <a:lnTo>
                      <a:pt x="132" y="102"/>
                    </a:lnTo>
                    <a:lnTo>
                      <a:pt x="237" y="102"/>
                    </a:lnTo>
                    <a:lnTo>
                      <a:pt x="237" y="130"/>
                    </a:lnTo>
                    <a:lnTo>
                      <a:pt x="132" y="130"/>
                    </a:lnTo>
                    <a:lnTo>
                      <a:pt x="132" y="234"/>
                    </a:lnTo>
                    <a:lnTo>
                      <a:pt x="104" y="234"/>
                    </a:lnTo>
                    <a:lnTo>
                      <a:pt x="104" y="130"/>
                    </a:lnTo>
                    <a:lnTo>
                      <a:pt x="0" y="130"/>
                    </a:lnTo>
                    <a:lnTo>
                      <a:pt x="0" y="102"/>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1" name="Freeform 91"/>
              <p:cNvSpPr/>
              <p:nvPr/>
            </p:nvSpPr>
            <p:spPr bwMode="auto">
              <a:xfrm>
                <a:off x="7528014" y="4430915"/>
                <a:ext cx="156195" cy="216115"/>
              </a:xfrm>
              <a:custGeom>
                <a:avLst/>
                <a:gdLst>
                  <a:gd name="T0" fmla="*/ 3 w 98"/>
                  <a:gd name="T1" fmla="*/ 54 h 136"/>
                  <a:gd name="T2" fmla="*/ 51 w 98"/>
                  <a:gd name="T3" fmla="*/ 0 h 136"/>
                  <a:gd name="T4" fmla="*/ 97 w 98"/>
                  <a:gd name="T5" fmla="*/ 42 h 136"/>
                  <a:gd name="T6" fmla="*/ 73 w 98"/>
                  <a:gd name="T7" fmla="*/ 82 h 136"/>
                  <a:gd name="T8" fmla="*/ 35 w 98"/>
                  <a:gd name="T9" fmla="*/ 113 h 136"/>
                  <a:gd name="T10" fmla="*/ 98 w 98"/>
                  <a:gd name="T11" fmla="*/ 113 h 136"/>
                  <a:gd name="T12" fmla="*/ 98 w 98"/>
                  <a:gd name="T13" fmla="*/ 136 h 136"/>
                  <a:gd name="T14" fmla="*/ 0 w 98"/>
                  <a:gd name="T15" fmla="*/ 136 h 136"/>
                  <a:gd name="T16" fmla="*/ 42 w 98"/>
                  <a:gd name="T17" fmla="*/ 76 h 136"/>
                  <a:gd name="T18" fmla="*/ 70 w 98"/>
                  <a:gd name="T19" fmla="*/ 43 h 136"/>
                  <a:gd name="T20" fmla="*/ 51 w 98"/>
                  <a:gd name="T21" fmla="*/ 23 h 136"/>
                  <a:gd name="T22" fmla="*/ 29 w 98"/>
                  <a:gd name="T23" fmla="*/ 54 h 136"/>
                  <a:gd name="T24" fmla="*/ 3 w 98"/>
                  <a:gd name="T25" fmla="*/ 54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8" h="136">
                    <a:moveTo>
                      <a:pt x="3" y="54"/>
                    </a:moveTo>
                    <a:cubicBezTo>
                      <a:pt x="2" y="23"/>
                      <a:pt x="19" y="0"/>
                      <a:pt x="51" y="0"/>
                    </a:cubicBezTo>
                    <a:cubicBezTo>
                      <a:pt x="75" y="0"/>
                      <a:pt x="97" y="16"/>
                      <a:pt x="97" y="42"/>
                    </a:cubicBezTo>
                    <a:cubicBezTo>
                      <a:pt x="97" y="62"/>
                      <a:pt x="86" y="73"/>
                      <a:pt x="73" y="82"/>
                    </a:cubicBezTo>
                    <a:cubicBezTo>
                      <a:pt x="60" y="91"/>
                      <a:pt x="44" y="99"/>
                      <a:pt x="35" y="113"/>
                    </a:cubicBezTo>
                    <a:cubicBezTo>
                      <a:pt x="98" y="113"/>
                      <a:pt x="98" y="113"/>
                      <a:pt x="98" y="113"/>
                    </a:cubicBezTo>
                    <a:cubicBezTo>
                      <a:pt x="98" y="136"/>
                      <a:pt x="98" y="136"/>
                      <a:pt x="98" y="136"/>
                    </a:cubicBezTo>
                    <a:cubicBezTo>
                      <a:pt x="0" y="136"/>
                      <a:pt x="0" y="136"/>
                      <a:pt x="0" y="136"/>
                    </a:cubicBezTo>
                    <a:cubicBezTo>
                      <a:pt x="0" y="105"/>
                      <a:pt x="19" y="92"/>
                      <a:pt x="42" y="76"/>
                    </a:cubicBezTo>
                    <a:cubicBezTo>
                      <a:pt x="60" y="64"/>
                      <a:pt x="70" y="57"/>
                      <a:pt x="70" y="43"/>
                    </a:cubicBezTo>
                    <a:cubicBezTo>
                      <a:pt x="70" y="32"/>
                      <a:pt x="62" y="23"/>
                      <a:pt x="51" y="23"/>
                    </a:cubicBezTo>
                    <a:cubicBezTo>
                      <a:pt x="33" y="23"/>
                      <a:pt x="29" y="40"/>
                      <a:pt x="29" y="54"/>
                    </a:cubicBezTo>
                    <a:lnTo>
                      <a:pt x="3" y="54"/>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0" name="Group 12"/>
            <p:cNvGrpSpPr/>
            <p:nvPr/>
          </p:nvGrpSpPr>
          <p:grpSpPr>
            <a:xfrm>
              <a:off x="6183717" y="2181541"/>
              <a:ext cx="1139542" cy="1233974"/>
              <a:chOff x="5863054" y="2068463"/>
              <a:chExt cx="1080574" cy="1170118"/>
            </a:xfrm>
          </p:grpSpPr>
          <p:sp>
            <p:nvSpPr>
              <p:cNvPr id="70" name="Freeform 62"/>
              <p:cNvSpPr/>
              <p:nvPr/>
            </p:nvSpPr>
            <p:spPr bwMode="auto">
              <a:xfrm>
                <a:off x="5966062" y="2094047"/>
                <a:ext cx="977566" cy="1144534"/>
              </a:xfrm>
              <a:custGeom>
                <a:avLst/>
                <a:gdLst>
                  <a:gd name="T0" fmla="*/ 307 w 614"/>
                  <a:gd name="T1" fmla="*/ 0 h 719"/>
                  <a:gd name="T2" fmla="*/ 0 w 614"/>
                  <a:gd name="T3" fmla="*/ 307 h 719"/>
                  <a:gd name="T4" fmla="*/ 307 w 614"/>
                  <a:gd name="T5" fmla="*/ 615 h 719"/>
                  <a:gd name="T6" fmla="*/ 321 w 614"/>
                  <a:gd name="T7" fmla="*/ 614 h 719"/>
                  <a:gd name="T8" fmla="*/ 445 w 614"/>
                  <a:gd name="T9" fmla="*/ 719 h 719"/>
                  <a:gd name="T10" fmla="*/ 458 w 614"/>
                  <a:gd name="T11" fmla="*/ 575 h 719"/>
                  <a:gd name="T12" fmla="*/ 614 w 614"/>
                  <a:gd name="T13" fmla="*/ 307 h 719"/>
                  <a:gd name="T14" fmla="*/ 307 w 614"/>
                  <a:gd name="T15" fmla="*/ 0 h 7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4" h="719">
                    <a:moveTo>
                      <a:pt x="307" y="0"/>
                    </a:moveTo>
                    <a:cubicBezTo>
                      <a:pt x="137" y="0"/>
                      <a:pt x="0" y="138"/>
                      <a:pt x="0" y="307"/>
                    </a:cubicBezTo>
                    <a:cubicBezTo>
                      <a:pt x="0" y="477"/>
                      <a:pt x="137" y="615"/>
                      <a:pt x="307" y="615"/>
                    </a:cubicBezTo>
                    <a:cubicBezTo>
                      <a:pt x="312" y="615"/>
                      <a:pt x="316" y="615"/>
                      <a:pt x="321" y="614"/>
                    </a:cubicBezTo>
                    <a:cubicBezTo>
                      <a:pt x="445" y="719"/>
                      <a:pt x="445" y="719"/>
                      <a:pt x="445" y="719"/>
                    </a:cubicBezTo>
                    <a:cubicBezTo>
                      <a:pt x="458" y="575"/>
                      <a:pt x="458" y="575"/>
                      <a:pt x="458" y="575"/>
                    </a:cubicBezTo>
                    <a:cubicBezTo>
                      <a:pt x="551" y="522"/>
                      <a:pt x="614" y="422"/>
                      <a:pt x="614" y="307"/>
                    </a:cubicBezTo>
                    <a:cubicBezTo>
                      <a:pt x="614" y="138"/>
                      <a:pt x="477" y="0"/>
                      <a:pt x="307"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1" name="Freeform 63"/>
              <p:cNvSpPr/>
              <p:nvPr/>
            </p:nvSpPr>
            <p:spPr bwMode="auto">
              <a:xfrm>
                <a:off x="5863054" y="2068463"/>
                <a:ext cx="977566" cy="1144534"/>
              </a:xfrm>
              <a:custGeom>
                <a:avLst/>
                <a:gdLst>
                  <a:gd name="T0" fmla="*/ 614 w 614"/>
                  <a:gd name="T1" fmla="*/ 307 h 719"/>
                  <a:gd name="T2" fmla="*/ 307 w 614"/>
                  <a:gd name="T3" fmla="*/ 0 h 719"/>
                  <a:gd name="T4" fmla="*/ 0 w 614"/>
                  <a:gd name="T5" fmla="*/ 307 h 719"/>
                  <a:gd name="T6" fmla="*/ 307 w 614"/>
                  <a:gd name="T7" fmla="*/ 614 h 719"/>
                  <a:gd name="T8" fmla="*/ 321 w 614"/>
                  <a:gd name="T9" fmla="*/ 614 h 719"/>
                  <a:gd name="T10" fmla="*/ 445 w 614"/>
                  <a:gd name="T11" fmla="*/ 719 h 719"/>
                  <a:gd name="T12" fmla="*/ 458 w 614"/>
                  <a:gd name="T13" fmla="*/ 575 h 719"/>
                  <a:gd name="T14" fmla="*/ 614 w 614"/>
                  <a:gd name="T15" fmla="*/ 307 h 7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4" h="719">
                    <a:moveTo>
                      <a:pt x="614" y="307"/>
                    </a:moveTo>
                    <a:cubicBezTo>
                      <a:pt x="614" y="138"/>
                      <a:pt x="477" y="0"/>
                      <a:pt x="307" y="0"/>
                    </a:cubicBezTo>
                    <a:cubicBezTo>
                      <a:pt x="137" y="0"/>
                      <a:pt x="0" y="138"/>
                      <a:pt x="0" y="307"/>
                    </a:cubicBezTo>
                    <a:cubicBezTo>
                      <a:pt x="0" y="477"/>
                      <a:pt x="137" y="614"/>
                      <a:pt x="307" y="614"/>
                    </a:cubicBezTo>
                    <a:cubicBezTo>
                      <a:pt x="312" y="614"/>
                      <a:pt x="316" y="614"/>
                      <a:pt x="321" y="614"/>
                    </a:cubicBezTo>
                    <a:cubicBezTo>
                      <a:pt x="445" y="719"/>
                      <a:pt x="445" y="719"/>
                      <a:pt x="445" y="719"/>
                    </a:cubicBezTo>
                    <a:cubicBezTo>
                      <a:pt x="458" y="575"/>
                      <a:pt x="458" y="575"/>
                      <a:pt x="458" y="575"/>
                    </a:cubicBezTo>
                    <a:cubicBezTo>
                      <a:pt x="551" y="522"/>
                      <a:pt x="614" y="422"/>
                      <a:pt x="614" y="307"/>
                    </a:cubicBezTo>
                    <a:close/>
                  </a:path>
                </a:pathLst>
              </a:custGeom>
              <a:solidFill>
                <a:schemeClr val="accent4"/>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2" name="Freeform 92"/>
              <p:cNvSpPr>
                <a:spLocks noEditPoints="1"/>
              </p:cNvSpPr>
              <p:nvPr/>
            </p:nvSpPr>
            <p:spPr bwMode="auto">
              <a:xfrm>
                <a:off x="6063684" y="2215232"/>
                <a:ext cx="486763" cy="555436"/>
              </a:xfrm>
              <a:custGeom>
                <a:avLst/>
                <a:gdLst>
                  <a:gd name="T0" fmla="*/ 0 w 723"/>
                  <a:gd name="T1" fmla="*/ 338 h 825"/>
                  <a:gd name="T2" fmla="*/ 305 w 723"/>
                  <a:gd name="T3" fmla="*/ 825 h 825"/>
                  <a:gd name="T4" fmla="*/ 723 w 723"/>
                  <a:gd name="T5" fmla="*/ 0 h 825"/>
                  <a:gd name="T6" fmla="*/ 0 w 723"/>
                  <a:gd name="T7" fmla="*/ 338 h 825"/>
                  <a:gd name="T8" fmla="*/ 198 w 723"/>
                  <a:gd name="T9" fmla="*/ 383 h 825"/>
                  <a:gd name="T10" fmla="*/ 482 w 723"/>
                  <a:gd name="T11" fmla="*/ 250 h 825"/>
                  <a:gd name="T12" fmla="*/ 319 w 723"/>
                  <a:gd name="T13" fmla="*/ 574 h 825"/>
                  <a:gd name="T14" fmla="*/ 198 w 723"/>
                  <a:gd name="T15" fmla="*/ 383 h 8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3" h="825">
                    <a:moveTo>
                      <a:pt x="0" y="338"/>
                    </a:moveTo>
                    <a:lnTo>
                      <a:pt x="305" y="825"/>
                    </a:lnTo>
                    <a:lnTo>
                      <a:pt x="723" y="0"/>
                    </a:lnTo>
                    <a:lnTo>
                      <a:pt x="0" y="338"/>
                    </a:lnTo>
                    <a:close/>
                    <a:moveTo>
                      <a:pt x="198" y="383"/>
                    </a:moveTo>
                    <a:lnTo>
                      <a:pt x="482" y="250"/>
                    </a:lnTo>
                    <a:lnTo>
                      <a:pt x="319" y="574"/>
                    </a:lnTo>
                    <a:lnTo>
                      <a:pt x="198" y="383"/>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3" name="Freeform 93"/>
              <p:cNvSpPr/>
              <p:nvPr/>
            </p:nvSpPr>
            <p:spPr bwMode="auto">
              <a:xfrm>
                <a:off x="6383480" y="2531662"/>
                <a:ext cx="200630" cy="207363"/>
              </a:xfrm>
              <a:custGeom>
                <a:avLst/>
                <a:gdLst>
                  <a:gd name="T0" fmla="*/ 0 w 298"/>
                  <a:gd name="T1" fmla="*/ 194 h 308"/>
                  <a:gd name="T2" fmla="*/ 184 w 298"/>
                  <a:gd name="T3" fmla="*/ 0 h 308"/>
                  <a:gd name="T4" fmla="*/ 298 w 298"/>
                  <a:gd name="T5" fmla="*/ 116 h 308"/>
                  <a:gd name="T6" fmla="*/ 113 w 298"/>
                  <a:gd name="T7" fmla="*/ 308 h 308"/>
                  <a:gd name="T8" fmla="*/ 0 w 298"/>
                  <a:gd name="T9" fmla="*/ 194 h 308"/>
                </a:gdLst>
                <a:ahLst/>
                <a:cxnLst>
                  <a:cxn ang="0">
                    <a:pos x="T0" y="T1"/>
                  </a:cxn>
                  <a:cxn ang="0">
                    <a:pos x="T2" y="T3"/>
                  </a:cxn>
                  <a:cxn ang="0">
                    <a:pos x="T4" y="T5"/>
                  </a:cxn>
                  <a:cxn ang="0">
                    <a:pos x="T6" y="T7"/>
                  </a:cxn>
                  <a:cxn ang="0">
                    <a:pos x="T8" y="T9"/>
                  </a:cxn>
                </a:cxnLst>
                <a:rect l="0" t="0" r="r" b="b"/>
                <a:pathLst>
                  <a:path w="298" h="308">
                    <a:moveTo>
                      <a:pt x="0" y="194"/>
                    </a:moveTo>
                    <a:lnTo>
                      <a:pt x="184" y="0"/>
                    </a:lnTo>
                    <a:lnTo>
                      <a:pt x="298" y="116"/>
                    </a:lnTo>
                    <a:lnTo>
                      <a:pt x="113" y="308"/>
                    </a:lnTo>
                    <a:lnTo>
                      <a:pt x="0" y="194"/>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4" name="Freeform 94"/>
              <p:cNvSpPr/>
              <p:nvPr/>
            </p:nvSpPr>
            <p:spPr bwMode="auto">
              <a:xfrm>
                <a:off x="6351837" y="2675066"/>
                <a:ext cx="94929" cy="87523"/>
              </a:xfrm>
              <a:custGeom>
                <a:avLst/>
                <a:gdLst>
                  <a:gd name="T0" fmla="*/ 16 w 60"/>
                  <a:gd name="T1" fmla="*/ 0 h 55"/>
                  <a:gd name="T2" fmla="*/ 60 w 60"/>
                  <a:gd name="T3" fmla="*/ 45 h 55"/>
                  <a:gd name="T4" fmla="*/ 0 w 60"/>
                  <a:gd name="T5" fmla="*/ 55 h 55"/>
                  <a:gd name="T6" fmla="*/ 16 w 60"/>
                  <a:gd name="T7" fmla="*/ 0 h 55"/>
                </a:gdLst>
                <a:ahLst/>
                <a:cxnLst>
                  <a:cxn ang="0">
                    <a:pos x="T0" y="T1"/>
                  </a:cxn>
                  <a:cxn ang="0">
                    <a:pos x="T2" y="T3"/>
                  </a:cxn>
                  <a:cxn ang="0">
                    <a:pos x="T4" y="T5"/>
                  </a:cxn>
                  <a:cxn ang="0">
                    <a:pos x="T6" y="T7"/>
                  </a:cxn>
                </a:cxnLst>
                <a:rect l="0" t="0" r="r" b="b"/>
                <a:pathLst>
                  <a:path w="60" h="55">
                    <a:moveTo>
                      <a:pt x="16" y="0"/>
                    </a:moveTo>
                    <a:cubicBezTo>
                      <a:pt x="17" y="1"/>
                      <a:pt x="60" y="45"/>
                      <a:pt x="60" y="45"/>
                    </a:cubicBezTo>
                    <a:cubicBezTo>
                      <a:pt x="0" y="55"/>
                      <a:pt x="0" y="55"/>
                      <a:pt x="0" y="55"/>
                    </a:cubicBezTo>
                    <a:lnTo>
                      <a:pt x="16" y="0"/>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5" name="Freeform 95"/>
              <p:cNvSpPr/>
              <p:nvPr/>
            </p:nvSpPr>
            <p:spPr bwMode="auto">
              <a:xfrm>
                <a:off x="6502646" y="2476455"/>
                <a:ext cx="135324" cy="133305"/>
              </a:xfrm>
              <a:custGeom>
                <a:avLst/>
                <a:gdLst>
                  <a:gd name="T0" fmla="*/ 156 w 201"/>
                  <a:gd name="T1" fmla="*/ 198 h 198"/>
                  <a:gd name="T2" fmla="*/ 0 w 201"/>
                  <a:gd name="T3" fmla="*/ 44 h 198"/>
                  <a:gd name="T4" fmla="*/ 45 w 201"/>
                  <a:gd name="T5" fmla="*/ 0 h 198"/>
                  <a:gd name="T6" fmla="*/ 201 w 201"/>
                  <a:gd name="T7" fmla="*/ 153 h 198"/>
                  <a:gd name="T8" fmla="*/ 156 w 201"/>
                  <a:gd name="T9" fmla="*/ 198 h 198"/>
                </a:gdLst>
                <a:ahLst/>
                <a:cxnLst>
                  <a:cxn ang="0">
                    <a:pos x="T0" y="T1"/>
                  </a:cxn>
                  <a:cxn ang="0">
                    <a:pos x="T2" y="T3"/>
                  </a:cxn>
                  <a:cxn ang="0">
                    <a:pos x="T4" y="T5"/>
                  </a:cxn>
                  <a:cxn ang="0">
                    <a:pos x="T6" y="T7"/>
                  </a:cxn>
                  <a:cxn ang="0">
                    <a:pos x="T8" y="T9"/>
                  </a:cxn>
                </a:cxnLst>
                <a:rect l="0" t="0" r="r" b="b"/>
                <a:pathLst>
                  <a:path w="201" h="198">
                    <a:moveTo>
                      <a:pt x="156" y="198"/>
                    </a:moveTo>
                    <a:lnTo>
                      <a:pt x="0" y="44"/>
                    </a:lnTo>
                    <a:lnTo>
                      <a:pt x="45" y="0"/>
                    </a:lnTo>
                    <a:lnTo>
                      <a:pt x="201" y="153"/>
                    </a:lnTo>
                    <a:lnTo>
                      <a:pt x="156" y="198"/>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6" name="Rectangle 96"/>
              <p:cNvSpPr>
                <a:spLocks noChangeArrowheads="1"/>
              </p:cNvSpPr>
              <p:nvPr/>
            </p:nvSpPr>
            <p:spPr bwMode="auto">
              <a:xfrm>
                <a:off x="6200355" y="2799618"/>
                <a:ext cx="311717" cy="31643"/>
              </a:xfrm>
              <a:prstGeom prst="rect">
                <a:avLst/>
              </a:pr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1" name="Group 8"/>
            <p:cNvGrpSpPr/>
            <p:nvPr/>
          </p:nvGrpSpPr>
          <p:grpSpPr>
            <a:xfrm>
              <a:off x="4322818" y="4501808"/>
              <a:ext cx="1025944" cy="1117533"/>
              <a:chOff x="4098452" y="4268661"/>
              <a:chExt cx="972853" cy="1059703"/>
            </a:xfrm>
          </p:grpSpPr>
          <p:sp>
            <p:nvSpPr>
              <p:cNvPr id="63" name="Freeform 60"/>
              <p:cNvSpPr>
                <a:spLocks noEditPoints="1"/>
              </p:cNvSpPr>
              <p:nvPr/>
            </p:nvSpPr>
            <p:spPr bwMode="auto">
              <a:xfrm>
                <a:off x="4354962" y="4408698"/>
                <a:ext cx="334608" cy="624108"/>
              </a:xfrm>
              <a:custGeom>
                <a:avLst/>
                <a:gdLst>
                  <a:gd name="T0" fmla="*/ 210 w 210"/>
                  <a:gd name="T1" fmla="*/ 261 h 392"/>
                  <a:gd name="T2" fmla="*/ 204 w 210"/>
                  <a:gd name="T3" fmla="*/ 290 h 392"/>
                  <a:gd name="T4" fmla="*/ 187 w 210"/>
                  <a:gd name="T5" fmla="*/ 318 h 392"/>
                  <a:gd name="T6" fmla="*/ 159 w 210"/>
                  <a:gd name="T7" fmla="*/ 341 h 392"/>
                  <a:gd name="T8" fmla="*/ 123 w 210"/>
                  <a:gd name="T9" fmla="*/ 355 h 392"/>
                  <a:gd name="T10" fmla="*/ 123 w 210"/>
                  <a:gd name="T11" fmla="*/ 392 h 392"/>
                  <a:gd name="T12" fmla="*/ 96 w 210"/>
                  <a:gd name="T13" fmla="*/ 392 h 392"/>
                  <a:gd name="T14" fmla="*/ 96 w 210"/>
                  <a:gd name="T15" fmla="*/ 358 h 392"/>
                  <a:gd name="T16" fmla="*/ 94 w 210"/>
                  <a:gd name="T17" fmla="*/ 358 h 392"/>
                  <a:gd name="T18" fmla="*/ 91 w 210"/>
                  <a:gd name="T19" fmla="*/ 358 h 392"/>
                  <a:gd name="T20" fmla="*/ 64 w 210"/>
                  <a:gd name="T21" fmla="*/ 357 h 392"/>
                  <a:gd name="T22" fmla="*/ 41 w 210"/>
                  <a:gd name="T23" fmla="*/ 352 h 392"/>
                  <a:gd name="T24" fmla="*/ 20 w 210"/>
                  <a:gd name="T25" fmla="*/ 345 h 392"/>
                  <a:gd name="T26" fmla="*/ 0 w 210"/>
                  <a:gd name="T27" fmla="*/ 335 h 392"/>
                  <a:gd name="T28" fmla="*/ 15 w 210"/>
                  <a:gd name="T29" fmla="*/ 288 h 392"/>
                  <a:gd name="T30" fmla="*/ 31 w 210"/>
                  <a:gd name="T31" fmla="*/ 297 h 392"/>
                  <a:gd name="T32" fmla="*/ 51 w 210"/>
                  <a:gd name="T33" fmla="*/ 306 h 392"/>
                  <a:gd name="T34" fmla="*/ 74 w 210"/>
                  <a:gd name="T35" fmla="*/ 314 h 392"/>
                  <a:gd name="T36" fmla="*/ 96 w 210"/>
                  <a:gd name="T37" fmla="*/ 318 h 392"/>
                  <a:gd name="T38" fmla="*/ 96 w 210"/>
                  <a:gd name="T39" fmla="*/ 219 h 392"/>
                  <a:gd name="T40" fmla="*/ 66 w 210"/>
                  <a:gd name="T41" fmla="*/ 206 h 392"/>
                  <a:gd name="T42" fmla="*/ 39 w 210"/>
                  <a:gd name="T43" fmla="*/ 188 h 392"/>
                  <a:gd name="T44" fmla="*/ 19 w 210"/>
                  <a:gd name="T45" fmla="*/ 160 h 392"/>
                  <a:gd name="T46" fmla="*/ 11 w 210"/>
                  <a:gd name="T47" fmla="*/ 119 h 392"/>
                  <a:gd name="T48" fmla="*/ 17 w 210"/>
                  <a:gd name="T49" fmla="*/ 94 h 392"/>
                  <a:gd name="T50" fmla="*/ 33 w 210"/>
                  <a:gd name="T51" fmla="*/ 69 h 392"/>
                  <a:gd name="T52" fmla="*/ 60 w 210"/>
                  <a:gd name="T53" fmla="*/ 48 h 392"/>
                  <a:gd name="T54" fmla="*/ 96 w 210"/>
                  <a:gd name="T55" fmla="*/ 35 h 392"/>
                  <a:gd name="T56" fmla="*/ 96 w 210"/>
                  <a:gd name="T57" fmla="*/ 0 h 392"/>
                  <a:gd name="T58" fmla="*/ 123 w 210"/>
                  <a:gd name="T59" fmla="*/ 0 h 392"/>
                  <a:gd name="T60" fmla="*/ 123 w 210"/>
                  <a:gd name="T61" fmla="*/ 32 h 392"/>
                  <a:gd name="T62" fmla="*/ 123 w 210"/>
                  <a:gd name="T63" fmla="*/ 32 h 392"/>
                  <a:gd name="T64" fmla="*/ 161 w 210"/>
                  <a:gd name="T65" fmla="*/ 34 h 392"/>
                  <a:gd name="T66" fmla="*/ 196 w 210"/>
                  <a:gd name="T67" fmla="*/ 40 h 392"/>
                  <a:gd name="T68" fmla="*/ 187 w 210"/>
                  <a:gd name="T69" fmla="*/ 87 h 392"/>
                  <a:gd name="T70" fmla="*/ 155 w 210"/>
                  <a:gd name="T71" fmla="*/ 77 h 392"/>
                  <a:gd name="T72" fmla="*/ 123 w 210"/>
                  <a:gd name="T73" fmla="*/ 72 h 392"/>
                  <a:gd name="T74" fmla="*/ 123 w 210"/>
                  <a:gd name="T75" fmla="*/ 159 h 392"/>
                  <a:gd name="T76" fmla="*/ 153 w 210"/>
                  <a:gd name="T77" fmla="*/ 172 h 392"/>
                  <a:gd name="T78" fmla="*/ 181 w 210"/>
                  <a:gd name="T79" fmla="*/ 191 h 392"/>
                  <a:gd name="T80" fmla="*/ 202 w 210"/>
                  <a:gd name="T81" fmla="*/ 219 h 392"/>
                  <a:gd name="T82" fmla="*/ 210 w 210"/>
                  <a:gd name="T83" fmla="*/ 261 h 392"/>
                  <a:gd name="T84" fmla="*/ 65 w 210"/>
                  <a:gd name="T85" fmla="*/ 110 h 392"/>
                  <a:gd name="T86" fmla="*/ 74 w 210"/>
                  <a:gd name="T87" fmla="*/ 133 h 392"/>
                  <a:gd name="T88" fmla="*/ 96 w 210"/>
                  <a:gd name="T89" fmla="*/ 148 h 392"/>
                  <a:gd name="T90" fmla="*/ 96 w 210"/>
                  <a:gd name="T91" fmla="*/ 73 h 392"/>
                  <a:gd name="T92" fmla="*/ 77 w 210"/>
                  <a:gd name="T93" fmla="*/ 79 h 392"/>
                  <a:gd name="T94" fmla="*/ 68 w 210"/>
                  <a:gd name="T95" fmla="*/ 90 h 392"/>
                  <a:gd name="T96" fmla="*/ 65 w 210"/>
                  <a:gd name="T97" fmla="*/ 110 h 392"/>
                  <a:gd name="T98" fmla="*/ 155 w 210"/>
                  <a:gd name="T99" fmla="*/ 269 h 392"/>
                  <a:gd name="T100" fmla="*/ 146 w 210"/>
                  <a:gd name="T101" fmla="*/ 246 h 392"/>
                  <a:gd name="T102" fmla="*/ 123 w 210"/>
                  <a:gd name="T103" fmla="*/ 230 h 392"/>
                  <a:gd name="T104" fmla="*/ 123 w 210"/>
                  <a:gd name="T105" fmla="*/ 316 h 392"/>
                  <a:gd name="T106" fmla="*/ 132 w 210"/>
                  <a:gd name="T107" fmla="*/ 314 h 392"/>
                  <a:gd name="T108" fmla="*/ 140 w 210"/>
                  <a:gd name="T109" fmla="*/ 311 h 392"/>
                  <a:gd name="T110" fmla="*/ 151 w 210"/>
                  <a:gd name="T111" fmla="*/ 298 h 392"/>
                  <a:gd name="T112" fmla="*/ 155 w 210"/>
                  <a:gd name="T113" fmla="*/ 26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0" h="392">
                    <a:moveTo>
                      <a:pt x="210" y="261"/>
                    </a:moveTo>
                    <a:cubicBezTo>
                      <a:pt x="210" y="271"/>
                      <a:pt x="208" y="281"/>
                      <a:pt x="204" y="290"/>
                    </a:cubicBezTo>
                    <a:cubicBezTo>
                      <a:pt x="200" y="300"/>
                      <a:pt x="194" y="310"/>
                      <a:pt x="187" y="318"/>
                    </a:cubicBezTo>
                    <a:cubicBezTo>
                      <a:pt x="179" y="327"/>
                      <a:pt x="170" y="334"/>
                      <a:pt x="159" y="341"/>
                    </a:cubicBezTo>
                    <a:cubicBezTo>
                      <a:pt x="148" y="347"/>
                      <a:pt x="136" y="352"/>
                      <a:pt x="123" y="355"/>
                    </a:cubicBezTo>
                    <a:cubicBezTo>
                      <a:pt x="123" y="392"/>
                      <a:pt x="123" y="392"/>
                      <a:pt x="123" y="392"/>
                    </a:cubicBezTo>
                    <a:cubicBezTo>
                      <a:pt x="96" y="392"/>
                      <a:pt x="96" y="392"/>
                      <a:pt x="96" y="392"/>
                    </a:cubicBezTo>
                    <a:cubicBezTo>
                      <a:pt x="96" y="358"/>
                      <a:pt x="96" y="358"/>
                      <a:pt x="96" y="358"/>
                    </a:cubicBezTo>
                    <a:cubicBezTo>
                      <a:pt x="95" y="358"/>
                      <a:pt x="94" y="358"/>
                      <a:pt x="94" y="358"/>
                    </a:cubicBezTo>
                    <a:cubicBezTo>
                      <a:pt x="93" y="358"/>
                      <a:pt x="92" y="358"/>
                      <a:pt x="91" y="358"/>
                    </a:cubicBezTo>
                    <a:cubicBezTo>
                      <a:pt x="82" y="358"/>
                      <a:pt x="73" y="358"/>
                      <a:pt x="64" y="357"/>
                    </a:cubicBezTo>
                    <a:cubicBezTo>
                      <a:pt x="56" y="356"/>
                      <a:pt x="48" y="354"/>
                      <a:pt x="41" y="352"/>
                    </a:cubicBezTo>
                    <a:cubicBezTo>
                      <a:pt x="34" y="350"/>
                      <a:pt x="27" y="348"/>
                      <a:pt x="20" y="345"/>
                    </a:cubicBezTo>
                    <a:cubicBezTo>
                      <a:pt x="13" y="342"/>
                      <a:pt x="7" y="339"/>
                      <a:pt x="0" y="335"/>
                    </a:cubicBezTo>
                    <a:cubicBezTo>
                      <a:pt x="15" y="288"/>
                      <a:pt x="15" y="288"/>
                      <a:pt x="15" y="288"/>
                    </a:cubicBezTo>
                    <a:cubicBezTo>
                      <a:pt x="19" y="291"/>
                      <a:pt x="25" y="294"/>
                      <a:pt x="31" y="297"/>
                    </a:cubicBezTo>
                    <a:cubicBezTo>
                      <a:pt x="37" y="301"/>
                      <a:pt x="44" y="304"/>
                      <a:pt x="51" y="306"/>
                    </a:cubicBezTo>
                    <a:cubicBezTo>
                      <a:pt x="59" y="309"/>
                      <a:pt x="66" y="312"/>
                      <a:pt x="74" y="314"/>
                    </a:cubicBezTo>
                    <a:cubicBezTo>
                      <a:pt x="82" y="316"/>
                      <a:pt x="89" y="317"/>
                      <a:pt x="96" y="318"/>
                    </a:cubicBezTo>
                    <a:cubicBezTo>
                      <a:pt x="96" y="219"/>
                      <a:pt x="96" y="219"/>
                      <a:pt x="96" y="219"/>
                    </a:cubicBezTo>
                    <a:cubicBezTo>
                      <a:pt x="86" y="215"/>
                      <a:pt x="76" y="211"/>
                      <a:pt x="66" y="206"/>
                    </a:cubicBezTo>
                    <a:cubicBezTo>
                      <a:pt x="56" y="201"/>
                      <a:pt x="47" y="195"/>
                      <a:pt x="39" y="188"/>
                    </a:cubicBezTo>
                    <a:cubicBezTo>
                      <a:pt x="30" y="180"/>
                      <a:pt x="24" y="171"/>
                      <a:pt x="19" y="160"/>
                    </a:cubicBezTo>
                    <a:cubicBezTo>
                      <a:pt x="13" y="149"/>
                      <a:pt x="11" y="136"/>
                      <a:pt x="11" y="119"/>
                    </a:cubicBezTo>
                    <a:cubicBezTo>
                      <a:pt x="11" y="111"/>
                      <a:pt x="13" y="103"/>
                      <a:pt x="17" y="94"/>
                    </a:cubicBezTo>
                    <a:cubicBezTo>
                      <a:pt x="21" y="85"/>
                      <a:pt x="26" y="77"/>
                      <a:pt x="33" y="69"/>
                    </a:cubicBezTo>
                    <a:cubicBezTo>
                      <a:pt x="41" y="61"/>
                      <a:pt x="50" y="54"/>
                      <a:pt x="60" y="48"/>
                    </a:cubicBezTo>
                    <a:cubicBezTo>
                      <a:pt x="71" y="42"/>
                      <a:pt x="83" y="37"/>
                      <a:pt x="96" y="35"/>
                    </a:cubicBezTo>
                    <a:cubicBezTo>
                      <a:pt x="96" y="0"/>
                      <a:pt x="96" y="0"/>
                      <a:pt x="96" y="0"/>
                    </a:cubicBezTo>
                    <a:cubicBezTo>
                      <a:pt x="123" y="0"/>
                      <a:pt x="123" y="0"/>
                      <a:pt x="123" y="0"/>
                    </a:cubicBezTo>
                    <a:cubicBezTo>
                      <a:pt x="123" y="32"/>
                      <a:pt x="123" y="32"/>
                      <a:pt x="123" y="32"/>
                    </a:cubicBezTo>
                    <a:cubicBezTo>
                      <a:pt x="123" y="32"/>
                      <a:pt x="123" y="32"/>
                      <a:pt x="123" y="32"/>
                    </a:cubicBezTo>
                    <a:cubicBezTo>
                      <a:pt x="137" y="32"/>
                      <a:pt x="149" y="33"/>
                      <a:pt x="161" y="34"/>
                    </a:cubicBezTo>
                    <a:cubicBezTo>
                      <a:pt x="172" y="36"/>
                      <a:pt x="184" y="38"/>
                      <a:pt x="196" y="40"/>
                    </a:cubicBezTo>
                    <a:cubicBezTo>
                      <a:pt x="187" y="87"/>
                      <a:pt x="187" y="87"/>
                      <a:pt x="187" y="87"/>
                    </a:cubicBezTo>
                    <a:cubicBezTo>
                      <a:pt x="176" y="83"/>
                      <a:pt x="166" y="80"/>
                      <a:pt x="155" y="77"/>
                    </a:cubicBezTo>
                    <a:cubicBezTo>
                      <a:pt x="143" y="74"/>
                      <a:pt x="133" y="73"/>
                      <a:pt x="123" y="72"/>
                    </a:cubicBezTo>
                    <a:cubicBezTo>
                      <a:pt x="123" y="159"/>
                      <a:pt x="123" y="159"/>
                      <a:pt x="123" y="159"/>
                    </a:cubicBezTo>
                    <a:cubicBezTo>
                      <a:pt x="132" y="163"/>
                      <a:pt x="143" y="168"/>
                      <a:pt x="153" y="172"/>
                    </a:cubicBezTo>
                    <a:cubicBezTo>
                      <a:pt x="163" y="177"/>
                      <a:pt x="173" y="183"/>
                      <a:pt x="181" y="191"/>
                    </a:cubicBezTo>
                    <a:cubicBezTo>
                      <a:pt x="190" y="198"/>
                      <a:pt x="197" y="208"/>
                      <a:pt x="202" y="219"/>
                    </a:cubicBezTo>
                    <a:cubicBezTo>
                      <a:pt x="207" y="230"/>
                      <a:pt x="210" y="244"/>
                      <a:pt x="210" y="261"/>
                    </a:cubicBezTo>
                    <a:moveTo>
                      <a:pt x="65" y="110"/>
                    </a:moveTo>
                    <a:cubicBezTo>
                      <a:pt x="65" y="119"/>
                      <a:pt x="68" y="127"/>
                      <a:pt x="74" y="133"/>
                    </a:cubicBezTo>
                    <a:cubicBezTo>
                      <a:pt x="80" y="139"/>
                      <a:pt x="87" y="144"/>
                      <a:pt x="96" y="148"/>
                    </a:cubicBezTo>
                    <a:cubicBezTo>
                      <a:pt x="96" y="73"/>
                      <a:pt x="96" y="73"/>
                      <a:pt x="96" y="73"/>
                    </a:cubicBezTo>
                    <a:cubicBezTo>
                      <a:pt x="88" y="74"/>
                      <a:pt x="82" y="76"/>
                      <a:pt x="77" y="79"/>
                    </a:cubicBezTo>
                    <a:cubicBezTo>
                      <a:pt x="73" y="81"/>
                      <a:pt x="70" y="85"/>
                      <a:pt x="68" y="90"/>
                    </a:cubicBezTo>
                    <a:cubicBezTo>
                      <a:pt x="66" y="95"/>
                      <a:pt x="65" y="102"/>
                      <a:pt x="65" y="110"/>
                    </a:cubicBezTo>
                    <a:moveTo>
                      <a:pt x="155" y="269"/>
                    </a:moveTo>
                    <a:cubicBezTo>
                      <a:pt x="155" y="260"/>
                      <a:pt x="152" y="252"/>
                      <a:pt x="146" y="246"/>
                    </a:cubicBezTo>
                    <a:cubicBezTo>
                      <a:pt x="140" y="240"/>
                      <a:pt x="132" y="235"/>
                      <a:pt x="123" y="230"/>
                    </a:cubicBezTo>
                    <a:cubicBezTo>
                      <a:pt x="123" y="316"/>
                      <a:pt x="123" y="316"/>
                      <a:pt x="123" y="316"/>
                    </a:cubicBezTo>
                    <a:cubicBezTo>
                      <a:pt x="126" y="316"/>
                      <a:pt x="129" y="315"/>
                      <a:pt x="132" y="314"/>
                    </a:cubicBezTo>
                    <a:cubicBezTo>
                      <a:pt x="134" y="313"/>
                      <a:pt x="137" y="312"/>
                      <a:pt x="140" y="311"/>
                    </a:cubicBezTo>
                    <a:cubicBezTo>
                      <a:pt x="144" y="309"/>
                      <a:pt x="148" y="305"/>
                      <a:pt x="151" y="298"/>
                    </a:cubicBezTo>
                    <a:cubicBezTo>
                      <a:pt x="154" y="290"/>
                      <a:pt x="155" y="281"/>
                      <a:pt x="155" y="269"/>
                    </a:cubicBezTo>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4" name="Freeform 64"/>
              <p:cNvSpPr>
                <a:spLocks noEditPoints="1"/>
              </p:cNvSpPr>
              <p:nvPr/>
            </p:nvSpPr>
            <p:spPr bwMode="auto">
              <a:xfrm>
                <a:off x="4183282" y="4288858"/>
                <a:ext cx="888023" cy="1039506"/>
              </a:xfrm>
              <a:custGeom>
                <a:avLst/>
                <a:gdLst>
                  <a:gd name="T0" fmla="*/ 231 w 558"/>
                  <a:gd name="T1" fmla="*/ 391 h 653"/>
                  <a:gd name="T2" fmla="*/ 248 w 558"/>
                  <a:gd name="T3" fmla="*/ 386 h 653"/>
                  <a:gd name="T4" fmla="*/ 263 w 558"/>
                  <a:gd name="T5" fmla="*/ 344 h 653"/>
                  <a:gd name="T6" fmla="*/ 231 w 558"/>
                  <a:gd name="T7" fmla="*/ 305 h 653"/>
                  <a:gd name="T8" fmla="*/ 185 w 558"/>
                  <a:gd name="T9" fmla="*/ 154 h 653"/>
                  <a:gd name="T10" fmla="*/ 173 w 558"/>
                  <a:gd name="T11" fmla="*/ 185 h 653"/>
                  <a:gd name="T12" fmla="*/ 204 w 558"/>
                  <a:gd name="T13" fmla="*/ 223 h 653"/>
                  <a:gd name="T14" fmla="*/ 204 w 558"/>
                  <a:gd name="T15" fmla="*/ 393 h 653"/>
                  <a:gd name="T16" fmla="*/ 174 w 558"/>
                  <a:gd name="T17" fmla="*/ 281 h 653"/>
                  <a:gd name="T18" fmla="*/ 127 w 558"/>
                  <a:gd name="T19" fmla="*/ 235 h 653"/>
                  <a:gd name="T20" fmla="*/ 125 w 558"/>
                  <a:gd name="T21" fmla="*/ 169 h 653"/>
                  <a:gd name="T22" fmla="*/ 168 w 558"/>
                  <a:gd name="T23" fmla="*/ 123 h 653"/>
                  <a:gd name="T24" fmla="*/ 204 w 558"/>
                  <a:gd name="T25" fmla="*/ 75 h 653"/>
                  <a:gd name="T26" fmla="*/ 231 w 558"/>
                  <a:gd name="T27" fmla="*/ 107 h 653"/>
                  <a:gd name="T28" fmla="*/ 269 w 558"/>
                  <a:gd name="T29" fmla="*/ 109 h 653"/>
                  <a:gd name="T30" fmla="*/ 295 w 558"/>
                  <a:gd name="T31" fmla="*/ 162 h 653"/>
                  <a:gd name="T32" fmla="*/ 231 w 558"/>
                  <a:gd name="T33" fmla="*/ 147 h 653"/>
                  <a:gd name="T34" fmla="*/ 261 w 558"/>
                  <a:gd name="T35" fmla="*/ 247 h 653"/>
                  <a:gd name="T36" fmla="*/ 310 w 558"/>
                  <a:gd name="T37" fmla="*/ 294 h 653"/>
                  <a:gd name="T38" fmla="*/ 312 w 558"/>
                  <a:gd name="T39" fmla="*/ 365 h 653"/>
                  <a:gd name="T40" fmla="*/ 267 w 558"/>
                  <a:gd name="T41" fmla="*/ 416 h 653"/>
                  <a:gd name="T42" fmla="*/ 231 w 558"/>
                  <a:gd name="T43" fmla="*/ 467 h 653"/>
                  <a:gd name="T44" fmla="*/ 204 w 558"/>
                  <a:gd name="T45" fmla="*/ 433 h 653"/>
                  <a:gd name="T46" fmla="*/ 199 w 558"/>
                  <a:gd name="T47" fmla="*/ 433 h 653"/>
                  <a:gd name="T48" fmla="*/ 149 w 558"/>
                  <a:gd name="T49" fmla="*/ 427 h 653"/>
                  <a:gd name="T50" fmla="*/ 108 w 558"/>
                  <a:gd name="T51" fmla="*/ 410 h 653"/>
                  <a:gd name="T52" fmla="*/ 139 w 558"/>
                  <a:gd name="T53" fmla="*/ 372 h 653"/>
                  <a:gd name="T54" fmla="*/ 182 w 558"/>
                  <a:gd name="T55" fmla="*/ 389 h 653"/>
                  <a:gd name="T56" fmla="*/ 279 w 558"/>
                  <a:gd name="T57" fmla="*/ 0 h 653"/>
                  <a:gd name="T58" fmla="*/ 279 w 558"/>
                  <a:gd name="T59" fmla="*/ 558 h 653"/>
                  <a:gd name="T60" fmla="*/ 405 w 558"/>
                  <a:gd name="T61" fmla="*/ 653 h 653"/>
                  <a:gd name="T62" fmla="*/ 558 w 558"/>
                  <a:gd name="T63" fmla="*/ 279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58" h="653">
                    <a:moveTo>
                      <a:pt x="231" y="305"/>
                    </a:moveTo>
                    <a:cubicBezTo>
                      <a:pt x="231" y="391"/>
                      <a:pt x="231" y="391"/>
                      <a:pt x="231" y="391"/>
                    </a:cubicBezTo>
                    <a:cubicBezTo>
                      <a:pt x="234" y="391"/>
                      <a:pt x="237" y="390"/>
                      <a:pt x="240" y="389"/>
                    </a:cubicBezTo>
                    <a:cubicBezTo>
                      <a:pt x="242" y="388"/>
                      <a:pt x="245" y="387"/>
                      <a:pt x="248" y="386"/>
                    </a:cubicBezTo>
                    <a:cubicBezTo>
                      <a:pt x="252" y="384"/>
                      <a:pt x="256" y="380"/>
                      <a:pt x="259" y="373"/>
                    </a:cubicBezTo>
                    <a:cubicBezTo>
                      <a:pt x="262" y="365"/>
                      <a:pt x="263" y="356"/>
                      <a:pt x="263" y="344"/>
                    </a:cubicBezTo>
                    <a:cubicBezTo>
                      <a:pt x="263" y="335"/>
                      <a:pt x="260" y="327"/>
                      <a:pt x="254" y="321"/>
                    </a:cubicBezTo>
                    <a:cubicBezTo>
                      <a:pt x="248" y="315"/>
                      <a:pt x="240" y="310"/>
                      <a:pt x="231" y="305"/>
                    </a:cubicBezTo>
                    <a:moveTo>
                      <a:pt x="204" y="148"/>
                    </a:moveTo>
                    <a:cubicBezTo>
                      <a:pt x="196" y="149"/>
                      <a:pt x="190" y="151"/>
                      <a:pt x="185" y="154"/>
                    </a:cubicBezTo>
                    <a:cubicBezTo>
                      <a:pt x="181" y="156"/>
                      <a:pt x="178" y="160"/>
                      <a:pt x="176" y="165"/>
                    </a:cubicBezTo>
                    <a:cubicBezTo>
                      <a:pt x="174" y="170"/>
                      <a:pt x="173" y="177"/>
                      <a:pt x="173" y="185"/>
                    </a:cubicBezTo>
                    <a:cubicBezTo>
                      <a:pt x="173" y="194"/>
                      <a:pt x="176" y="202"/>
                      <a:pt x="182" y="208"/>
                    </a:cubicBezTo>
                    <a:cubicBezTo>
                      <a:pt x="188" y="214"/>
                      <a:pt x="195" y="219"/>
                      <a:pt x="204" y="223"/>
                    </a:cubicBezTo>
                    <a:cubicBezTo>
                      <a:pt x="204" y="148"/>
                      <a:pt x="204" y="148"/>
                      <a:pt x="204" y="148"/>
                    </a:cubicBezTo>
                    <a:moveTo>
                      <a:pt x="204" y="393"/>
                    </a:moveTo>
                    <a:cubicBezTo>
                      <a:pt x="204" y="294"/>
                      <a:pt x="204" y="294"/>
                      <a:pt x="204" y="294"/>
                    </a:cubicBezTo>
                    <a:cubicBezTo>
                      <a:pt x="194" y="290"/>
                      <a:pt x="184" y="286"/>
                      <a:pt x="174" y="281"/>
                    </a:cubicBezTo>
                    <a:cubicBezTo>
                      <a:pt x="164" y="276"/>
                      <a:pt x="155" y="270"/>
                      <a:pt x="147" y="263"/>
                    </a:cubicBezTo>
                    <a:cubicBezTo>
                      <a:pt x="138" y="255"/>
                      <a:pt x="132" y="246"/>
                      <a:pt x="127" y="235"/>
                    </a:cubicBezTo>
                    <a:cubicBezTo>
                      <a:pt x="121" y="224"/>
                      <a:pt x="119" y="211"/>
                      <a:pt x="119" y="194"/>
                    </a:cubicBezTo>
                    <a:cubicBezTo>
                      <a:pt x="119" y="186"/>
                      <a:pt x="121" y="178"/>
                      <a:pt x="125" y="169"/>
                    </a:cubicBezTo>
                    <a:cubicBezTo>
                      <a:pt x="129" y="160"/>
                      <a:pt x="134" y="152"/>
                      <a:pt x="141" y="144"/>
                    </a:cubicBezTo>
                    <a:cubicBezTo>
                      <a:pt x="149" y="136"/>
                      <a:pt x="158" y="129"/>
                      <a:pt x="168" y="123"/>
                    </a:cubicBezTo>
                    <a:cubicBezTo>
                      <a:pt x="179" y="117"/>
                      <a:pt x="191" y="112"/>
                      <a:pt x="204" y="110"/>
                    </a:cubicBezTo>
                    <a:cubicBezTo>
                      <a:pt x="204" y="75"/>
                      <a:pt x="204" y="75"/>
                      <a:pt x="204" y="75"/>
                    </a:cubicBezTo>
                    <a:cubicBezTo>
                      <a:pt x="231" y="75"/>
                      <a:pt x="231" y="75"/>
                      <a:pt x="231" y="75"/>
                    </a:cubicBezTo>
                    <a:cubicBezTo>
                      <a:pt x="231" y="107"/>
                      <a:pt x="231" y="107"/>
                      <a:pt x="231" y="107"/>
                    </a:cubicBezTo>
                    <a:cubicBezTo>
                      <a:pt x="231" y="107"/>
                      <a:pt x="231" y="107"/>
                      <a:pt x="231" y="107"/>
                    </a:cubicBezTo>
                    <a:cubicBezTo>
                      <a:pt x="245" y="107"/>
                      <a:pt x="257" y="108"/>
                      <a:pt x="269" y="109"/>
                    </a:cubicBezTo>
                    <a:cubicBezTo>
                      <a:pt x="280" y="111"/>
                      <a:pt x="292" y="113"/>
                      <a:pt x="304" y="115"/>
                    </a:cubicBezTo>
                    <a:cubicBezTo>
                      <a:pt x="295" y="162"/>
                      <a:pt x="295" y="162"/>
                      <a:pt x="295" y="162"/>
                    </a:cubicBezTo>
                    <a:cubicBezTo>
                      <a:pt x="284" y="158"/>
                      <a:pt x="274" y="155"/>
                      <a:pt x="263" y="152"/>
                    </a:cubicBezTo>
                    <a:cubicBezTo>
                      <a:pt x="251" y="149"/>
                      <a:pt x="241" y="148"/>
                      <a:pt x="231" y="147"/>
                    </a:cubicBezTo>
                    <a:cubicBezTo>
                      <a:pt x="231" y="234"/>
                      <a:pt x="231" y="234"/>
                      <a:pt x="231" y="234"/>
                    </a:cubicBezTo>
                    <a:cubicBezTo>
                      <a:pt x="240" y="238"/>
                      <a:pt x="251" y="243"/>
                      <a:pt x="261" y="247"/>
                    </a:cubicBezTo>
                    <a:cubicBezTo>
                      <a:pt x="271" y="252"/>
                      <a:pt x="281" y="258"/>
                      <a:pt x="289" y="266"/>
                    </a:cubicBezTo>
                    <a:cubicBezTo>
                      <a:pt x="298" y="273"/>
                      <a:pt x="305" y="283"/>
                      <a:pt x="310" y="294"/>
                    </a:cubicBezTo>
                    <a:cubicBezTo>
                      <a:pt x="315" y="305"/>
                      <a:pt x="318" y="319"/>
                      <a:pt x="318" y="336"/>
                    </a:cubicBezTo>
                    <a:cubicBezTo>
                      <a:pt x="318" y="346"/>
                      <a:pt x="316" y="356"/>
                      <a:pt x="312" y="365"/>
                    </a:cubicBezTo>
                    <a:cubicBezTo>
                      <a:pt x="308" y="375"/>
                      <a:pt x="302" y="385"/>
                      <a:pt x="295" y="393"/>
                    </a:cubicBezTo>
                    <a:cubicBezTo>
                      <a:pt x="287" y="402"/>
                      <a:pt x="278" y="409"/>
                      <a:pt x="267" y="416"/>
                    </a:cubicBezTo>
                    <a:cubicBezTo>
                      <a:pt x="256" y="422"/>
                      <a:pt x="244" y="427"/>
                      <a:pt x="231" y="430"/>
                    </a:cubicBezTo>
                    <a:cubicBezTo>
                      <a:pt x="231" y="467"/>
                      <a:pt x="231" y="467"/>
                      <a:pt x="231" y="467"/>
                    </a:cubicBezTo>
                    <a:cubicBezTo>
                      <a:pt x="204" y="467"/>
                      <a:pt x="204" y="467"/>
                      <a:pt x="204" y="467"/>
                    </a:cubicBezTo>
                    <a:cubicBezTo>
                      <a:pt x="204" y="433"/>
                      <a:pt x="204" y="433"/>
                      <a:pt x="204" y="433"/>
                    </a:cubicBezTo>
                    <a:cubicBezTo>
                      <a:pt x="203" y="433"/>
                      <a:pt x="202" y="433"/>
                      <a:pt x="202" y="433"/>
                    </a:cubicBezTo>
                    <a:cubicBezTo>
                      <a:pt x="201" y="433"/>
                      <a:pt x="200" y="433"/>
                      <a:pt x="199" y="433"/>
                    </a:cubicBezTo>
                    <a:cubicBezTo>
                      <a:pt x="190" y="433"/>
                      <a:pt x="181" y="433"/>
                      <a:pt x="172" y="432"/>
                    </a:cubicBezTo>
                    <a:cubicBezTo>
                      <a:pt x="164" y="431"/>
                      <a:pt x="156" y="429"/>
                      <a:pt x="149" y="427"/>
                    </a:cubicBezTo>
                    <a:cubicBezTo>
                      <a:pt x="142" y="425"/>
                      <a:pt x="135" y="423"/>
                      <a:pt x="128" y="420"/>
                    </a:cubicBezTo>
                    <a:cubicBezTo>
                      <a:pt x="121" y="417"/>
                      <a:pt x="115" y="414"/>
                      <a:pt x="108" y="410"/>
                    </a:cubicBezTo>
                    <a:cubicBezTo>
                      <a:pt x="123" y="363"/>
                      <a:pt x="123" y="363"/>
                      <a:pt x="123" y="363"/>
                    </a:cubicBezTo>
                    <a:cubicBezTo>
                      <a:pt x="127" y="366"/>
                      <a:pt x="133" y="369"/>
                      <a:pt x="139" y="372"/>
                    </a:cubicBezTo>
                    <a:cubicBezTo>
                      <a:pt x="145" y="376"/>
                      <a:pt x="152" y="379"/>
                      <a:pt x="159" y="381"/>
                    </a:cubicBezTo>
                    <a:cubicBezTo>
                      <a:pt x="167" y="384"/>
                      <a:pt x="174" y="387"/>
                      <a:pt x="182" y="389"/>
                    </a:cubicBezTo>
                    <a:cubicBezTo>
                      <a:pt x="190" y="391"/>
                      <a:pt x="197" y="392"/>
                      <a:pt x="204" y="393"/>
                    </a:cubicBezTo>
                    <a:moveTo>
                      <a:pt x="279" y="0"/>
                    </a:moveTo>
                    <a:cubicBezTo>
                      <a:pt x="125" y="0"/>
                      <a:pt x="0" y="125"/>
                      <a:pt x="0" y="279"/>
                    </a:cubicBezTo>
                    <a:cubicBezTo>
                      <a:pt x="0" y="433"/>
                      <a:pt x="125" y="558"/>
                      <a:pt x="279" y="558"/>
                    </a:cubicBezTo>
                    <a:cubicBezTo>
                      <a:pt x="284" y="558"/>
                      <a:pt x="288" y="558"/>
                      <a:pt x="292" y="558"/>
                    </a:cubicBezTo>
                    <a:cubicBezTo>
                      <a:pt x="405" y="653"/>
                      <a:pt x="405" y="653"/>
                      <a:pt x="405" y="653"/>
                    </a:cubicBezTo>
                    <a:cubicBezTo>
                      <a:pt x="417" y="522"/>
                      <a:pt x="417" y="522"/>
                      <a:pt x="417" y="522"/>
                    </a:cubicBezTo>
                    <a:cubicBezTo>
                      <a:pt x="501" y="474"/>
                      <a:pt x="558" y="383"/>
                      <a:pt x="558" y="279"/>
                    </a:cubicBezTo>
                    <a:cubicBezTo>
                      <a:pt x="558" y="125"/>
                      <a:pt x="433" y="0"/>
                      <a:pt x="279"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5" name="Freeform 65"/>
              <p:cNvSpPr>
                <a:spLocks noEditPoints="1"/>
              </p:cNvSpPr>
              <p:nvPr/>
            </p:nvSpPr>
            <p:spPr bwMode="auto">
              <a:xfrm>
                <a:off x="4354962" y="4408698"/>
                <a:ext cx="334608" cy="624108"/>
              </a:xfrm>
              <a:custGeom>
                <a:avLst/>
                <a:gdLst>
                  <a:gd name="T0" fmla="*/ 123 w 210"/>
                  <a:gd name="T1" fmla="*/ 316 h 392"/>
                  <a:gd name="T2" fmla="*/ 123 w 210"/>
                  <a:gd name="T3" fmla="*/ 230 h 392"/>
                  <a:gd name="T4" fmla="*/ 146 w 210"/>
                  <a:gd name="T5" fmla="*/ 246 h 392"/>
                  <a:gd name="T6" fmla="*/ 155 w 210"/>
                  <a:gd name="T7" fmla="*/ 269 h 392"/>
                  <a:gd name="T8" fmla="*/ 151 w 210"/>
                  <a:gd name="T9" fmla="*/ 298 h 392"/>
                  <a:gd name="T10" fmla="*/ 140 w 210"/>
                  <a:gd name="T11" fmla="*/ 311 h 392"/>
                  <a:gd name="T12" fmla="*/ 132 w 210"/>
                  <a:gd name="T13" fmla="*/ 314 h 392"/>
                  <a:gd name="T14" fmla="*/ 123 w 210"/>
                  <a:gd name="T15" fmla="*/ 316 h 392"/>
                  <a:gd name="T16" fmla="*/ 96 w 210"/>
                  <a:gd name="T17" fmla="*/ 148 h 392"/>
                  <a:gd name="T18" fmla="*/ 74 w 210"/>
                  <a:gd name="T19" fmla="*/ 133 h 392"/>
                  <a:gd name="T20" fmla="*/ 65 w 210"/>
                  <a:gd name="T21" fmla="*/ 110 h 392"/>
                  <a:gd name="T22" fmla="*/ 68 w 210"/>
                  <a:gd name="T23" fmla="*/ 90 h 392"/>
                  <a:gd name="T24" fmla="*/ 77 w 210"/>
                  <a:gd name="T25" fmla="*/ 79 h 392"/>
                  <a:gd name="T26" fmla="*/ 96 w 210"/>
                  <a:gd name="T27" fmla="*/ 73 h 392"/>
                  <a:gd name="T28" fmla="*/ 96 w 210"/>
                  <a:gd name="T29" fmla="*/ 148 h 392"/>
                  <a:gd name="T30" fmla="*/ 123 w 210"/>
                  <a:gd name="T31" fmla="*/ 0 h 392"/>
                  <a:gd name="T32" fmla="*/ 96 w 210"/>
                  <a:gd name="T33" fmla="*/ 0 h 392"/>
                  <a:gd name="T34" fmla="*/ 96 w 210"/>
                  <a:gd name="T35" fmla="*/ 35 h 392"/>
                  <a:gd name="T36" fmla="*/ 60 w 210"/>
                  <a:gd name="T37" fmla="*/ 48 h 392"/>
                  <a:gd name="T38" fmla="*/ 33 w 210"/>
                  <a:gd name="T39" fmla="*/ 69 h 392"/>
                  <a:gd name="T40" fmla="*/ 17 w 210"/>
                  <a:gd name="T41" fmla="*/ 94 h 392"/>
                  <a:gd name="T42" fmla="*/ 11 w 210"/>
                  <a:gd name="T43" fmla="*/ 119 h 392"/>
                  <a:gd name="T44" fmla="*/ 19 w 210"/>
                  <a:gd name="T45" fmla="*/ 160 h 392"/>
                  <a:gd name="T46" fmla="*/ 39 w 210"/>
                  <a:gd name="T47" fmla="*/ 188 h 392"/>
                  <a:gd name="T48" fmla="*/ 66 w 210"/>
                  <a:gd name="T49" fmla="*/ 206 h 392"/>
                  <a:gd name="T50" fmla="*/ 96 w 210"/>
                  <a:gd name="T51" fmla="*/ 219 h 392"/>
                  <a:gd name="T52" fmla="*/ 96 w 210"/>
                  <a:gd name="T53" fmla="*/ 318 h 392"/>
                  <a:gd name="T54" fmla="*/ 74 w 210"/>
                  <a:gd name="T55" fmla="*/ 314 h 392"/>
                  <a:gd name="T56" fmla="*/ 51 w 210"/>
                  <a:gd name="T57" fmla="*/ 306 h 392"/>
                  <a:gd name="T58" fmla="*/ 31 w 210"/>
                  <a:gd name="T59" fmla="*/ 297 h 392"/>
                  <a:gd name="T60" fmla="*/ 15 w 210"/>
                  <a:gd name="T61" fmla="*/ 288 h 392"/>
                  <a:gd name="T62" fmla="*/ 0 w 210"/>
                  <a:gd name="T63" fmla="*/ 335 h 392"/>
                  <a:gd name="T64" fmla="*/ 20 w 210"/>
                  <a:gd name="T65" fmla="*/ 345 h 392"/>
                  <a:gd name="T66" fmla="*/ 41 w 210"/>
                  <a:gd name="T67" fmla="*/ 352 h 392"/>
                  <a:gd name="T68" fmla="*/ 64 w 210"/>
                  <a:gd name="T69" fmla="*/ 357 h 392"/>
                  <a:gd name="T70" fmla="*/ 91 w 210"/>
                  <a:gd name="T71" fmla="*/ 358 h 392"/>
                  <a:gd name="T72" fmla="*/ 94 w 210"/>
                  <a:gd name="T73" fmla="*/ 358 h 392"/>
                  <a:gd name="T74" fmla="*/ 96 w 210"/>
                  <a:gd name="T75" fmla="*/ 358 h 392"/>
                  <a:gd name="T76" fmla="*/ 96 w 210"/>
                  <a:gd name="T77" fmla="*/ 392 h 392"/>
                  <a:gd name="T78" fmla="*/ 123 w 210"/>
                  <a:gd name="T79" fmla="*/ 392 h 392"/>
                  <a:gd name="T80" fmla="*/ 123 w 210"/>
                  <a:gd name="T81" fmla="*/ 355 h 392"/>
                  <a:gd name="T82" fmla="*/ 159 w 210"/>
                  <a:gd name="T83" fmla="*/ 341 h 392"/>
                  <a:gd name="T84" fmla="*/ 187 w 210"/>
                  <a:gd name="T85" fmla="*/ 318 h 392"/>
                  <a:gd name="T86" fmla="*/ 204 w 210"/>
                  <a:gd name="T87" fmla="*/ 290 h 392"/>
                  <a:gd name="T88" fmla="*/ 210 w 210"/>
                  <a:gd name="T89" fmla="*/ 261 h 392"/>
                  <a:gd name="T90" fmla="*/ 202 w 210"/>
                  <a:gd name="T91" fmla="*/ 219 h 392"/>
                  <a:gd name="T92" fmla="*/ 181 w 210"/>
                  <a:gd name="T93" fmla="*/ 191 h 392"/>
                  <a:gd name="T94" fmla="*/ 153 w 210"/>
                  <a:gd name="T95" fmla="*/ 172 h 392"/>
                  <a:gd name="T96" fmla="*/ 123 w 210"/>
                  <a:gd name="T97" fmla="*/ 159 h 392"/>
                  <a:gd name="T98" fmla="*/ 123 w 210"/>
                  <a:gd name="T99" fmla="*/ 72 h 392"/>
                  <a:gd name="T100" fmla="*/ 155 w 210"/>
                  <a:gd name="T101" fmla="*/ 77 h 392"/>
                  <a:gd name="T102" fmla="*/ 187 w 210"/>
                  <a:gd name="T103" fmla="*/ 87 h 392"/>
                  <a:gd name="T104" fmla="*/ 196 w 210"/>
                  <a:gd name="T105" fmla="*/ 40 h 392"/>
                  <a:gd name="T106" fmla="*/ 161 w 210"/>
                  <a:gd name="T107" fmla="*/ 34 h 392"/>
                  <a:gd name="T108" fmla="*/ 123 w 210"/>
                  <a:gd name="T109" fmla="*/ 32 h 392"/>
                  <a:gd name="T110" fmla="*/ 123 w 210"/>
                  <a:gd name="T111" fmla="*/ 32 h 392"/>
                  <a:gd name="T112" fmla="*/ 123 w 210"/>
                  <a:gd name="T113"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0" h="392">
                    <a:moveTo>
                      <a:pt x="123" y="316"/>
                    </a:moveTo>
                    <a:cubicBezTo>
                      <a:pt x="123" y="230"/>
                      <a:pt x="123" y="230"/>
                      <a:pt x="123" y="230"/>
                    </a:cubicBezTo>
                    <a:cubicBezTo>
                      <a:pt x="132" y="235"/>
                      <a:pt x="140" y="240"/>
                      <a:pt x="146" y="246"/>
                    </a:cubicBezTo>
                    <a:cubicBezTo>
                      <a:pt x="152" y="252"/>
                      <a:pt x="155" y="260"/>
                      <a:pt x="155" y="269"/>
                    </a:cubicBezTo>
                    <a:cubicBezTo>
                      <a:pt x="155" y="281"/>
                      <a:pt x="154" y="290"/>
                      <a:pt x="151" y="298"/>
                    </a:cubicBezTo>
                    <a:cubicBezTo>
                      <a:pt x="148" y="305"/>
                      <a:pt x="144" y="309"/>
                      <a:pt x="140" y="311"/>
                    </a:cubicBezTo>
                    <a:cubicBezTo>
                      <a:pt x="137" y="312"/>
                      <a:pt x="134" y="313"/>
                      <a:pt x="132" y="314"/>
                    </a:cubicBezTo>
                    <a:cubicBezTo>
                      <a:pt x="129" y="315"/>
                      <a:pt x="126" y="316"/>
                      <a:pt x="123" y="316"/>
                    </a:cubicBezTo>
                    <a:moveTo>
                      <a:pt x="96" y="148"/>
                    </a:moveTo>
                    <a:cubicBezTo>
                      <a:pt x="87" y="144"/>
                      <a:pt x="80" y="139"/>
                      <a:pt x="74" y="133"/>
                    </a:cubicBezTo>
                    <a:cubicBezTo>
                      <a:pt x="68" y="127"/>
                      <a:pt x="65" y="119"/>
                      <a:pt x="65" y="110"/>
                    </a:cubicBezTo>
                    <a:cubicBezTo>
                      <a:pt x="65" y="102"/>
                      <a:pt x="66" y="95"/>
                      <a:pt x="68" y="90"/>
                    </a:cubicBezTo>
                    <a:cubicBezTo>
                      <a:pt x="70" y="85"/>
                      <a:pt x="73" y="81"/>
                      <a:pt x="77" y="79"/>
                    </a:cubicBezTo>
                    <a:cubicBezTo>
                      <a:pt x="82" y="76"/>
                      <a:pt x="88" y="74"/>
                      <a:pt x="96" y="73"/>
                    </a:cubicBezTo>
                    <a:cubicBezTo>
                      <a:pt x="96" y="148"/>
                      <a:pt x="96" y="148"/>
                      <a:pt x="96" y="148"/>
                    </a:cubicBezTo>
                    <a:moveTo>
                      <a:pt x="123" y="0"/>
                    </a:moveTo>
                    <a:cubicBezTo>
                      <a:pt x="96" y="0"/>
                      <a:pt x="96" y="0"/>
                      <a:pt x="96" y="0"/>
                    </a:cubicBezTo>
                    <a:cubicBezTo>
                      <a:pt x="96" y="35"/>
                      <a:pt x="96" y="35"/>
                      <a:pt x="96" y="35"/>
                    </a:cubicBezTo>
                    <a:cubicBezTo>
                      <a:pt x="83" y="37"/>
                      <a:pt x="71" y="42"/>
                      <a:pt x="60" y="48"/>
                    </a:cubicBezTo>
                    <a:cubicBezTo>
                      <a:pt x="50" y="54"/>
                      <a:pt x="41" y="61"/>
                      <a:pt x="33" y="69"/>
                    </a:cubicBezTo>
                    <a:cubicBezTo>
                      <a:pt x="26" y="77"/>
                      <a:pt x="21" y="85"/>
                      <a:pt x="17" y="94"/>
                    </a:cubicBezTo>
                    <a:cubicBezTo>
                      <a:pt x="13" y="103"/>
                      <a:pt x="11" y="111"/>
                      <a:pt x="11" y="119"/>
                    </a:cubicBezTo>
                    <a:cubicBezTo>
                      <a:pt x="11" y="136"/>
                      <a:pt x="13" y="149"/>
                      <a:pt x="19" y="160"/>
                    </a:cubicBezTo>
                    <a:cubicBezTo>
                      <a:pt x="24" y="171"/>
                      <a:pt x="30" y="180"/>
                      <a:pt x="39" y="188"/>
                    </a:cubicBezTo>
                    <a:cubicBezTo>
                      <a:pt x="47" y="195"/>
                      <a:pt x="56" y="201"/>
                      <a:pt x="66" y="206"/>
                    </a:cubicBezTo>
                    <a:cubicBezTo>
                      <a:pt x="76" y="211"/>
                      <a:pt x="86" y="215"/>
                      <a:pt x="96" y="219"/>
                    </a:cubicBezTo>
                    <a:cubicBezTo>
                      <a:pt x="96" y="318"/>
                      <a:pt x="96" y="318"/>
                      <a:pt x="96" y="318"/>
                    </a:cubicBezTo>
                    <a:cubicBezTo>
                      <a:pt x="89" y="317"/>
                      <a:pt x="82" y="316"/>
                      <a:pt x="74" y="314"/>
                    </a:cubicBezTo>
                    <a:cubicBezTo>
                      <a:pt x="66" y="312"/>
                      <a:pt x="59" y="309"/>
                      <a:pt x="51" y="306"/>
                    </a:cubicBezTo>
                    <a:cubicBezTo>
                      <a:pt x="44" y="304"/>
                      <a:pt x="37" y="301"/>
                      <a:pt x="31" y="297"/>
                    </a:cubicBezTo>
                    <a:cubicBezTo>
                      <a:pt x="25" y="294"/>
                      <a:pt x="19" y="291"/>
                      <a:pt x="15" y="288"/>
                    </a:cubicBezTo>
                    <a:cubicBezTo>
                      <a:pt x="0" y="335"/>
                      <a:pt x="0" y="335"/>
                      <a:pt x="0" y="335"/>
                    </a:cubicBezTo>
                    <a:cubicBezTo>
                      <a:pt x="7" y="339"/>
                      <a:pt x="13" y="342"/>
                      <a:pt x="20" y="345"/>
                    </a:cubicBezTo>
                    <a:cubicBezTo>
                      <a:pt x="27" y="348"/>
                      <a:pt x="34" y="350"/>
                      <a:pt x="41" y="352"/>
                    </a:cubicBezTo>
                    <a:cubicBezTo>
                      <a:pt x="48" y="354"/>
                      <a:pt x="56" y="356"/>
                      <a:pt x="64" y="357"/>
                    </a:cubicBezTo>
                    <a:cubicBezTo>
                      <a:pt x="73" y="358"/>
                      <a:pt x="82" y="358"/>
                      <a:pt x="91" y="358"/>
                    </a:cubicBezTo>
                    <a:cubicBezTo>
                      <a:pt x="92" y="358"/>
                      <a:pt x="93" y="358"/>
                      <a:pt x="94" y="358"/>
                    </a:cubicBezTo>
                    <a:cubicBezTo>
                      <a:pt x="94" y="358"/>
                      <a:pt x="95" y="358"/>
                      <a:pt x="96" y="358"/>
                    </a:cubicBezTo>
                    <a:cubicBezTo>
                      <a:pt x="96" y="392"/>
                      <a:pt x="96" y="392"/>
                      <a:pt x="96" y="392"/>
                    </a:cubicBezTo>
                    <a:cubicBezTo>
                      <a:pt x="123" y="392"/>
                      <a:pt x="123" y="392"/>
                      <a:pt x="123" y="392"/>
                    </a:cubicBezTo>
                    <a:cubicBezTo>
                      <a:pt x="123" y="355"/>
                      <a:pt x="123" y="355"/>
                      <a:pt x="123" y="355"/>
                    </a:cubicBezTo>
                    <a:cubicBezTo>
                      <a:pt x="136" y="352"/>
                      <a:pt x="148" y="347"/>
                      <a:pt x="159" y="341"/>
                    </a:cubicBezTo>
                    <a:cubicBezTo>
                      <a:pt x="170" y="334"/>
                      <a:pt x="179" y="327"/>
                      <a:pt x="187" y="318"/>
                    </a:cubicBezTo>
                    <a:cubicBezTo>
                      <a:pt x="194" y="310"/>
                      <a:pt x="200" y="300"/>
                      <a:pt x="204" y="290"/>
                    </a:cubicBezTo>
                    <a:cubicBezTo>
                      <a:pt x="208" y="281"/>
                      <a:pt x="210" y="271"/>
                      <a:pt x="210" y="261"/>
                    </a:cubicBezTo>
                    <a:cubicBezTo>
                      <a:pt x="210" y="244"/>
                      <a:pt x="207" y="230"/>
                      <a:pt x="202" y="219"/>
                    </a:cubicBezTo>
                    <a:cubicBezTo>
                      <a:pt x="197" y="208"/>
                      <a:pt x="190" y="198"/>
                      <a:pt x="181" y="191"/>
                    </a:cubicBezTo>
                    <a:cubicBezTo>
                      <a:pt x="173" y="183"/>
                      <a:pt x="163" y="177"/>
                      <a:pt x="153" y="172"/>
                    </a:cubicBezTo>
                    <a:cubicBezTo>
                      <a:pt x="143" y="168"/>
                      <a:pt x="132" y="163"/>
                      <a:pt x="123" y="159"/>
                    </a:cubicBezTo>
                    <a:cubicBezTo>
                      <a:pt x="123" y="72"/>
                      <a:pt x="123" y="72"/>
                      <a:pt x="123" y="72"/>
                    </a:cubicBezTo>
                    <a:cubicBezTo>
                      <a:pt x="133" y="73"/>
                      <a:pt x="143" y="74"/>
                      <a:pt x="155" y="77"/>
                    </a:cubicBezTo>
                    <a:cubicBezTo>
                      <a:pt x="166" y="80"/>
                      <a:pt x="176" y="83"/>
                      <a:pt x="187" y="87"/>
                    </a:cubicBezTo>
                    <a:cubicBezTo>
                      <a:pt x="196" y="40"/>
                      <a:pt x="196" y="40"/>
                      <a:pt x="196" y="40"/>
                    </a:cubicBezTo>
                    <a:cubicBezTo>
                      <a:pt x="184" y="38"/>
                      <a:pt x="172" y="36"/>
                      <a:pt x="161" y="34"/>
                    </a:cubicBezTo>
                    <a:cubicBezTo>
                      <a:pt x="149" y="33"/>
                      <a:pt x="137" y="32"/>
                      <a:pt x="123" y="32"/>
                    </a:cubicBezTo>
                    <a:cubicBezTo>
                      <a:pt x="123" y="32"/>
                      <a:pt x="123" y="32"/>
                      <a:pt x="123" y="32"/>
                    </a:cubicBezTo>
                    <a:cubicBezTo>
                      <a:pt x="123" y="0"/>
                      <a:pt x="123" y="0"/>
                      <a:pt x="123" y="0"/>
                    </a:cubicBezTo>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6" name="Freeform 66"/>
              <p:cNvSpPr/>
              <p:nvPr/>
            </p:nvSpPr>
            <p:spPr bwMode="auto">
              <a:xfrm>
                <a:off x="4098452" y="4268661"/>
                <a:ext cx="888697" cy="1039506"/>
              </a:xfrm>
              <a:custGeom>
                <a:avLst/>
                <a:gdLst>
                  <a:gd name="T0" fmla="*/ 558 w 558"/>
                  <a:gd name="T1" fmla="*/ 279 h 653"/>
                  <a:gd name="T2" fmla="*/ 279 w 558"/>
                  <a:gd name="T3" fmla="*/ 0 h 653"/>
                  <a:gd name="T4" fmla="*/ 0 w 558"/>
                  <a:gd name="T5" fmla="*/ 279 h 653"/>
                  <a:gd name="T6" fmla="*/ 279 w 558"/>
                  <a:gd name="T7" fmla="*/ 558 h 653"/>
                  <a:gd name="T8" fmla="*/ 292 w 558"/>
                  <a:gd name="T9" fmla="*/ 558 h 653"/>
                  <a:gd name="T10" fmla="*/ 404 w 558"/>
                  <a:gd name="T11" fmla="*/ 653 h 653"/>
                  <a:gd name="T12" fmla="*/ 416 w 558"/>
                  <a:gd name="T13" fmla="*/ 522 h 653"/>
                  <a:gd name="T14" fmla="*/ 558 w 558"/>
                  <a:gd name="T15" fmla="*/ 279 h 6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8" h="653">
                    <a:moveTo>
                      <a:pt x="558" y="279"/>
                    </a:moveTo>
                    <a:cubicBezTo>
                      <a:pt x="558" y="125"/>
                      <a:pt x="433" y="0"/>
                      <a:pt x="279" y="0"/>
                    </a:cubicBezTo>
                    <a:cubicBezTo>
                      <a:pt x="125" y="0"/>
                      <a:pt x="0" y="125"/>
                      <a:pt x="0" y="279"/>
                    </a:cubicBezTo>
                    <a:cubicBezTo>
                      <a:pt x="0" y="433"/>
                      <a:pt x="125" y="558"/>
                      <a:pt x="279" y="558"/>
                    </a:cubicBezTo>
                    <a:cubicBezTo>
                      <a:pt x="283" y="558"/>
                      <a:pt x="287" y="558"/>
                      <a:pt x="292" y="558"/>
                    </a:cubicBezTo>
                    <a:cubicBezTo>
                      <a:pt x="404" y="653"/>
                      <a:pt x="404" y="653"/>
                      <a:pt x="404" y="653"/>
                    </a:cubicBezTo>
                    <a:cubicBezTo>
                      <a:pt x="416" y="522"/>
                      <a:pt x="416" y="522"/>
                      <a:pt x="416" y="522"/>
                    </a:cubicBezTo>
                    <a:cubicBezTo>
                      <a:pt x="501" y="474"/>
                      <a:pt x="558" y="383"/>
                      <a:pt x="558" y="279"/>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7" name="Freeform 97"/>
              <p:cNvSpPr>
                <a:spLocks noEditPoints="1"/>
              </p:cNvSpPr>
              <p:nvPr/>
            </p:nvSpPr>
            <p:spPr bwMode="auto">
              <a:xfrm>
                <a:off x="4291003" y="4558160"/>
                <a:ext cx="206016" cy="245065"/>
              </a:xfrm>
              <a:custGeom>
                <a:avLst/>
                <a:gdLst>
                  <a:gd name="T0" fmla="*/ 37 w 129"/>
                  <a:gd name="T1" fmla="*/ 106 h 154"/>
                  <a:gd name="T2" fmla="*/ 21 w 129"/>
                  <a:gd name="T3" fmla="*/ 154 h 154"/>
                  <a:gd name="T4" fmla="*/ 0 w 129"/>
                  <a:gd name="T5" fmla="*/ 154 h 154"/>
                  <a:gd name="T6" fmla="*/ 53 w 129"/>
                  <a:gd name="T7" fmla="*/ 0 h 154"/>
                  <a:gd name="T8" fmla="*/ 77 w 129"/>
                  <a:gd name="T9" fmla="*/ 0 h 154"/>
                  <a:gd name="T10" fmla="*/ 129 w 129"/>
                  <a:gd name="T11" fmla="*/ 154 h 154"/>
                  <a:gd name="T12" fmla="*/ 108 w 129"/>
                  <a:gd name="T13" fmla="*/ 154 h 154"/>
                  <a:gd name="T14" fmla="*/ 92 w 129"/>
                  <a:gd name="T15" fmla="*/ 106 h 154"/>
                  <a:gd name="T16" fmla="*/ 37 w 129"/>
                  <a:gd name="T17" fmla="*/ 106 h 154"/>
                  <a:gd name="T18" fmla="*/ 88 w 129"/>
                  <a:gd name="T19" fmla="*/ 90 h 154"/>
                  <a:gd name="T20" fmla="*/ 72 w 129"/>
                  <a:gd name="T21" fmla="*/ 46 h 154"/>
                  <a:gd name="T22" fmla="*/ 64 w 129"/>
                  <a:gd name="T23" fmla="*/ 18 h 154"/>
                  <a:gd name="T24" fmla="*/ 64 w 129"/>
                  <a:gd name="T25" fmla="*/ 18 h 154"/>
                  <a:gd name="T26" fmla="*/ 56 w 129"/>
                  <a:gd name="T27" fmla="*/ 45 h 154"/>
                  <a:gd name="T28" fmla="*/ 41 w 129"/>
                  <a:gd name="T29" fmla="*/ 90 h 154"/>
                  <a:gd name="T30" fmla="*/ 88 w 129"/>
                  <a:gd name="T31" fmla="*/ 9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9" h="154">
                    <a:moveTo>
                      <a:pt x="37" y="106"/>
                    </a:moveTo>
                    <a:cubicBezTo>
                      <a:pt x="21" y="154"/>
                      <a:pt x="21" y="154"/>
                      <a:pt x="21" y="154"/>
                    </a:cubicBezTo>
                    <a:cubicBezTo>
                      <a:pt x="0" y="154"/>
                      <a:pt x="0" y="154"/>
                      <a:pt x="0" y="154"/>
                    </a:cubicBezTo>
                    <a:cubicBezTo>
                      <a:pt x="53" y="0"/>
                      <a:pt x="53" y="0"/>
                      <a:pt x="53" y="0"/>
                    </a:cubicBezTo>
                    <a:cubicBezTo>
                      <a:pt x="77" y="0"/>
                      <a:pt x="77" y="0"/>
                      <a:pt x="77" y="0"/>
                    </a:cubicBezTo>
                    <a:cubicBezTo>
                      <a:pt x="129" y="154"/>
                      <a:pt x="129" y="154"/>
                      <a:pt x="129" y="154"/>
                    </a:cubicBezTo>
                    <a:cubicBezTo>
                      <a:pt x="108" y="154"/>
                      <a:pt x="108" y="154"/>
                      <a:pt x="108" y="154"/>
                    </a:cubicBezTo>
                    <a:cubicBezTo>
                      <a:pt x="92" y="106"/>
                      <a:pt x="92" y="106"/>
                      <a:pt x="92" y="106"/>
                    </a:cubicBezTo>
                    <a:lnTo>
                      <a:pt x="37" y="106"/>
                    </a:lnTo>
                    <a:close/>
                    <a:moveTo>
                      <a:pt x="88" y="90"/>
                    </a:moveTo>
                    <a:cubicBezTo>
                      <a:pt x="72" y="46"/>
                      <a:pt x="72" y="46"/>
                      <a:pt x="72" y="46"/>
                    </a:cubicBezTo>
                    <a:cubicBezTo>
                      <a:pt x="69" y="36"/>
                      <a:pt x="67" y="26"/>
                      <a:pt x="64" y="18"/>
                    </a:cubicBezTo>
                    <a:cubicBezTo>
                      <a:pt x="64" y="18"/>
                      <a:pt x="64" y="18"/>
                      <a:pt x="64" y="18"/>
                    </a:cubicBezTo>
                    <a:cubicBezTo>
                      <a:pt x="62" y="26"/>
                      <a:pt x="59" y="36"/>
                      <a:pt x="56" y="45"/>
                    </a:cubicBezTo>
                    <a:cubicBezTo>
                      <a:pt x="41" y="90"/>
                      <a:pt x="41" y="90"/>
                      <a:pt x="41" y="90"/>
                    </a:cubicBezTo>
                    <a:lnTo>
                      <a:pt x="88" y="90"/>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8" name="Freeform 98"/>
              <p:cNvSpPr>
                <a:spLocks noEditPoints="1"/>
              </p:cNvSpPr>
              <p:nvPr/>
            </p:nvSpPr>
            <p:spPr bwMode="auto">
              <a:xfrm>
                <a:off x="4528662" y="4427549"/>
                <a:ext cx="156195" cy="248431"/>
              </a:xfrm>
              <a:custGeom>
                <a:avLst/>
                <a:gdLst>
                  <a:gd name="T0" fmla="*/ 0 w 98"/>
                  <a:gd name="T1" fmla="*/ 3 h 156"/>
                  <a:gd name="T2" fmla="*/ 37 w 98"/>
                  <a:gd name="T3" fmla="*/ 0 h 156"/>
                  <a:gd name="T4" fmla="*/ 79 w 98"/>
                  <a:gd name="T5" fmla="*/ 11 h 156"/>
                  <a:gd name="T6" fmla="*/ 92 w 98"/>
                  <a:gd name="T7" fmla="*/ 38 h 156"/>
                  <a:gd name="T8" fmla="*/ 66 w 98"/>
                  <a:gd name="T9" fmla="*/ 72 h 156"/>
                  <a:gd name="T10" fmla="*/ 66 w 98"/>
                  <a:gd name="T11" fmla="*/ 73 h 156"/>
                  <a:gd name="T12" fmla="*/ 98 w 98"/>
                  <a:gd name="T13" fmla="*/ 111 h 156"/>
                  <a:gd name="T14" fmla="*/ 84 w 98"/>
                  <a:gd name="T15" fmla="*/ 142 h 156"/>
                  <a:gd name="T16" fmla="*/ 31 w 98"/>
                  <a:gd name="T17" fmla="*/ 156 h 156"/>
                  <a:gd name="T18" fmla="*/ 0 w 98"/>
                  <a:gd name="T19" fmla="*/ 155 h 156"/>
                  <a:gd name="T20" fmla="*/ 0 w 98"/>
                  <a:gd name="T21" fmla="*/ 3 h 156"/>
                  <a:gd name="T22" fmla="*/ 20 w 98"/>
                  <a:gd name="T23" fmla="*/ 66 h 156"/>
                  <a:gd name="T24" fmla="*/ 38 w 98"/>
                  <a:gd name="T25" fmla="*/ 66 h 156"/>
                  <a:gd name="T26" fmla="*/ 72 w 98"/>
                  <a:gd name="T27" fmla="*/ 40 h 156"/>
                  <a:gd name="T28" fmla="*/ 38 w 98"/>
                  <a:gd name="T29" fmla="*/ 15 h 156"/>
                  <a:gd name="T30" fmla="*/ 20 w 98"/>
                  <a:gd name="T31" fmla="*/ 16 h 156"/>
                  <a:gd name="T32" fmla="*/ 20 w 98"/>
                  <a:gd name="T33" fmla="*/ 66 h 156"/>
                  <a:gd name="T34" fmla="*/ 20 w 98"/>
                  <a:gd name="T35" fmla="*/ 140 h 156"/>
                  <a:gd name="T36" fmla="*/ 37 w 98"/>
                  <a:gd name="T37" fmla="*/ 141 h 156"/>
                  <a:gd name="T38" fmla="*/ 77 w 98"/>
                  <a:gd name="T39" fmla="*/ 111 h 156"/>
                  <a:gd name="T40" fmla="*/ 37 w 98"/>
                  <a:gd name="T41" fmla="*/ 81 h 156"/>
                  <a:gd name="T42" fmla="*/ 20 w 98"/>
                  <a:gd name="T43" fmla="*/ 81 h 156"/>
                  <a:gd name="T44" fmla="*/ 20 w 98"/>
                  <a:gd name="T45" fmla="*/ 14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8" h="156">
                    <a:moveTo>
                      <a:pt x="0" y="3"/>
                    </a:moveTo>
                    <a:cubicBezTo>
                      <a:pt x="9" y="1"/>
                      <a:pt x="23" y="0"/>
                      <a:pt x="37" y="0"/>
                    </a:cubicBezTo>
                    <a:cubicBezTo>
                      <a:pt x="57" y="0"/>
                      <a:pt x="69" y="3"/>
                      <a:pt x="79" y="11"/>
                    </a:cubicBezTo>
                    <a:cubicBezTo>
                      <a:pt x="87" y="17"/>
                      <a:pt x="92" y="26"/>
                      <a:pt x="92" y="38"/>
                    </a:cubicBezTo>
                    <a:cubicBezTo>
                      <a:pt x="92" y="53"/>
                      <a:pt x="82" y="66"/>
                      <a:pt x="66" y="72"/>
                    </a:cubicBezTo>
                    <a:cubicBezTo>
                      <a:pt x="66" y="73"/>
                      <a:pt x="66" y="73"/>
                      <a:pt x="66" y="73"/>
                    </a:cubicBezTo>
                    <a:cubicBezTo>
                      <a:pt x="80" y="76"/>
                      <a:pt x="98" y="88"/>
                      <a:pt x="98" y="111"/>
                    </a:cubicBezTo>
                    <a:cubicBezTo>
                      <a:pt x="98" y="124"/>
                      <a:pt x="92" y="134"/>
                      <a:pt x="84" y="142"/>
                    </a:cubicBezTo>
                    <a:cubicBezTo>
                      <a:pt x="74" y="152"/>
                      <a:pt x="56" y="156"/>
                      <a:pt x="31" y="156"/>
                    </a:cubicBezTo>
                    <a:cubicBezTo>
                      <a:pt x="18" y="156"/>
                      <a:pt x="7" y="156"/>
                      <a:pt x="0" y="155"/>
                    </a:cubicBezTo>
                    <a:lnTo>
                      <a:pt x="0" y="3"/>
                    </a:lnTo>
                    <a:close/>
                    <a:moveTo>
                      <a:pt x="20" y="66"/>
                    </a:moveTo>
                    <a:cubicBezTo>
                      <a:pt x="38" y="66"/>
                      <a:pt x="38" y="66"/>
                      <a:pt x="38" y="66"/>
                    </a:cubicBezTo>
                    <a:cubicBezTo>
                      <a:pt x="59" y="66"/>
                      <a:pt x="72" y="55"/>
                      <a:pt x="72" y="40"/>
                    </a:cubicBezTo>
                    <a:cubicBezTo>
                      <a:pt x="72" y="22"/>
                      <a:pt x="58" y="15"/>
                      <a:pt x="38" y="15"/>
                    </a:cubicBezTo>
                    <a:cubicBezTo>
                      <a:pt x="29" y="15"/>
                      <a:pt x="23" y="16"/>
                      <a:pt x="20" y="16"/>
                    </a:cubicBezTo>
                    <a:lnTo>
                      <a:pt x="20" y="66"/>
                    </a:lnTo>
                    <a:close/>
                    <a:moveTo>
                      <a:pt x="20" y="140"/>
                    </a:moveTo>
                    <a:cubicBezTo>
                      <a:pt x="24" y="141"/>
                      <a:pt x="30" y="141"/>
                      <a:pt x="37" y="141"/>
                    </a:cubicBezTo>
                    <a:cubicBezTo>
                      <a:pt x="58" y="141"/>
                      <a:pt x="77" y="133"/>
                      <a:pt x="77" y="111"/>
                    </a:cubicBezTo>
                    <a:cubicBezTo>
                      <a:pt x="77" y="90"/>
                      <a:pt x="58" y="81"/>
                      <a:pt x="37" y="81"/>
                    </a:cubicBezTo>
                    <a:cubicBezTo>
                      <a:pt x="20" y="81"/>
                      <a:pt x="20" y="81"/>
                      <a:pt x="20" y="81"/>
                    </a:cubicBezTo>
                    <a:lnTo>
                      <a:pt x="20" y="140"/>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9" name="Freeform 99"/>
              <p:cNvSpPr/>
              <p:nvPr/>
            </p:nvSpPr>
            <p:spPr bwMode="auto">
              <a:xfrm>
                <a:off x="4552226" y="4741286"/>
                <a:ext cx="157542" cy="213422"/>
              </a:xfrm>
              <a:custGeom>
                <a:avLst/>
                <a:gdLst>
                  <a:gd name="T0" fmla="*/ 99 w 99"/>
                  <a:gd name="T1" fmla="*/ 128 h 134"/>
                  <a:gd name="T2" fmla="*/ 64 w 99"/>
                  <a:gd name="T3" fmla="*/ 134 h 134"/>
                  <a:gd name="T4" fmla="*/ 0 w 99"/>
                  <a:gd name="T5" fmla="*/ 68 h 134"/>
                  <a:gd name="T6" fmla="*/ 68 w 99"/>
                  <a:gd name="T7" fmla="*/ 0 h 134"/>
                  <a:gd name="T8" fmla="*/ 99 w 99"/>
                  <a:gd name="T9" fmla="*/ 5 h 134"/>
                  <a:gd name="T10" fmla="*/ 95 w 99"/>
                  <a:gd name="T11" fmla="*/ 19 h 134"/>
                  <a:gd name="T12" fmla="*/ 69 w 99"/>
                  <a:gd name="T13" fmla="*/ 14 h 134"/>
                  <a:gd name="T14" fmla="*/ 18 w 99"/>
                  <a:gd name="T15" fmla="*/ 67 h 134"/>
                  <a:gd name="T16" fmla="*/ 68 w 99"/>
                  <a:gd name="T17" fmla="*/ 119 h 134"/>
                  <a:gd name="T18" fmla="*/ 95 w 99"/>
                  <a:gd name="T19" fmla="*/ 114 h 134"/>
                  <a:gd name="T20" fmla="*/ 99 w 99"/>
                  <a:gd name="T21" fmla="*/ 128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99" y="128"/>
                    </a:moveTo>
                    <a:cubicBezTo>
                      <a:pt x="93" y="131"/>
                      <a:pt x="80" y="134"/>
                      <a:pt x="64" y="134"/>
                    </a:cubicBezTo>
                    <a:cubicBezTo>
                      <a:pt x="28" y="134"/>
                      <a:pt x="0" y="111"/>
                      <a:pt x="0" y="68"/>
                    </a:cubicBezTo>
                    <a:cubicBezTo>
                      <a:pt x="0" y="27"/>
                      <a:pt x="28" y="0"/>
                      <a:pt x="68" y="0"/>
                    </a:cubicBezTo>
                    <a:cubicBezTo>
                      <a:pt x="84" y="0"/>
                      <a:pt x="95" y="3"/>
                      <a:pt x="99" y="5"/>
                    </a:cubicBezTo>
                    <a:cubicBezTo>
                      <a:pt x="95" y="19"/>
                      <a:pt x="95" y="19"/>
                      <a:pt x="95" y="19"/>
                    </a:cubicBezTo>
                    <a:cubicBezTo>
                      <a:pt x="89" y="16"/>
                      <a:pt x="80" y="14"/>
                      <a:pt x="69" y="14"/>
                    </a:cubicBezTo>
                    <a:cubicBezTo>
                      <a:pt x="38" y="14"/>
                      <a:pt x="18" y="33"/>
                      <a:pt x="18" y="67"/>
                    </a:cubicBezTo>
                    <a:cubicBezTo>
                      <a:pt x="18" y="99"/>
                      <a:pt x="36" y="119"/>
                      <a:pt x="68" y="119"/>
                    </a:cubicBezTo>
                    <a:cubicBezTo>
                      <a:pt x="78" y="119"/>
                      <a:pt x="89" y="117"/>
                      <a:pt x="95" y="114"/>
                    </a:cubicBezTo>
                    <a:lnTo>
                      <a:pt x="99" y="128"/>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2" name="Group 10"/>
            <p:cNvGrpSpPr/>
            <p:nvPr/>
          </p:nvGrpSpPr>
          <p:grpSpPr>
            <a:xfrm>
              <a:off x="4133250" y="3029276"/>
              <a:ext cx="903115" cy="1013875"/>
              <a:chOff x="3918693" y="2872329"/>
              <a:chExt cx="856381" cy="961409"/>
            </a:xfrm>
          </p:grpSpPr>
          <p:sp>
            <p:nvSpPr>
              <p:cNvPr id="49" name="Freeform 72"/>
              <p:cNvSpPr/>
              <p:nvPr/>
            </p:nvSpPr>
            <p:spPr bwMode="auto">
              <a:xfrm>
                <a:off x="3988712" y="2912052"/>
                <a:ext cx="786362" cy="921686"/>
              </a:xfrm>
              <a:custGeom>
                <a:avLst/>
                <a:gdLst>
                  <a:gd name="T0" fmla="*/ 247 w 494"/>
                  <a:gd name="T1" fmla="*/ 0 h 579"/>
                  <a:gd name="T2" fmla="*/ 0 w 494"/>
                  <a:gd name="T3" fmla="*/ 247 h 579"/>
                  <a:gd name="T4" fmla="*/ 247 w 494"/>
                  <a:gd name="T5" fmla="*/ 494 h 579"/>
                  <a:gd name="T6" fmla="*/ 258 w 494"/>
                  <a:gd name="T7" fmla="*/ 494 h 579"/>
                  <a:gd name="T8" fmla="*/ 358 w 494"/>
                  <a:gd name="T9" fmla="*/ 579 h 579"/>
                  <a:gd name="T10" fmla="*/ 368 w 494"/>
                  <a:gd name="T11" fmla="*/ 462 h 579"/>
                  <a:gd name="T12" fmla="*/ 494 w 494"/>
                  <a:gd name="T13" fmla="*/ 247 h 579"/>
                  <a:gd name="T14" fmla="*/ 247 w 494"/>
                  <a:gd name="T15" fmla="*/ 0 h 5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579">
                    <a:moveTo>
                      <a:pt x="247" y="0"/>
                    </a:moveTo>
                    <a:cubicBezTo>
                      <a:pt x="110" y="0"/>
                      <a:pt x="0" y="111"/>
                      <a:pt x="0" y="247"/>
                    </a:cubicBezTo>
                    <a:cubicBezTo>
                      <a:pt x="0" y="384"/>
                      <a:pt x="110" y="494"/>
                      <a:pt x="247" y="494"/>
                    </a:cubicBezTo>
                    <a:cubicBezTo>
                      <a:pt x="251" y="494"/>
                      <a:pt x="254" y="494"/>
                      <a:pt x="258" y="494"/>
                    </a:cubicBezTo>
                    <a:cubicBezTo>
                      <a:pt x="358" y="579"/>
                      <a:pt x="358" y="579"/>
                      <a:pt x="358" y="579"/>
                    </a:cubicBezTo>
                    <a:cubicBezTo>
                      <a:pt x="368" y="462"/>
                      <a:pt x="368" y="462"/>
                      <a:pt x="368" y="462"/>
                    </a:cubicBezTo>
                    <a:cubicBezTo>
                      <a:pt x="443" y="420"/>
                      <a:pt x="494" y="340"/>
                      <a:pt x="494" y="247"/>
                    </a:cubicBezTo>
                    <a:cubicBezTo>
                      <a:pt x="494" y="111"/>
                      <a:pt x="383" y="0"/>
                      <a:pt x="247"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0" name="Freeform 73"/>
              <p:cNvSpPr/>
              <p:nvPr/>
            </p:nvSpPr>
            <p:spPr bwMode="auto">
              <a:xfrm>
                <a:off x="3918693" y="2872329"/>
                <a:ext cx="788382" cy="920340"/>
              </a:xfrm>
              <a:custGeom>
                <a:avLst/>
                <a:gdLst>
                  <a:gd name="T0" fmla="*/ 495 w 495"/>
                  <a:gd name="T1" fmla="*/ 247 h 578"/>
                  <a:gd name="T2" fmla="*/ 248 w 495"/>
                  <a:gd name="T3" fmla="*/ 0 h 578"/>
                  <a:gd name="T4" fmla="*/ 0 w 495"/>
                  <a:gd name="T5" fmla="*/ 247 h 578"/>
                  <a:gd name="T6" fmla="*/ 248 w 495"/>
                  <a:gd name="T7" fmla="*/ 494 h 578"/>
                  <a:gd name="T8" fmla="*/ 259 w 495"/>
                  <a:gd name="T9" fmla="*/ 494 h 578"/>
                  <a:gd name="T10" fmla="*/ 359 w 495"/>
                  <a:gd name="T11" fmla="*/ 578 h 578"/>
                  <a:gd name="T12" fmla="*/ 369 w 495"/>
                  <a:gd name="T13" fmla="*/ 462 h 578"/>
                  <a:gd name="T14" fmla="*/ 495 w 495"/>
                  <a:gd name="T15" fmla="*/ 247 h 5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5" h="578">
                    <a:moveTo>
                      <a:pt x="495" y="247"/>
                    </a:moveTo>
                    <a:cubicBezTo>
                      <a:pt x="495" y="110"/>
                      <a:pt x="384" y="0"/>
                      <a:pt x="248" y="0"/>
                    </a:cubicBezTo>
                    <a:cubicBezTo>
                      <a:pt x="111" y="0"/>
                      <a:pt x="0" y="110"/>
                      <a:pt x="0" y="247"/>
                    </a:cubicBezTo>
                    <a:cubicBezTo>
                      <a:pt x="0" y="383"/>
                      <a:pt x="111" y="494"/>
                      <a:pt x="248" y="494"/>
                    </a:cubicBezTo>
                    <a:cubicBezTo>
                      <a:pt x="251" y="494"/>
                      <a:pt x="255" y="494"/>
                      <a:pt x="259" y="494"/>
                    </a:cubicBezTo>
                    <a:cubicBezTo>
                      <a:pt x="359" y="578"/>
                      <a:pt x="359" y="578"/>
                      <a:pt x="359" y="578"/>
                    </a:cubicBezTo>
                    <a:cubicBezTo>
                      <a:pt x="369" y="462"/>
                      <a:pt x="369" y="462"/>
                      <a:pt x="369" y="462"/>
                    </a:cubicBezTo>
                    <a:cubicBezTo>
                      <a:pt x="444" y="419"/>
                      <a:pt x="495" y="339"/>
                      <a:pt x="495" y="247"/>
                    </a:cubicBezTo>
                    <a:close/>
                  </a:path>
                </a:pathLst>
              </a:custGeom>
              <a:solidFill>
                <a:schemeClr val="accent1"/>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1" name="Freeform 100"/>
              <p:cNvSpPr>
                <a:spLocks noEditPoints="1"/>
              </p:cNvSpPr>
              <p:nvPr/>
            </p:nvSpPr>
            <p:spPr bwMode="auto">
              <a:xfrm>
                <a:off x="4149620" y="3238580"/>
                <a:ext cx="235639" cy="235639"/>
              </a:xfrm>
              <a:custGeom>
                <a:avLst/>
                <a:gdLst>
                  <a:gd name="T0" fmla="*/ 148 w 148"/>
                  <a:gd name="T1" fmla="*/ 145 h 148"/>
                  <a:gd name="T2" fmla="*/ 145 w 148"/>
                  <a:gd name="T3" fmla="*/ 148 h 148"/>
                  <a:gd name="T4" fmla="*/ 3 w 148"/>
                  <a:gd name="T5" fmla="*/ 148 h 148"/>
                  <a:gd name="T6" fmla="*/ 0 w 148"/>
                  <a:gd name="T7" fmla="*/ 145 h 148"/>
                  <a:gd name="T8" fmla="*/ 0 w 148"/>
                  <a:gd name="T9" fmla="*/ 3 h 148"/>
                  <a:gd name="T10" fmla="*/ 3 w 148"/>
                  <a:gd name="T11" fmla="*/ 0 h 148"/>
                  <a:gd name="T12" fmla="*/ 145 w 148"/>
                  <a:gd name="T13" fmla="*/ 0 h 148"/>
                  <a:gd name="T14" fmla="*/ 148 w 148"/>
                  <a:gd name="T15" fmla="*/ 3 h 148"/>
                  <a:gd name="T16" fmla="*/ 148 w 148"/>
                  <a:gd name="T17" fmla="*/ 145 h 148"/>
                  <a:gd name="T18" fmla="*/ 4 w 148"/>
                  <a:gd name="T19" fmla="*/ 140 h 148"/>
                  <a:gd name="T20" fmla="*/ 144 w 148"/>
                  <a:gd name="T21" fmla="*/ 140 h 148"/>
                  <a:gd name="T22" fmla="*/ 144 w 148"/>
                  <a:gd name="T23" fmla="*/ 8 h 148"/>
                  <a:gd name="T24" fmla="*/ 4 w 148"/>
                  <a:gd name="T25" fmla="*/ 8 h 148"/>
                  <a:gd name="T26" fmla="*/ 4 w 148"/>
                  <a:gd name="T27" fmla="*/ 14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8" h="148">
                    <a:moveTo>
                      <a:pt x="148" y="145"/>
                    </a:moveTo>
                    <a:cubicBezTo>
                      <a:pt x="148" y="147"/>
                      <a:pt x="147" y="148"/>
                      <a:pt x="145" y="148"/>
                    </a:cubicBezTo>
                    <a:cubicBezTo>
                      <a:pt x="3" y="148"/>
                      <a:pt x="3" y="148"/>
                      <a:pt x="3" y="148"/>
                    </a:cubicBezTo>
                    <a:cubicBezTo>
                      <a:pt x="1" y="148"/>
                      <a:pt x="0" y="147"/>
                      <a:pt x="0" y="145"/>
                    </a:cubicBezTo>
                    <a:cubicBezTo>
                      <a:pt x="0" y="3"/>
                      <a:pt x="0" y="3"/>
                      <a:pt x="0" y="3"/>
                    </a:cubicBezTo>
                    <a:cubicBezTo>
                      <a:pt x="0" y="1"/>
                      <a:pt x="1" y="0"/>
                      <a:pt x="3" y="0"/>
                    </a:cubicBezTo>
                    <a:cubicBezTo>
                      <a:pt x="145" y="0"/>
                      <a:pt x="145" y="0"/>
                      <a:pt x="145" y="0"/>
                    </a:cubicBezTo>
                    <a:cubicBezTo>
                      <a:pt x="147" y="0"/>
                      <a:pt x="148" y="1"/>
                      <a:pt x="148" y="3"/>
                    </a:cubicBezTo>
                    <a:lnTo>
                      <a:pt x="148" y="145"/>
                    </a:lnTo>
                    <a:close/>
                    <a:moveTo>
                      <a:pt x="4" y="140"/>
                    </a:moveTo>
                    <a:cubicBezTo>
                      <a:pt x="144" y="140"/>
                      <a:pt x="144" y="140"/>
                      <a:pt x="144" y="140"/>
                    </a:cubicBezTo>
                    <a:cubicBezTo>
                      <a:pt x="144" y="8"/>
                      <a:pt x="144" y="8"/>
                      <a:pt x="144" y="8"/>
                    </a:cubicBezTo>
                    <a:cubicBezTo>
                      <a:pt x="4" y="8"/>
                      <a:pt x="4" y="8"/>
                      <a:pt x="4" y="8"/>
                    </a:cubicBezTo>
                    <a:lnTo>
                      <a:pt x="4" y="140"/>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2" name="Freeform 101"/>
              <p:cNvSpPr/>
              <p:nvPr/>
            </p:nvSpPr>
            <p:spPr bwMode="auto">
              <a:xfrm>
                <a:off x="4152986" y="3154423"/>
                <a:ext cx="316430" cy="93582"/>
              </a:xfrm>
              <a:custGeom>
                <a:avLst/>
                <a:gdLst>
                  <a:gd name="T0" fmla="*/ 144 w 199"/>
                  <a:gd name="T1" fmla="*/ 59 h 59"/>
                  <a:gd name="T2" fmla="*/ 142 w 199"/>
                  <a:gd name="T3" fmla="*/ 59 h 59"/>
                  <a:gd name="T4" fmla="*/ 142 w 199"/>
                  <a:gd name="T5" fmla="*/ 55 h 59"/>
                  <a:gd name="T6" fmla="*/ 190 w 199"/>
                  <a:gd name="T7" fmla="*/ 5 h 59"/>
                  <a:gd name="T8" fmla="*/ 55 w 199"/>
                  <a:gd name="T9" fmla="*/ 5 h 59"/>
                  <a:gd name="T10" fmla="*/ 5 w 199"/>
                  <a:gd name="T11" fmla="*/ 58 h 59"/>
                  <a:gd name="T12" fmla="*/ 1 w 199"/>
                  <a:gd name="T13" fmla="*/ 58 h 59"/>
                  <a:gd name="T14" fmla="*/ 1 w 199"/>
                  <a:gd name="T15" fmla="*/ 54 h 59"/>
                  <a:gd name="T16" fmla="*/ 52 w 199"/>
                  <a:gd name="T17" fmla="*/ 1 h 59"/>
                  <a:gd name="T18" fmla="*/ 54 w 199"/>
                  <a:gd name="T19" fmla="*/ 1 h 59"/>
                  <a:gd name="T20" fmla="*/ 196 w 199"/>
                  <a:gd name="T21" fmla="*/ 1 h 59"/>
                  <a:gd name="T22" fmla="*/ 199 w 199"/>
                  <a:gd name="T23" fmla="*/ 2 h 59"/>
                  <a:gd name="T24" fmla="*/ 198 w 199"/>
                  <a:gd name="T25" fmla="*/ 4 h 59"/>
                  <a:gd name="T26" fmla="*/ 146 w 199"/>
                  <a:gd name="T27" fmla="*/ 59 h 59"/>
                  <a:gd name="T28" fmla="*/ 144 w 199"/>
                  <a:gd name="T29"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59">
                    <a:moveTo>
                      <a:pt x="144" y="59"/>
                    </a:moveTo>
                    <a:cubicBezTo>
                      <a:pt x="144" y="59"/>
                      <a:pt x="143" y="59"/>
                      <a:pt x="142" y="59"/>
                    </a:cubicBezTo>
                    <a:cubicBezTo>
                      <a:pt x="141" y="58"/>
                      <a:pt x="141" y="56"/>
                      <a:pt x="142" y="55"/>
                    </a:cubicBezTo>
                    <a:cubicBezTo>
                      <a:pt x="190" y="5"/>
                      <a:pt x="190" y="5"/>
                      <a:pt x="190" y="5"/>
                    </a:cubicBezTo>
                    <a:cubicBezTo>
                      <a:pt x="55" y="5"/>
                      <a:pt x="55" y="5"/>
                      <a:pt x="55" y="5"/>
                    </a:cubicBezTo>
                    <a:cubicBezTo>
                      <a:pt x="5" y="58"/>
                      <a:pt x="5" y="58"/>
                      <a:pt x="5" y="58"/>
                    </a:cubicBezTo>
                    <a:cubicBezTo>
                      <a:pt x="4" y="59"/>
                      <a:pt x="2" y="59"/>
                      <a:pt x="1" y="58"/>
                    </a:cubicBezTo>
                    <a:cubicBezTo>
                      <a:pt x="0" y="57"/>
                      <a:pt x="0" y="55"/>
                      <a:pt x="1" y="54"/>
                    </a:cubicBezTo>
                    <a:cubicBezTo>
                      <a:pt x="52" y="1"/>
                      <a:pt x="52" y="1"/>
                      <a:pt x="52" y="1"/>
                    </a:cubicBezTo>
                    <a:cubicBezTo>
                      <a:pt x="52" y="0"/>
                      <a:pt x="53" y="1"/>
                      <a:pt x="54" y="1"/>
                    </a:cubicBezTo>
                    <a:cubicBezTo>
                      <a:pt x="196" y="1"/>
                      <a:pt x="196" y="1"/>
                      <a:pt x="196" y="1"/>
                    </a:cubicBezTo>
                    <a:cubicBezTo>
                      <a:pt x="197" y="1"/>
                      <a:pt x="198" y="1"/>
                      <a:pt x="199" y="2"/>
                    </a:cubicBezTo>
                    <a:cubicBezTo>
                      <a:pt x="199" y="3"/>
                      <a:pt x="199" y="3"/>
                      <a:pt x="198" y="4"/>
                    </a:cubicBezTo>
                    <a:cubicBezTo>
                      <a:pt x="146" y="59"/>
                      <a:pt x="146" y="59"/>
                      <a:pt x="146" y="59"/>
                    </a:cubicBezTo>
                    <a:cubicBezTo>
                      <a:pt x="146" y="59"/>
                      <a:pt x="145" y="59"/>
                      <a:pt x="144" y="59"/>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3" name="Freeform 102"/>
              <p:cNvSpPr/>
              <p:nvPr/>
            </p:nvSpPr>
            <p:spPr bwMode="auto">
              <a:xfrm>
                <a:off x="4379199" y="3155770"/>
                <a:ext cx="93582" cy="318450"/>
              </a:xfrm>
              <a:custGeom>
                <a:avLst/>
                <a:gdLst>
                  <a:gd name="T0" fmla="*/ 3 w 59"/>
                  <a:gd name="T1" fmla="*/ 200 h 200"/>
                  <a:gd name="T2" fmla="*/ 1 w 59"/>
                  <a:gd name="T3" fmla="*/ 199 h 200"/>
                  <a:gd name="T4" fmla="*/ 1 w 59"/>
                  <a:gd name="T5" fmla="*/ 195 h 200"/>
                  <a:gd name="T6" fmla="*/ 53 w 59"/>
                  <a:gd name="T7" fmla="*/ 138 h 200"/>
                  <a:gd name="T8" fmla="*/ 52 w 59"/>
                  <a:gd name="T9" fmla="*/ 2 h 200"/>
                  <a:gd name="T10" fmla="*/ 54 w 59"/>
                  <a:gd name="T11" fmla="*/ 0 h 200"/>
                  <a:gd name="T12" fmla="*/ 57 w 59"/>
                  <a:gd name="T13" fmla="*/ 2 h 200"/>
                  <a:gd name="T14" fmla="*/ 59 w 59"/>
                  <a:gd name="T15" fmla="*/ 139 h 200"/>
                  <a:gd name="T16" fmla="*/ 58 w 59"/>
                  <a:gd name="T17" fmla="*/ 141 h 200"/>
                  <a:gd name="T18" fmla="*/ 5 w 59"/>
                  <a:gd name="T19" fmla="*/ 199 h 200"/>
                  <a:gd name="T20" fmla="*/ 3 w 59"/>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200">
                    <a:moveTo>
                      <a:pt x="3" y="200"/>
                    </a:moveTo>
                    <a:cubicBezTo>
                      <a:pt x="2" y="200"/>
                      <a:pt x="2" y="199"/>
                      <a:pt x="1" y="199"/>
                    </a:cubicBezTo>
                    <a:cubicBezTo>
                      <a:pt x="0" y="198"/>
                      <a:pt x="0" y="196"/>
                      <a:pt x="1" y="195"/>
                    </a:cubicBezTo>
                    <a:cubicBezTo>
                      <a:pt x="53" y="138"/>
                      <a:pt x="53" y="138"/>
                      <a:pt x="53" y="138"/>
                    </a:cubicBezTo>
                    <a:cubicBezTo>
                      <a:pt x="52" y="2"/>
                      <a:pt x="52" y="2"/>
                      <a:pt x="52" y="2"/>
                    </a:cubicBezTo>
                    <a:cubicBezTo>
                      <a:pt x="52" y="1"/>
                      <a:pt x="53" y="0"/>
                      <a:pt x="54" y="0"/>
                    </a:cubicBezTo>
                    <a:cubicBezTo>
                      <a:pt x="56" y="0"/>
                      <a:pt x="57" y="1"/>
                      <a:pt x="57" y="2"/>
                    </a:cubicBezTo>
                    <a:cubicBezTo>
                      <a:pt x="59" y="139"/>
                      <a:pt x="59" y="139"/>
                      <a:pt x="59" y="139"/>
                    </a:cubicBezTo>
                    <a:cubicBezTo>
                      <a:pt x="59" y="140"/>
                      <a:pt x="59" y="140"/>
                      <a:pt x="58" y="141"/>
                    </a:cubicBezTo>
                    <a:cubicBezTo>
                      <a:pt x="5" y="199"/>
                      <a:pt x="5" y="199"/>
                      <a:pt x="5" y="199"/>
                    </a:cubicBezTo>
                    <a:cubicBezTo>
                      <a:pt x="4" y="199"/>
                      <a:pt x="4" y="200"/>
                      <a:pt x="3" y="200"/>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4" name="Freeform 103"/>
              <p:cNvSpPr/>
              <p:nvPr/>
            </p:nvSpPr>
            <p:spPr bwMode="auto">
              <a:xfrm>
                <a:off x="4235796" y="3154423"/>
                <a:ext cx="9426" cy="20198"/>
              </a:xfrm>
              <a:custGeom>
                <a:avLst/>
                <a:gdLst>
                  <a:gd name="T0" fmla="*/ 3 w 6"/>
                  <a:gd name="T1" fmla="*/ 13 h 13"/>
                  <a:gd name="T2" fmla="*/ 0 w 6"/>
                  <a:gd name="T3" fmla="*/ 9 h 13"/>
                  <a:gd name="T4" fmla="*/ 0 w 6"/>
                  <a:gd name="T5" fmla="*/ 4 h 13"/>
                  <a:gd name="T6" fmla="*/ 3 w 6"/>
                  <a:gd name="T7" fmla="*/ 1 h 13"/>
                  <a:gd name="T8" fmla="*/ 6 w 6"/>
                  <a:gd name="T9" fmla="*/ 3 h 13"/>
                  <a:gd name="T10" fmla="*/ 6 w 6"/>
                  <a:gd name="T11" fmla="*/ 9 h 13"/>
                  <a:gd name="T12" fmla="*/ 3 w 6"/>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6" h="13">
                    <a:moveTo>
                      <a:pt x="3" y="13"/>
                    </a:moveTo>
                    <a:cubicBezTo>
                      <a:pt x="1" y="13"/>
                      <a:pt x="0" y="11"/>
                      <a:pt x="0" y="9"/>
                    </a:cubicBezTo>
                    <a:cubicBezTo>
                      <a:pt x="0" y="4"/>
                      <a:pt x="0" y="4"/>
                      <a:pt x="0" y="4"/>
                    </a:cubicBezTo>
                    <a:cubicBezTo>
                      <a:pt x="0" y="2"/>
                      <a:pt x="1" y="1"/>
                      <a:pt x="3" y="1"/>
                    </a:cubicBezTo>
                    <a:cubicBezTo>
                      <a:pt x="4" y="0"/>
                      <a:pt x="6" y="2"/>
                      <a:pt x="6" y="3"/>
                    </a:cubicBezTo>
                    <a:cubicBezTo>
                      <a:pt x="6" y="9"/>
                      <a:pt x="6" y="9"/>
                      <a:pt x="6" y="9"/>
                    </a:cubicBezTo>
                    <a:cubicBezTo>
                      <a:pt x="6" y="11"/>
                      <a:pt x="4" y="13"/>
                      <a:pt x="3" y="1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5" name="Freeform 104"/>
              <p:cNvSpPr>
                <a:spLocks noEditPoints="1"/>
              </p:cNvSpPr>
              <p:nvPr/>
            </p:nvSpPr>
            <p:spPr bwMode="auto">
              <a:xfrm>
                <a:off x="4171837" y="3180007"/>
                <a:ext cx="74731" cy="273342"/>
              </a:xfrm>
              <a:custGeom>
                <a:avLst/>
                <a:gdLst>
                  <a:gd name="T0" fmla="*/ 1 w 47"/>
                  <a:gd name="T1" fmla="*/ 171 h 172"/>
                  <a:gd name="T2" fmla="*/ 8 w 47"/>
                  <a:gd name="T3" fmla="*/ 159 h 172"/>
                  <a:gd name="T4" fmla="*/ 12 w 47"/>
                  <a:gd name="T5" fmla="*/ 163 h 172"/>
                  <a:gd name="T6" fmla="*/ 3 w 47"/>
                  <a:gd name="T7" fmla="*/ 172 h 172"/>
                  <a:gd name="T8" fmla="*/ 15 w 47"/>
                  <a:gd name="T9" fmla="*/ 155 h 172"/>
                  <a:gd name="T10" fmla="*/ 22 w 47"/>
                  <a:gd name="T11" fmla="*/ 144 h 172"/>
                  <a:gd name="T12" fmla="*/ 26 w 47"/>
                  <a:gd name="T13" fmla="*/ 147 h 172"/>
                  <a:gd name="T14" fmla="*/ 17 w 47"/>
                  <a:gd name="T15" fmla="*/ 156 h 172"/>
                  <a:gd name="T16" fmla="*/ 30 w 47"/>
                  <a:gd name="T17" fmla="*/ 139 h 172"/>
                  <a:gd name="T18" fmla="*/ 37 w 47"/>
                  <a:gd name="T19" fmla="*/ 128 h 172"/>
                  <a:gd name="T20" fmla="*/ 41 w 47"/>
                  <a:gd name="T21" fmla="*/ 131 h 172"/>
                  <a:gd name="T22" fmla="*/ 32 w 47"/>
                  <a:gd name="T23" fmla="*/ 140 h 172"/>
                  <a:gd name="T24" fmla="*/ 42 w 47"/>
                  <a:gd name="T25" fmla="*/ 122 h 172"/>
                  <a:gd name="T26" fmla="*/ 45 w 47"/>
                  <a:gd name="T27" fmla="*/ 108 h 172"/>
                  <a:gd name="T28" fmla="*/ 47 w 47"/>
                  <a:gd name="T29" fmla="*/ 122 h 172"/>
                  <a:gd name="T30" fmla="*/ 44 w 47"/>
                  <a:gd name="T31" fmla="*/ 105 h 172"/>
                  <a:gd name="T32" fmla="*/ 42 w 47"/>
                  <a:gd name="T33" fmla="*/ 90 h 172"/>
                  <a:gd name="T34" fmla="*/ 47 w 47"/>
                  <a:gd name="T35" fmla="*/ 89 h 172"/>
                  <a:gd name="T36" fmla="*/ 44 w 47"/>
                  <a:gd name="T37" fmla="*/ 105 h 172"/>
                  <a:gd name="T38" fmla="*/ 41 w 47"/>
                  <a:gd name="T39" fmla="*/ 80 h 172"/>
                  <a:gd name="T40" fmla="*/ 44 w 47"/>
                  <a:gd name="T41" fmla="*/ 65 h 172"/>
                  <a:gd name="T42" fmla="*/ 47 w 47"/>
                  <a:gd name="T43" fmla="*/ 80 h 172"/>
                  <a:gd name="T44" fmla="*/ 44 w 47"/>
                  <a:gd name="T45" fmla="*/ 61 h 172"/>
                  <a:gd name="T46" fmla="*/ 41 w 47"/>
                  <a:gd name="T47" fmla="*/ 47 h 172"/>
                  <a:gd name="T48" fmla="*/ 46 w 47"/>
                  <a:gd name="T49" fmla="*/ 46 h 172"/>
                  <a:gd name="T50" fmla="*/ 44 w 47"/>
                  <a:gd name="T51" fmla="*/ 61 h 172"/>
                  <a:gd name="T52" fmla="*/ 41 w 47"/>
                  <a:gd name="T53" fmla="*/ 35 h 172"/>
                  <a:gd name="T54" fmla="*/ 43 w 47"/>
                  <a:gd name="T55" fmla="*/ 22 h 172"/>
                  <a:gd name="T56" fmla="*/ 46 w 47"/>
                  <a:gd name="T57" fmla="*/ 35 h 172"/>
                  <a:gd name="T58" fmla="*/ 43 w 47"/>
                  <a:gd name="T59" fmla="*/ 37 h 172"/>
                  <a:gd name="T60" fmla="*/ 40 w 47"/>
                  <a:gd name="T61" fmla="*/ 12 h 172"/>
                  <a:gd name="T62" fmla="*/ 43 w 47"/>
                  <a:gd name="T63" fmla="*/ 0 h 172"/>
                  <a:gd name="T64" fmla="*/ 46 w 47"/>
                  <a:gd name="T65" fmla="*/ 1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 h="172">
                    <a:moveTo>
                      <a:pt x="3" y="172"/>
                    </a:moveTo>
                    <a:cubicBezTo>
                      <a:pt x="2" y="172"/>
                      <a:pt x="1" y="172"/>
                      <a:pt x="1" y="171"/>
                    </a:cubicBezTo>
                    <a:cubicBezTo>
                      <a:pt x="0" y="170"/>
                      <a:pt x="0" y="168"/>
                      <a:pt x="1" y="167"/>
                    </a:cubicBezTo>
                    <a:cubicBezTo>
                      <a:pt x="8" y="159"/>
                      <a:pt x="8" y="159"/>
                      <a:pt x="8" y="159"/>
                    </a:cubicBezTo>
                    <a:cubicBezTo>
                      <a:pt x="9" y="158"/>
                      <a:pt x="11" y="158"/>
                      <a:pt x="12" y="159"/>
                    </a:cubicBezTo>
                    <a:cubicBezTo>
                      <a:pt x="13" y="160"/>
                      <a:pt x="13" y="162"/>
                      <a:pt x="12" y="163"/>
                    </a:cubicBezTo>
                    <a:cubicBezTo>
                      <a:pt x="5" y="171"/>
                      <a:pt x="5" y="171"/>
                      <a:pt x="5" y="171"/>
                    </a:cubicBezTo>
                    <a:cubicBezTo>
                      <a:pt x="4" y="171"/>
                      <a:pt x="3" y="172"/>
                      <a:pt x="3" y="172"/>
                    </a:cubicBezTo>
                    <a:close/>
                    <a:moveTo>
                      <a:pt x="17" y="156"/>
                    </a:moveTo>
                    <a:cubicBezTo>
                      <a:pt x="16" y="156"/>
                      <a:pt x="16" y="156"/>
                      <a:pt x="15" y="155"/>
                    </a:cubicBezTo>
                    <a:cubicBezTo>
                      <a:pt x="14" y="154"/>
                      <a:pt x="14" y="153"/>
                      <a:pt x="15" y="151"/>
                    </a:cubicBezTo>
                    <a:cubicBezTo>
                      <a:pt x="22" y="144"/>
                      <a:pt x="22" y="144"/>
                      <a:pt x="22" y="144"/>
                    </a:cubicBezTo>
                    <a:cubicBezTo>
                      <a:pt x="23" y="142"/>
                      <a:pt x="25" y="142"/>
                      <a:pt x="26" y="143"/>
                    </a:cubicBezTo>
                    <a:cubicBezTo>
                      <a:pt x="27" y="144"/>
                      <a:pt x="27" y="146"/>
                      <a:pt x="26" y="147"/>
                    </a:cubicBezTo>
                    <a:cubicBezTo>
                      <a:pt x="19" y="155"/>
                      <a:pt x="19" y="155"/>
                      <a:pt x="19" y="155"/>
                    </a:cubicBezTo>
                    <a:cubicBezTo>
                      <a:pt x="19" y="156"/>
                      <a:pt x="18" y="156"/>
                      <a:pt x="17" y="156"/>
                    </a:cubicBezTo>
                    <a:close/>
                    <a:moveTo>
                      <a:pt x="32" y="140"/>
                    </a:moveTo>
                    <a:cubicBezTo>
                      <a:pt x="31" y="140"/>
                      <a:pt x="30" y="140"/>
                      <a:pt x="30" y="139"/>
                    </a:cubicBezTo>
                    <a:cubicBezTo>
                      <a:pt x="29" y="138"/>
                      <a:pt x="29" y="137"/>
                      <a:pt x="30" y="136"/>
                    </a:cubicBezTo>
                    <a:cubicBezTo>
                      <a:pt x="37" y="128"/>
                      <a:pt x="37" y="128"/>
                      <a:pt x="37" y="128"/>
                    </a:cubicBezTo>
                    <a:cubicBezTo>
                      <a:pt x="38" y="127"/>
                      <a:pt x="40" y="127"/>
                      <a:pt x="41" y="128"/>
                    </a:cubicBezTo>
                    <a:cubicBezTo>
                      <a:pt x="42" y="129"/>
                      <a:pt x="42" y="130"/>
                      <a:pt x="41" y="131"/>
                    </a:cubicBezTo>
                    <a:cubicBezTo>
                      <a:pt x="34" y="139"/>
                      <a:pt x="34" y="139"/>
                      <a:pt x="34" y="139"/>
                    </a:cubicBezTo>
                    <a:cubicBezTo>
                      <a:pt x="33" y="140"/>
                      <a:pt x="32" y="140"/>
                      <a:pt x="32" y="140"/>
                    </a:cubicBezTo>
                    <a:close/>
                    <a:moveTo>
                      <a:pt x="45" y="125"/>
                    </a:moveTo>
                    <a:cubicBezTo>
                      <a:pt x="43" y="125"/>
                      <a:pt x="42" y="123"/>
                      <a:pt x="42" y="122"/>
                    </a:cubicBezTo>
                    <a:cubicBezTo>
                      <a:pt x="42" y="111"/>
                      <a:pt x="42" y="111"/>
                      <a:pt x="42" y="111"/>
                    </a:cubicBezTo>
                    <a:cubicBezTo>
                      <a:pt x="42" y="109"/>
                      <a:pt x="43" y="108"/>
                      <a:pt x="45" y="108"/>
                    </a:cubicBezTo>
                    <a:cubicBezTo>
                      <a:pt x="46" y="108"/>
                      <a:pt x="47" y="109"/>
                      <a:pt x="47" y="110"/>
                    </a:cubicBezTo>
                    <a:cubicBezTo>
                      <a:pt x="47" y="122"/>
                      <a:pt x="47" y="122"/>
                      <a:pt x="47" y="122"/>
                    </a:cubicBezTo>
                    <a:cubicBezTo>
                      <a:pt x="47" y="123"/>
                      <a:pt x="46" y="125"/>
                      <a:pt x="45" y="125"/>
                    </a:cubicBezTo>
                    <a:close/>
                    <a:moveTo>
                      <a:pt x="44" y="105"/>
                    </a:moveTo>
                    <a:cubicBezTo>
                      <a:pt x="43" y="105"/>
                      <a:pt x="42" y="103"/>
                      <a:pt x="42" y="101"/>
                    </a:cubicBezTo>
                    <a:cubicBezTo>
                      <a:pt x="42" y="90"/>
                      <a:pt x="42" y="90"/>
                      <a:pt x="42" y="90"/>
                    </a:cubicBezTo>
                    <a:cubicBezTo>
                      <a:pt x="42" y="88"/>
                      <a:pt x="43" y="87"/>
                      <a:pt x="44" y="87"/>
                    </a:cubicBezTo>
                    <a:cubicBezTo>
                      <a:pt x="46" y="86"/>
                      <a:pt x="47" y="88"/>
                      <a:pt x="47" y="89"/>
                    </a:cubicBezTo>
                    <a:cubicBezTo>
                      <a:pt x="47" y="101"/>
                      <a:pt x="47" y="101"/>
                      <a:pt x="47" y="101"/>
                    </a:cubicBezTo>
                    <a:cubicBezTo>
                      <a:pt x="47" y="103"/>
                      <a:pt x="46" y="105"/>
                      <a:pt x="44" y="105"/>
                    </a:cubicBezTo>
                    <a:close/>
                    <a:moveTo>
                      <a:pt x="44" y="85"/>
                    </a:moveTo>
                    <a:cubicBezTo>
                      <a:pt x="43" y="85"/>
                      <a:pt x="41" y="82"/>
                      <a:pt x="41" y="80"/>
                    </a:cubicBezTo>
                    <a:cubicBezTo>
                      <a:pt x="41" y="69"/>
                      <a:pt x="41" y="69"/>
                      <a:pt x="41" y="69"/>
                    </a:cubicBezTo>
                    <a:cubicBezTo>
                      <a:pt x="41" y="67"/>
                      <a:pt x="42" y="65"/>
                      <a:pt x="44" y="65"/>
                    </a:cubicBezTo>
                    <a:cubicBezTo>
                      <a:pt x="45" y="65"/>
                      <a:pt x="47" y="66"/>
                      <a:pt x="47" y="68"/>
                    </a:cubicBezTo>
                    <a:cubicBezTo>
                      <a:pt x="47" y="80"/>
                      <a:pt x="47" y="80"/>
                      <a:pt x="47" y="80"/>
                    </a:cubicBezTo>
                    <a:cubicBezTo>
                      <a:pt x="47" y="82"/>
                      <a:pt x="46" y="85"/>
                      <a:pt x="44" y="85"/>
                    </a:cubicBezTo>
                    <a:close/>
                    <a:moveTo>
                      <a:pt x="44" y="61"/>
                    </a:moveTo>
                    <a:cubicBezTo>
                      <a:pt x="42" y="61"/>
                      <a:pt x="41" y="59"/>
                      <a:pt x="41" y="58"/>
                    </a:cubicBezTo>
                    <a:cubicBezTo>
                      <a:pt x="41" y="47"/>
                      <a:pt x="41" y="47"/>
                      <a:pt x="41" y="47"/>
                    </a:cubicBezTo>
                    <a:cubicBezTo>
                      <a:pt x="41" y="45"/>
                      <a:pt x="42" y="44"/>
                      <a:pt x="44" y="44"/>
                    </a:cubicBezTo>
                    <a:cubicBezTo>
                      <a:pt x="45" y="43"/>
                      <a:pt x="46" y="45"/>
                      <a:pt x="46" y="46"/>
                    </a:cubicBezTo>
                    <a:cubicBezTo>
                      <a:pt x="47" y="58"/>
                      <a:pt x="47" y="58"/>
                      <a:pt x="47" y="58"/>
                    </a:cubicBezTo>
                    <a:cubicBezTo>
                      <a:pt x="47" y="59"/>
                      <a:pt x="45" y="61"/>
                      <a:pt x="44" y="61"/>
                    </a:cubicBezTo>
                    <a:close/>
                    <a:moveTo>
                      <a:pt x="43" y="37"/>
                    </a:moveTo>
                    <a:cubicBezTo>
                      <a:pt x="42" y="37"/>
                      <a:pt x="41" y="36"/>
                      <a:pt x="41" y="35"/>
                    </a:cubicBezTo>
                    <a:cubicBezTo>
                      <a:pt x="41" y="24"/>
                      <a:pt x="41" y="24"/>
                      <a:pt x="41" y="24"/>
                    </a:cubicBezTo>
                    <a:cubicBezTo>
                      <a:pt x="41" y="23"/>
                      <a:pt x="42" y="22"/>
                      <a:pt x="43" y="22"/>
                    </a:cubicBezTo>
                    <a:cubicBezTo>
                      <a:pt x="45" y="22"/>
                      <a:pt x="46" y="23"/>
                      <a:pt x="46" y="25"/>
                    </a:cubicBezTo>
                    <a:cubicBezTo>
                      <a:pt x="46" y="35"/>
                      <a:pt x="46" y="35"/>
                      <a:pt x="46" y="35"/>
                    </a:cubicBezTo>
                    <a:cubicBezTo>
                      <a:pt x="46" y="36"/>
                      <a:pt x="45" y="37"/>
                      <a:pt x="44" y="37"/>
                    </a:cubicBezTo>
                    <a:lnTo>
                      <a:pt x="43" y="37"/>
                    </a:lnTo>
                    <a:close/>
                    <a:moveTo>
                      <a:pt x="43" y="13"/>
                    </a:moveTo>
                    <a:cubicBezTo>
                      <a:pt x="42" y="13"/>
                      <a:pt x="40" y="14"/>
                      <a:pt x="40" y="12"/>
                    </a:cubicBezTo>
                    <a:cubicBezTo>
                      <a:pt x="40" y="2"/>
                      <a:pt x="40" y="2"/>
                      <a:pt x="40" y="2"/>
                    </a:cubicBezTo>
                    <a:cubicBezTo>
                      <a:pt x="40" y="1"/>
                      <a:pt x="41" y="0"/>
                      <a:pt x="43" y="0"/>
                    </a:cubicBezTo>
                    <a:cubicBezTo>
                      <a:pt x="44" y="0"/>
                      <a:pt x="46" y="1"/>
                      <a:pt x="46" y="3"/>
                    </a:cubicBezTo>
                    <a:cubicBezTo>
                      <a:pt x="46" y="12"/>
                      <a:pt x="46" y="12"/>
                      <a:pt x="46" y="12"/>
                    </a:cubicBezTo>
                    <a:cubicBezTo>
                      <a:pt x="46" y="13"/>
                      <a:pt x="45" y="13"/>
                      <a:pt x="43" y="1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6" name="Freeform 105"/>
              <p:cNvSpPr/>
              <p:nvPr/>
            </p:nvSpPr>
            <p:spPr bwMode="auto">
              <a:xfrm>
                <a:off x="4154332" y="3456715"/>
                <a:ext cx="14138" cy="16158"/>
              </a:xfrm>
              <a:custGeom>
                <a:avLst/>
                <a:gdLst>
                  <a:gd name="T0" fmla="*/ 3 w 9"/>
                  <a:gd name="T1" fmla="*/ 10 h 10"/>
                  <a:gd name="T2" fmla="*/ 1 w 9"/>
                  <a:gd name="T3" fmla="*/ 9 h 10"/>
                  <a:gd name="T4" fmla="*/ 1 w 9"/>
                  <a:gd name="T5" fmla="*/ 5 h 10"/>
                  <a:gd name="T6" fmla="*/ 4 w 9"/>
                  <a:gd name="T7" fmla="*/ 1 h 10"/>
                  <a:gd name="T8" fmla="*/ 8 w 9"/>
                  <a:gd name="T9" fmla="*/ 1 h 10"/>
                  <a:gd name="T10" fmla="*/ 8 w 9"/>
                  <a:gd name="T11" fmla="*/ 5 h 10"/>
                  <a:gd name="T12" fmla="*/ 5 w 9"/>
                  <a:gd name="T13" fmla="*/ 9 h 10"/>
                  <a:gd name="T14" fmla="*/ 3 w 9"/>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10"/>
                    </a:moveTo>
                    <a:cubicBezTo>
                      <a:pt x="2" y="10"/>
                      <a:pt x="1" y="9"/>
                      <a:pt x="1" y="9"/>
                    </a:cubicBezTo>
                    <a:cubicBezTo>
                      <a:pt x="0" y="8"/>
                      <a:pt x="0" y="6"/>
                      <a:pt x="1" y="5"/>
                    </a:cubicBezTo>
                    <a:cubicBezTo>
                      <a:pt x="4" y="1"/>
                      <a:pt x="4" y="1"/>
                      <a:pt x="4" y="1"/>
                    </a:cubicBezTo>
                    <a:cubicBezTo>
                      <a:pt x="5" y="0"/>
                      <a:pt x="7" y="0"/>
                      <a:pt x="8" y="1"/>
                    </a:cubicBezTo>
                    <a:cubicBezTo>
                      <a:pt x="9" y="2"/>
                      <a:pt x="9" y="4"/>
                      <a:pt x="8" y="5"/>
                    </a:cubicBezTo>
                    <a:cubicBezTo>
                      <a:pt x="5" y="9"/>
                      <a:pt x="5" y="9"/>
                      <a:pt x="5" y="9"/>
                    </a:cubicBezTo>
                    <a:cubicBezTo>
                      <a:pt x="4" y="9"/>
                      <a:pt x="3" y="10"/>
                      <a:pt x="3" y="10"/>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7" name="Freeform 106"/>
              <p:cNvSpPr/>
              <p:nvPr/>
            </p:nvSpPr>
            <p:spPr bwMode="auto">
              <a:xfrm>
                <a:off x="4238489" y="3372558"/>
                <a:ext cx="17505" cy="6059"/>
              </a:xfrm>
              <a:custGeom>
                <a:avLst/>
                <a:gdLst>
                  <a:gd name="T0" fmla="*/ 8 w 11"/>
                  <a:gd name="T1" fmla="*/ 4 h 4"/>
                  <a:gd name="T2" fmla="*/ 8 w 11"/>
                  <a:gd name="T3" fmla="*/ 4 h 4"/>
                  <a:gd name="T4" fmla="*/ 3 w 11"/>
                  <a:gd name="T5" fmla="*/ 4 h 4"/>
                  <a:gd name="T6" fmla="*/ 0 w 11"/>
                  <a:gd name="T7" fmla="*/ 2 h 4"/>
                  <a:gd name="T8" fmla="*/ 3 w 11"/>
                  <a:gd name="T9" fmla="*/ 0 h 4"/>
                  <a:gd name="T10" fmla="*/ 3 w 11"/>
                  <a:gd name="T11" fmla="*/ 0 h 4"/>
                  <a:gd name="T12" fmla="*/ 8 w 11"/>
                  <a:gd name="T13" fmla="*/ 0 h 4"/>
                  <a:gd name="T14" fmla="*/ 11 w 11"/>
                  <a:gd name="T15" fmla="*/ 2 h 4"/>
                  <a:gd name="T16" fmla="*/ 8 w 11"/>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4">
                    <a:moveTo>
                      <a:pt x="8" y="4"/>
                    </a:moveTo>
                    <a:cubicBezTo>
                      <a:pt x="8" y="4"/>
                      <a:pt x="8" y="4"/>
                      <a:pt x="8" y="4"/>
                    </a:cubicBezTo>
                    <a:cubicBezTo>
                      <a:pt x="3" y="4"/>
                      <a:pt x="3" y="4"/>
                      <a:pt x="3" y="4"/>
                    </a:cubicBezTo>
                    <a:cubicBezTo>
                      <a:pt x="1" y="4"/>
                      <a:pt x="0" y="4"/>
                      <a:pt x="0" y="2"/>
                    </a:cubicBezTo>
                    <a:cubicBezTo>
                      <a:pt x="0" y="1"/>
                      <a:pt x="1" y="0"/>
                      <a:pt x="3" y="0"/>
                    </a:cubicBezTo>
                    <a:cubicBezTo>
                      <a:pt x="3" y="0"/>
                      <a:pt x="3" y="0"/>
                      <a:pt x="3" y="0"/>
                    </a:cubicBezTo>
                    <a:cubicBezTo>
                      <a:pt x="8" y="0"/>
                      <a:pt x="8" y="0"/>
                      <a:pt x="8" y="0"/>
                    </a:cubicBezTo>
                    <a:cubicBezTo>
                      <a:pt x="10" y="0"/>
                      <a:pt x="11" y="0"/>
                      <a:pt x="11" y="2"/>
                    </a:cubicBezTo>
                    <a:cubicBezTo>
                      <a:pt x="11" y="3"/>
                      <a:pt x="10" y="4"/>
                      <a:pt x="8" y="4"/>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8" name="Freeform 107"/>
              <p:cNvSpPr>
                <a:spLocks noEditPoints="1"/>
              </p:cNvSpPr>
              <p:nvPr/>
            </p:nvSpPr>
            <p:spPr bwMode="auto">
              <a:xfrm>
                <a:off x="4266093" y="3365826"/>
                <a:ext cx="175046" cy="14138"/>
              </a:xfrm>
              <a:custGeom>
                <a:avLst/>
                <a:gdLst>
                  <a:gd name="T0" fmla="*/ 108 w 110"/>
                  <a:gd name="T1" fmla="*/ 8 h 9"/>
                  <a:gd name="T2" fmla="*/ 107 w 110"/>
                  <a:gd name="T3" fmla="*/ 8 h 9"/>
                  <a:gd name="T4" fmla="*/ 96 w 110"/>
                  <a:gd name="T5" fmla="*/ 9 h 9"/>
                  <a:gd name="T6" fmla="*/ 93 w 110"/>
                  <a:gd name="T7" fmla="*/ 6 h 9"/>
                  <a:gd name="T8" fmla="*/ 96 w 110"/>
                  <a:gd name="T9" fmla="*/ 4 h 9"/>
                  <a:gd name="T10" fmla="*/ 108 w 110"/>
                  <a:gd name="T11" fmla="*/ 4 h 9"/>
                  <a:gd name="T12" fmla="*/ 110 w 110"/>
                  <a:gd name="T13" fmla="*/ 6 h 9"/>
                  <a:gd name="T14" fmla="*/ 108 w 110"/>
                  <a:gd name="T15" fmla="*/ 8 h 9"/>
                  <a:gd name="T16" fmla="*/ 84 w 110"/>
                  <a:gd name="T17" fmla="*/ 8 h 9"/>
                  <a:gd name="T18" fmla="*/ 84 w 110"/>
                  <a:gd name="T19" fmla="*/ 8 h 9"/>
                  <a:gd name="T20" fmla="*/ 73 w 110"/>
                  <a:gd name="T21" fmla="*/ 9 h 9"/>
                  <a:gd name="T22" fmla="*/ 70 w 110"/>
                  <a:gd name="T23" fmla="*/ 4 h 9"/>
                  <a:gd name="T24" fmla="*/ 73 w 110"/>
                  <a:gd name="T25" fmla="*/ 0 h 9"/>
                  <a:gd name="T26" fmla="*/ 73 w 110"/>
                  <a:gd name="T27" fmla="*/ 0 h 9"/>
                  <a:gd name="T28" fmla="*/ 84 w 110"/>
                  <a:gd name="T29" fmla="*/ 2 h 9"/>
                  <a:gd name="T30" fmla="*/ 87 w 110"/>
                  <a:gd name="T31" fmla="*/ 5 h 9"/>
                  <a:gd name="T32" fmla="*/ 84 w 110"/>
                  <a:gd name="T33" fmla="*/ 8 h 9"/>
                  <a:gd name="T34" fmla="*/ 61 w 110"/>
                  <a:gd name="T35" fmla="*/ 8 h 9"/>
                  <a:gd name="T36" fmla="*/ 61 w 110"/>
                  <a:gd name="T37" fmla="*/ 8 h 9"/>
                  <a:gd name="T38" fmla="*/ 49 w 110"/>
                  <a:gd name="T39" fmla="*/ 9 h 9"/>
                  <a:gd name="T40" fmla="*/ 47 w 110"/>
                  <a:gd name="T41" fmla="*/ 4 h 9"/>
                  <a:gd name="T42" fmla="*/ 49 w 110"/>
                  <a:gd name="T43" fmla="*/ 0 h 9"/>
                  <a:gd name="T44" fmla="*/ 49 w 110"/>
                  <a:gd name="T45" fmla="*/ 0 h 9"/>
                  <a:gd name="T46" fmla="*/ 61 w 110"/>
                  <a:gd name="T47" fmla="*/ 2 h 9"/>
                  <a:gd name="T48" fmla="*/ 64 w 110"/>
                  <a:gd name="T49" fmla="*/ 5 h 9"/>
                  <a:gd name="T50" fmla="*/ 61 w 110"/>
                  <a:gd name="T51" fmla="*/ 8 h 9"/>
                  <a:gd name="T52" fmla="*/ 38 w 110"/>
                  <a:gd name="T53" fmla="*/ 8 h 9"/>
                  <a:gd name="T54" fmla="*/ 38 w 110"/>
                  <a:gd name="T55" fmla="*/ 8 h 9"/>
                  <a:gd name="T56" fmla="*/ 26 w 110"/>
                  <a:gd name="T57" fmla="*/ 8 h 9"/>
                  <a:gd name="T58" fmla="*/ 23 w 110"/>
                  <a:gd name="T59" fmla="*/ 4 h 9"/>
                  <a:gd name="T60" fmla="*/ 26 w 110"/>
                  <a:gd name="T61" fmla="*/ 0 h 9"/>
                  <a:gd name="T62" fmla="*/ 26 w 110"/>
                  <a:gd name="T63" fmla="*/ 0 h 9"/>
                  <a:gd name="T64" fmla="*/ 38 w 110"/>
                  <a:gd name="T65" fmla="*/ 2 h 9"/>
                  <a:gd name="T66" fmla="*/ 40 w 110"/>
                  <a:gd name="T67" fmla="*/ 5 h 9"/>
                  <a:gd name="T68" fmla="*/ 38 w 110"/>
                  <a:gd name="T69" fmla="*/ 8 h 9"/>
                  <a:gd name="T70" fmla="*/ 14 w 110"/>
                  <a:gd name="T71" fmla="*/ 8 h 9"/>
                  <a:gd name="T72" fmla="*/ 14 w 110"/>
                  <a:gd name="T73" fmla="*/ 8 h 9"/>
                  <a:gd name="T74" fmla="*/ 3 w 110"/>
                  <a:gd name="T75" fmla="*/ 8 h 9"/>
                  <a:gd name="T76" fmla="*/ 0 w 110"/>
                  <a:gd name="T77" fmla="*/ 4 h 9"/>
                  <a:gd name="T78" fmla="*/ 3 w 110"/>
                  <a:gd name="T79" fmla="*/ 0 h 9"/>
                  <a:gd name="T80" fmla="*/ 3 w 110"/>
                  <a:gd name="T81" fmla="*/ 0 h 9"/>
                  <a:gd name="T82" fmla="*/ 15 w 110"/>
                  <a:gd name="T83" fmla="*/ 2 h 9"/>
                  <a:gd name="T84" fmla="*/ 17 w 110"/>
                  <a:gd name="T85" fmla="*/ 5 h 9"/>
                  <a:gd name="T86" fmla="*/ 14 w 110"/>
                  <a:gd name="T87"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0" h="9">
                    <a:moveTo>
                      <a:pt x="108" y="8"/>
                    </a:moveTo>
                    <a:cubicBezTo>
                      <a:pt x="107" y="8"/>
                      <a:pt x="107" y="8"/>
                      <a:pt x="107" y="8"/>
                    </a:cubicBezTo>
                    <a:cubicBezTo>
                      <a:pt x="96" y="9"/>
                      <a:pt x="96" y="9"/>
                      <a:pt x="96" y="9"/>
                    </a:cubicBezTo>
                    <a:cubicBezTo>
                      <a:pt x="94" y="9"/>
                      <a:pt x="93" y="8"/>
                      <a:pt x="93" y="6"/>
                    </a:cubicBezTo>
                    <a:cubicBezTo>
                      <a:pt x="93" y="5"/>
                      <a:pt x="94" y="4"/>
                      <a:pt x="96" y="4"/>
                    </a:cubicBezTo>
                    <a:cubicBezTo>
                      <a:pt x="108" y="4"/>
                      <a:pt x="108" y="4"/>
                      <a:pt x="108" y="4"/>
                    </a:cubicBezTo>
                    <a:cubicBezTo>
                      <a:pt x="109" y="4"/>
                      <a:pt x="110" y="4"/>
                      <a:pt x="110" y="6"/>
                    </a:cubicBezTo>
                    <a:cubicBezTo>
                      <a:pt x="110" y="8"/>
                      <a:pt x="109" y="8"/>
                      <a:pt x="108" y="8"/>
                    </a:cubicBezTo>
                    <a:close/>
                    <a:moveTo>
                      <a:pt x="84" y="8"/>
                    </a:moveTo>
                    <a:cubicBezTo>
                      <a:pt x="84" y="8"/>
                      <a:pt x="84" y="8"/>
                      <a:pt x="84" y="8"/>
                    </a:cubicBezTo>
                    <a:cubicBezTo>
                      <a:pt x="73" y="9"/>
                      <a:pt x="73" y="9"/>
                      <a:pt x="73" y="9"/>
                    </a:cubicBezTo>
                    <a:cubicBezTo>
                      <a:pt x="71" y="9"/>
                      <a:pt x="70" y="6"/>
                      <a:pt x="70" y="4"/>
                    </a:cubicBezTo>
                    <a:cubicBezTo>
                      <a:pt x="70" y="3"/>
                      <a:pt x="71" y="0"/>
                      <a:pt x="73" y="0"/>
                    </a:cubicBezTo>
                    <a:cubicBezTo>
                      <a:pt x="73" y="0"/>
                      <a:pt x="73" y="0"/>
                      <a:pt x="73" y="0"/>
                    </a:cubicBezTo>
                    <a:cubicBezTo>
                      <a:pt x="84" y="2"/>
                      <a:pt x="84" y="2"/>
                      <a:pt x="84" y="2"/>
                    </a:cubicBezTo>
                    <a:cubicBezTo>
                      <a:pt x="86" y="2"/>
                      <a:pt x="87" y="3"/>
                      <a:pt x="87" y="5"/>
                    </a:cubicBezTo>
                    <a:cubicBezTo>
                      <a:pt x="87" y="6"/>
                      <a:pt x="86" y="8"/>
                      <a:pt x="84" y="8"/>
                    </a:cubicBezTo>
                    <a:close/>
                    <a:moveTo>
                      <a:pt x="61" y="8"/>
                    </a:moveTo>
                    <a:cubicBezTo>
                      <a:pt x="61" y="8"/>
                      <a:pt x="61" y="8"/>
                      <a:pt x="61" y="8"/>
                    </a:cubicBezTo>
                    <a:cubicBezTo>
                      <a:pt x="49" y="9"/>
                      <a:pt x="49" y="9"/>
                      <a:pt x="49" y="9"/>
                    </a:cubicBezTo>
                    <a:cubicBezTo>
                      <a:pt x="48" y="9"/>
                      <a:pt x="47" y="6"/>
                      <a:pt x="47" y="4"/>
                    </a:cubicBezTo>
                    <a:cubicBezTo>
                      <a:pt x="47" y="3"/>
                      <a:pt x="48" y="0"/>
                      <a:pt x="49" y="0"/>
                    </a:cubicBezTo>
                    <a:cubicBezTo>
                      <a:pt x="49" y="0"/>
                      <a:pt x="49" y="0"/>
                      <a:pt x="49" y="0"/>
                    </a:cubicBezTo>
                    <a:cubicBezTo>
                      <a:pt x="61" y="2"/>
                      <a:pt x="61" y="2"/>
                      <a:pt x="61" y="2"/>
                    </a:cubicBezTo>
                    <a:cubicBezTo>
                      <a:pt x="63" y="2"/>
                      <a:pt x="64" y="3"/>
                      <a:pt x="64" y="5"/>
                    </a:cubicBezTo>
                    <a:cubicBezTo>
                      <a:pt x="64" y="6"/>
                      <a:pt x="63" y="8"/>
                      <a:pt x="61" y="8"/>
                    </a:cubicBezTo>
                    <a:close/>
                    <a:moveTo>
                      <a:pt x="38" y="8"/>
                    </a:moveTo>
                    <a:cubicBezTo>
                      <a:pt x="38" y="8"/>
                      <a:pt x="38" y="8"/>
                      <a:pt x="38" y="8"/>
                    </a:cubicBezTo>
                    <a:cubicBezTo>
                      <a:pt x="26" y="8"/>
                      <a:pt x="26" y="8"/>
                      <a:pt x="26" y="8"/>
                    </a:cubicBezTo>
                    <a:cubicBezTo>
                      <a:pt x="25" y="8"/>
                      <a:pt x="23" y="6"/>
                      <a:pt x="23" y="4"/>
                    </a:cubicBezTo>
                    <a:cubicBezTo>
                      <a:pt x="23" y="3"/>
                      <a:pt x="25" y="0"/>
                      <a:pt x="26" y="0"/>
                    </a:cubicBezTo>
                    <a:cubicBezTo>
                      <a:pt x="26" y="0"/>
                      <a:pt x="26" y="0"/>
                      <a:pt x="26" y="0"/>
                    </a:cubicBezTo>
                    <a:cubicBezTo>
                      <a:pt x="38" y="2"/>
                      <a:pt x="38" y="2"/>
                      <a:pt x="38" y="2"/>
                    </a:cubicBezTo>
                    <a:cubicBezTo>
                      <a:pt x="39" y="2"/>
                      <a:pt x="40" y="3"/>
                      <a:pt x="40" y="5"/>
                    </a:cubicBezTo>
                    <a:cubicBezTo>
                      <a:pt x="40" y="6"/>
                      <a:pt x="39" y="8"/>
                      <a:pt x="38" y="8"/>
                    </a:cubicBezTo>
                    <a:close/>
                    <a:moveTo>
                      <a:pt x="14" y="8"/>
                    </a:moveTo>
                    <a:cubicBezTo>
                      <a:pt x="14" y="8"/>
                      <a:pt x="14" y="8"/>
                      <a:pt x="14" y="8"/>
                    </a:cubicBezTo>
                    <a:cubicBezTo>
                      <a:pt x="3" y="8"/>
                      <a:pt x="3" y="8"/>
                      <a:pt x="3" y="8"/>
                    </a:cubicBezTo>
                    <a:cubicBezTo>
                      <a:pt x="1" y="8"/>
                      <a:pt x="0" y="6"/>
                      <a:pt x="0" y="4"/>
                    </a:cubicBezTo>
                    <a:cubicBezTo>
                      <a:pt x="0" y="3"/>
                      <a:pt x="1" y="0"/>
                      <a:pt x="3" y="0"/>
                    </a:cubicBezTo>
                    <a:cubicBezTo>
                      <a:pt x="3" y="0"/>
                      <a:pt x="3" y="0"/>
                      <a:pt x="3" y="0"/>
                    </a:cubicBezTo>
                    <a:cubicBezTo>
                      <a:pt x="15" y="2"/>
                      <a:pt x="15" y="2"/>
                      <a:pt x="15" y="2"/>
                    </a:cubicBezTo>
                    <a:cubicBezTo>
                      <a:pt x="16" y="2"/>
                      <a:pt x="17" y="3"/>
                      <a:pt x="17" y="5"/>
                    </a:cubicBezTo>
                    <a:cubicBezTo>
                      <a:pt x="17" y="6"/>
                      <a:pt x="16" y="8"/>
                      <a:pt x="14" y="8"/>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9" name="Freeform 108"/>
              <p:cNvSpPr/>
              <p:nvPr/>
            </p:nvSpPr>
            <p:spPr bwMode="auto">
              <a:xfrm>
                <a:off x="4450565" y="3372558"/>
                <a:ext cx="17505" cy="7406"/>
              </a:xfrm>
              <a:custGeom>
                <a:avLst/>
                <a:gdLst>
                  <a:gd name="T0" fmla="*/ 9 w 11"/>
                  <a:gd name="T1" fmla="*/ 4 h 5"/>
                  <a:gd name="T2" fmla="*/ 9 w 11"/>
                  <a:gd name="T3" fmla="*/ 4 h 5"/>
                  <a:gd name="T4" fmla="*/ 3 w 11"/>
                  <a:gd name="T5" fmla="*/ 5 h 5"/>
                  <a:gd name="T6" fmla="*/ 0 w 11"/>
                  <a:gd name="T7" fmla="*/ 2 h 5"/>
                  <a:gd name="T8" fmla="*/ 3 w 11"/>
                  <a:gd name="T9" fmla="*/ 0 h 5"/>
                  <a:gd name="T10" fmla="*/ 3 w 11"/>
                  <a:gd name="T11" fmla="*/ 0 h 5"/>
                  <a:gd name="T12" fmla="*/ 9 w 11"/>
                  <a:gd name="T13" fmla="*/ 0 h 5"/>
                  <a:gd name="T14" fmla="*/ 11 w 11"/>
                  <a:gd name="T15" fmla="*/ 2 h 5"/>
                  <a:gd name="T16" fmla="*/ 9 w 11"/>
                  <a:gd name="T17"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5">
                    <a:moveTo>
                      <a:pt x="9" y="4"/>
                    </a:moveTo>
                    <a:cubicBezTo>
                      <a:pt x="9" y="4"/>
                      <a:pt x="9" y="4"/>
                      <a:pt x="9" y="4"/>
                    </a:cubicBezTo>
                    <a:cubicBezTo>
                      <a:pt x="3" y="5"/>
                      <a:pt x="3" y="5"/>
                      <a:pt x="3" y="5"/>
                    </a:cubicBezTo>
                    <a:cubicBezTo>
                      <a:pt x="2" y="5"/>
                      <a:pt x="0" y="4"/>
                      <a:pt x="0" y="2"/>
                    </a:cubicBezTo>
                    <a:cubicBezTo>
                      <a:pt x="0" y="1"/>
                      <a:pt x="2" y="0"/>
                      <a:pt x="3" y="0"/>
                    </a:cubicBezTo>
                    <a:cubicBezTo>
                      <a:pt x="3" y="0"/>
                      <a:pt x="3" y="0"/>
                      <a:pt x="3" y="0"/>
                    </a:cubicBezTo>
                    <a:cubicBezTo>
                      <a:pt x="9" y="0"/>
                      <a:pt x="9" y="0"/>
                      <a:pt x="9" y="0"/>
                    </a:cubicBezTo>
                    <a:cubicBezTo>
                      <a:pt x="10" y="0"/>
                      <a:pt x="11" y="0"/>
                      <a:pt x="11" y="2"/>
                    </a:cubicBezTo>
                    <a:cubicBezTo>
                      <a:pt x="11" y="3"/>
                      <a:pt x="10" y="4"/>
                      <a:pt x="9" y="4"/>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0" name="Freeform 109"/>
              <p:cNvSpPr>
                <a:spLocks noEditPoints="1"/>
              </p:cNvSpPr>
              <p:nvPr/>
            </p:nvSpPr>
            <p:spPr bwMode="auto">
              <a:xfrm>
                <a:off x="4085660" y="3155770"/>
                <a:ext cx="65306" cy="53860"/>
              </a:xfrm>
              <a:custGeom>
                <a:avLst/>
                <a:gdLst>
                  <a:gd name="T0" fmla="*/ 2 w 41"/>
                  <a:gd name="T1" fmla="*/ 11 h 34"/>
                  <a:gd name="T2" fmla="*/ 21 w 41"/>
                  <a:gd name="T3" fmla="*/ 0 h 34"/>
                  <a:gd name="T4" fmla="*/ 39 w 41"/>
                  <a:gd name="T5" fmla="*/ 11 h 34"/>
                  <a:gd name="T6" fmla="*/ 39 w 41"/>
                  <a:gd name="T7" fmla="*/ 27 h 34"/>
                  <a:gd name="T8" fmla="*/ 41 w 41"/>
                  <a:gd name="T9" fmla="*/ 33 h 34"/>
                  <a:gd name="T10" fmla="*/ 30 w 41"/>
                  <a:gd name="T11" fmla="*/ 33 h 34"/>
                  <a:gd name="T12" fmla="*/ 29 w 41"/>
                  <a:gd name="T13" fmla="*/ 30 h 34"/>
                  <a:gd name="T14" fmla="*/ 14 w 41"/>
                  <a:gd name="T15" fmla="*/ 34 h 34"/>
                  <a:gd name="T16" fmla="*/ 0 w 41"/>
                  <a:gd name="T17" fmla="*/ 24 h 34"/>
                  <a:gd name="T18" fmla="*/ 13 w 41"/>
                  <a:gd name="T19" fmla="*/ 14 h 34"/>
                  <a:gd name="T20" fmla="*/ 24 w 41"/>
                  <a:gd name="T21" fmla="*/ 13 h 34"/>
                  <a:gd name="T22" fmla="*/ 29 w 41"/>
                  <a:gd name="T23" fmla="*/ 10 h 34"/>
                  <a:gd name="T24" fmla="*/ 20 w 41"/>
                  <a:gd name="T25" fmla="*/ 6 h 34"/>
                  <a:gd name="T26" fmla="*/ 12 w 41"/>
                  <a:gd name="T27" fmla="*/ 11 h 34"/>
                  <a:gd name="T28" fmla="*/ 2 w 41"/>
                  <a:gd name="T29" fmla="*/ 11 h 34"/>
                  <a:gd name="T30" fmla="*/ 29 w 41"/>
                  <a:gd name="T31" fmla="*/ 17 h 34"/>
                  <a:gd name="T32" fmla="*/ 23 w 41"/>
                  <a:gd name="T33" fmla="*/ 19 h 34"/>
                  <a:gd name="T34" fmla="*/ 17 w 41"/>
                  <a:gd name="T35" fmla="*/ 19 h 34"/>
                  <a:gd name="T36" fmla="*/ 11 w 41"/>
                  <a:gd name="T37" fmla="*/ 24 h 34"/>
                  <a:gd name="T38" fmla="*/ 18 w 41"/>
                  <a:gd name="T39" fmla="*/ 28 h 34"/>
                  <a:gd name="T40" fmla="*/ 29 w 41"/>
                  <a:gd name="T41" fmla="*/ 20 h 34"/>
                  <a:gd name="T42" fmla="*/ 29 w 41"/>
                  <a:gd name="T43" fmla="*/ 1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 h="34">
                    <a:moveTo>
                      <a:pt x="2" y="11"/>
                    </a:moveTo>
                    <a:cubicBezTo>
                      <a:pt x="3" y="1"/>
                      <a:pt x="12" y="0"/>
                      <a:pt x="21" y="0"/>
                    </a:cubicBezTo>
                    <a:cubicBezTo>
                      <a:pt x="36" y="0"/>
                      <a:pt x="39" y="5"/>
                      <a:pt x="39" y="11"/>
                    </a:cubicBezTo>
                    <a:cubicBezTo>
                      <a:pt x="39" y="27"/>
                      <a:pt x="39" y="27"/>
                      <a:pt x="39" y="27"/>
                    </a:cubicBezTo>
                    <a:cubicBezTo>
                      <a:pt x="39" y="29"/>
                      <a:pt x="40" y="31"/>
                      <a:pt x="41" y="33"/>
                    </a:cubicBezTo>
                    <a:cubicBezTo>
                      <a:pt x="30" y="33"/>
                      <a:pt x="30" y="33"/>
                      <a:pt x="30" y="33"/>
                    </a:cubicBezTo>
                    <a:cubicBezTo>
                      <a:pt x="30" y="32"/>
                      <a:pt x="29" y="31"/>
                      <a:pt x="29" y="30"/>
                    </a:cubicBezTo>
                    <a:cubicBezTo>
                      <a:pt x="26" y="33"/>
                      <a:pt x="19" y="34"/>
                      <a:pt x="14" y="34"/>
                    </a:cubicBezTo>
                    <a:cubicBezTo>
                      <a:pt x="6" y="34"/>
                      <a:pt x="0" y="31"/>
                      <a:pt x="0" y="24"/>
                    </a:cubicBezTo>
                    <a:cubicBezTo>
                      <a:pt x="0" y="16"/>
                      <a:pt x="7" y="14"/>
                      <a:pt x="13" y="14"/>
                    </a:cubicBezTo>
                    <a:cubicBezTo>
                      <a:pt x="24" y="13"/>
                      <a:pt x="24" y="13"/>
                      <a:pt x="24" y="13"/>
                    </a:cubicBezTo>
                    <a:cubicBezTo>
                      <a:pt x="28" y="13"/>
                      <a:pt x="29" y="12"/>
                      <a:pt x="29" y="10"/>
                    </a:cubicBezTo>
                    <a:cubicBezTo>
                      <a:pt x="29" y="7"/>
                      <a:pt x="27" y="6"/>
                      <a:pt x="20" y="6"/>
                    </a:cubicBezTo>
                    <a:cubicBezTo>
                      <a:pt x="16" y="6"/>
                      <a:pt x="14" y="6"/>
                      <a:pt x="12" y="11"/>
                    </a:cubicBezTo>
                    <a:lnTo>
                      <a:pt x="2" y="11"/>
                    </a:lnTo>
                    <a:close/>
                    <a:moveTo>
                      <a:pt x="29" y="17"/>
                    </a:moveTo>
                    <a:cubicBezTo>
                      <a:pt x="27" y="18"/>
                      <a:pt x="25" y="19"/>
                      <a:pt x="23" y="19"/>
                    </a:cubicBezTo>
                    <a:cubicBezTo>
                      <a:pt x="17" y="19"/>
                      <a:pt x="17" y="19"/>
                      <a:pt x="17" y="19"/>
                    </a:cubicBezTo>
                    <a:cubicBezTo>
                      <a:pt x="13" y="20"/>
                      <a:pt x="11" y="21"/>
                      <a:pt x="11" y="24"/>
                    </a:cubicBezTo>
                    <a:cubicBezTo>
                      <a:pt x="11" y="26"/>
                      <a:pt x="14" y="28"/>
                      <a:pt x="18" y="28"/>
                    </a:cubicBezTo>
                    <a:cubicBezTo>
                      <a:pt x="23" y="28"/>
                      <a:pt x="29" y="25"/>
                      <a:pt x="29" y="20"/>
                    </a:cubicBezTo>
                    <a:lnTo>
                      <a:pt x="29" y="17"/>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1" name="Freeform 110"/>
              <p:cNvSpPr>
                <a:spLocks noEditPoints="1"/>
              </p:cNvSpPr>
              <p:nvPr/>
            </p:nvSpPr>
            <p:spPr bwMode="auto">
              <a:xfrm>
                <a:off x="4219638" y="3041317"/>
                <a:ext cx="66652" cy="71365"/>
              </a:xfrm>
              <a:custGeom>
                <a:avLst/>
                <a:gdLst>
                  <a:gd name="T0" fmla="*/ 0 w 42"/>
                  <a:gd name="T1" fmla="*/ 0 h 45"/>
                  <a:gd name="T2" fmla="*/ 11 w 42"/>
                  <a:gd name="T3" fmla="*/ 0 h 45"/>
                  <a:gd name="T4" fmla="*/ 11 w 42"/>
                  <a:gd name="T5" fmla="*/ 15 h 45"/>
                  <a:gd name="T6" fmla="*/ 11 w 42"/>
                  <a:gd name="T7" fmla="*/ 15 h 45"/>
                  <a:gd name="T8" fmla="*/ 24 w 42"/>
                  <a:gd name="T9" fmla="*/ 11 h 45"/>
                  <a:gd name="T10" fmla="*/ 42 w 42"/>
                  <a:gd name="T11" fmla="*/ 28 h 45"/>
                  <a:gd name="T12" fmla="*/ 23 w 42"/>
                  <a:gd name="T13" fmla="*/ 45 h 45"/>
                  <a:gd name="T14" fmla="*/ 11 w 42"/>
                  <a:gd name="T15" fmla="*/ 40 h 45"/>
                  <a:gd name="T16" fmla="*/ 11 w 42"/>
                  <a:gd name="T17" fmla="*/ 40 h 45"/>
                  <a:gd name="T18" fmla="*/ 11 w 42"/>
                  <a:gd name="T19" fmla="*/ 44 h 45"/>
                  <a:gd name="T20" fmla="*/ 0 w 42"/>
                  <a:gd name="T21" fmla="*/ 44 h 45"/>
                  <a:gd name="T22" fmla="*/ 0 w 42"/>
                  <a:gd name="T23" fmla="*/ 0 h 45"/>
                  <a:gd name="T24" fmla="*/ 21 w 42"/>
                  <a:gd name="T25" fmla="*/ 37 h 45"/>
                  <a:gd name="T26" fmla="*/ 31 w 42"/>
                  <a:gd name="T27" fmla="*/ 28 h 45"/>
                  <a:gd name="T28" fmla="*/ 21 w 42"/>
                  <a:gd name="T29" fmla="*/ 18 h 45"/>
                  <a:gd name="T30" fmla="*/ 11 w 42"/>
                  <a:gd name="T31" fmla="*/ 28 h 45"/>
                  <a:gd name="T32" fmla="*/ 21 w 42"/>
                  <a:gd name="T33"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45">
                    <a:moveTo>
                      <a:pt x="0" y="0"/>
                    </a:moveTo>
                    <a:cubicBezTo>
                      <a:pt x="11" y="0"/>
                      <a:pt x="11" y="0"/>
                      <a:pt x="11" y="0"/>
                    </a:cubicBezTo>
                    <a:cubicBezTo>
                      <a:pt x="11" y="15"/>
                      <a:pt x="11" y="15"/>
                      <a:pt x="11" y="15"/>
                    </a:cubicBezTo>
                    <a:cubicBezTo>
                      <a:pt x="11" y="15"/>
                      <a:pt x="11" y="15"/>
                      <a:pt x="11" y="15"/>
                    </a:cubicBezTo>
                    <a:cubicBezTo>
                      <a:pt x="13" y="13"/>
                      <a:pt x="18" y="11"/>
                      <a:pt x="24" y="11"/>
                    </a:cubicBezTo>
                    <a:cubicBezTo>
                      <a:pt x="34" y="11"/>
                      <a:pt x="42" y="17"/>
                      <a:pt x="42" y="28"/>
                    </a:cubicBezTo>
                    <a:cubicBezTo>
                      <a:pt x="42" y="39"/>
                      <a:pt x="33" y="45"/>
                      <a:pt x="23" y="45"/>
                    </a:cubicBezTo>
                    <a:cubicBezTo>
                      <a:pt x="18" y="45"/>
                      <a:pt x="15" y="44"/>
                      <a:pt x="11" y="40"/>
                    </a:cubicBezTo>
                    <a:cubicBezTo>
                      <a:pt x="11" y="40"/>
                      <a:pt x="11" y="40"/>
                      <a:pt x="11" y="40"/>
                    </a:cubicBezTo>
                    <a:cubicBezTo>
                      <a:pt x="11" y="44"/>
                      <a:pt x="11" y="44"/>
                      <a:pt x="11" y="44"/>
                    </a:cubicBezTo>
                    <a:cubicBezTo>
                      <a:pt x="0" y="44"/>
                      <a:pt x="0" y="44"/>
                      <a:pt x="0" y="44"/>
                    </a:cubicBezTo>
                    <a:lnTo>
                      <a:pt x="0" y="0"/>
                    </a:lnTo>
                    <a:close/>
                    <a:moveTo>
                      <a:pt x="21" y="37"/>
                    </a:moveTo>
                    <a:cubicBezTo>
                      <a:pt x="26" y="37"/>
                      <a:pt x="31" y="34"/>
                      <a:pt x="31" y="28"/>
                    </a:cubicBezTo>
                    <a:cubicBezTo>
                      <a:pt x="31" y="22"/>
                      <a:pt x="26" y="18"/>
                      <a:pt x="21" y="18"/>
                    </a:cubicBezTo>
                    <a:cubicBezTo>
                      <a:pt x="15" y="18"/>
                      <a:pt x="11" y="22"/>
                      <a:pt x="11" y="28"/>
                    </a:cubicBezTo>
                    <a:cubicBezTo>
                      <a:pt x="11" y="34"/>
                      <a:pt x="15" y="37"/>
                      <a:pt x="21" y="37"/>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2" name="Freeform 111"/>
              <p:cNvSpPr/>
              <p:nvPr/>
            </p:nvSpPr>
            <p:spPr bwMode="auto">
              <a:xfrm>
                <a:off x="4469416" y="3076326"/>
                <a:ext cx="65306" cy="55880"/>
              </a:xfrm>
              <a:custGeom>
                <a:avLst/>
                <a:gdLst>
                  <a:gd name="T0" fmla="*/ 30 w 41"/>
                  <a:gd name="T1" fmla="*/ 13 h 35"/>
                  <a:gd name="T2" fmla="*/ 21 w 41"/>
                  <a:gd name="T3" fmla="*/ 8 h 35"/>
                  <a:gd name="T4" fmla="*/ 11 w 41"/>
                  <a:gd name="T5" fmla="*/ 17 h 35"/>
                  <a:gd name="T6" fmla="*/ 21 w 41"/>
                  <a:gd name="T7" fmla="*/ 27 h 35"/>
                  <a:gd name="T8" fmla="*/ 30 w 41"/>
                  <a:gd name="T9" fmla="*/ 21 h 35"/>
                  <a:gd name="T10" fmla="*/ 41 w 41"/>
                  <a:gd name="T11" fmla="*/ 21 h 35"/>
                  <a:gd name="T12" fmla="*/ 20 w 41"/>
                  <a:gd name="T13" fmla="*/ 35 h 35"/>
                  <a:gd name="T14" fmla="*/ 0 w 41"/>
                  <a:gd name="T15" fmla="*/ 17 h 35"/>
                  <a:gd name="T16" fmla="*/ 21 w 41"/>
                  <a:gd name="T17" fmla="*/ 0 h 35"/>
                  <a:gd name="T18" fmla="*/ 41 w 41"/>
                  <a:gd name="T19" fmla="*/ 13 h 35"/>
                  <a:gd name="T20" fmla="*/ 30 w 41"/>
                  <a:gd name="T21" fmla="*/ 1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 h="35">
                    <a:moveTo>
                      <a:pt x="30" y="13"/>
                    </a:moveTo>
                    <a:cubicBezTo>
                      <a:pt x="29" y="9"/>
                      <a:pt x="25" y="8"/>
                      <a:pt x="21" y="8"/>
                    </a:cubicBezTo>
                    <a:cubicBezTo>
                      <a:pt x="14" y="8"/>
                      <a:pt x="11" y="11"/>
                      <a:pt x="11" y="17"/>
                    </a:cubicBezTo>
                    <a:cubicBezTo>
                      <a:pt x="11" y="24"/>
                      <a:pt x="14" y="27"/>
                      <a:pt x="21" y="27"/>
                    </a:cubicBezTo>
                    <a:cubicBezTo>
                      <a:pt x="26" y="27"/>
                      <a:pt x="29" y="25"/>
                      <a:pt x="30" y="21"/>
                    </a:cubicBezTo>
                    <a:cubicBezTo>
                      <a:pt x="41" y="21"/>
                      <a:pt x="41" y="21"/>
                      <a:pt x="41" y="21"/>
                    </a:cubicBezTo>
                    <a:cubicBezTo>
                      <a:pt x="39" y="32"/>
                      <a:pt x="31" y="35"/>
                      <a:pt x="20" y="35"/>
                    </a:cubicBezTo>
                    <a:cubicBezTo>
                      <a:pt x="8" y="35"/>
                      <a:pt x="0" y="30"/>
                      <a:pt x="0" y="17"/>
                    </a:cubicBezTo>
                    <a:cubicBezTo>
                      <a:pt x="0" y="5"/>
                      <a:pt x="8" y="0"/>
                      <a:pt x="21" y="0"/>
                    </a:cubicBezTo>
                    <a:cubicBezTo>
                      <a:pt x="29" y="0"/>
                      <a:pt x="39" y="2"/>
                      <a:pt x="41" y="13"/>
                    </a:cubicBezTo>
                    <a:lnTo>
                      <a:pt x="30" y="13"/>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3" name="Group 11"/>
            <p:cNvGrpSpPr/>
            <p:nvPr/>
          </p:nvGrpSpPr>
          <p:grpSpPr>
            <a:xfrm>
              <a:off x="4785025" y="2067944"/>
              <a:ext cx="780286" cy="919444"/>
              <a:chOff x="4536741" y="1960742"/>
              <a:chExt cx="739908" cy="871865"/>
            </a:xfrm>
          </p:grpSpPr>
          <p:sp>
            <p:nvSpPr>
              <p:cNvPr id="36" name="Freeform 70"/>
              <p:cNvSpPr/>
              <p:nvPr/>
            </p:nvSpPr>
            <p:spPr bwMode="auto">
              <a:xfrm>
                <a:off x="4562325" y="1998444"/>
                <a:ext cx="714324" cy="834163"/>
              </a:xfrm>
              <a:custGeom>
                <a:avLst/>
                <a:gdLst>
                  <a:gd name="T0" fmla="*/ 225 w 449"/>
                  <a:gd name="T1" fmla="*/ 0 h 524"/>
                  <a:gd name="T2" fmla="*/ 0 w 449"/>
                  <a:gd name="T3" fmla="*/ 224 h 524"/>
                  <a:gd name="T4" fmla="*/ 225 w 449"/>
                  <a:gd name="T5" fmla="*/ 448 h 524"/>
                  <a:gd name="T6" fmla="*/ 235 w 449"/>
                  <a:gd name="T7" fmla="*/ 448 h 524"/>
                  <a:gd name="T8" fmla="*/ 325 w 449"/>
                  <a:gd name="T9" fmla="*/ 524 h 524"/>
                  <a:gd name="T10" fmla="*/ 335 w 449"/>
                  <a:gd name="T11" fmla="*/ 419 h 524"/>
                  <a:gd name="T12" fmla="*/ 449 w 449"/>
                  <a:gd name="T13" fmla="*/ 224 h 524"/>
                  <a:gd name="T14" fmla="*/ 225 w 449"/>
                  <a:gd name="T15" fmla="*/ 0 h 5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9" h="524">
                    <a:moveTo>
                      <a:pt x="225" y="0"/>
                    </a:moveTo>
                    <a:cubicBezTo>
                      <a:pt x="101" y="0"/>
                      <a:pt x="0" y="100"/>
                      <a:pt x="0" y="224"/>
                    </a:cubicBezTo>
                    <a:cubicBezTo>
                      <a:pt x="0" y="348"/>
                      <a:pt x="101" y="448"/>
                      <a:pt x="225" y="448"/>
                    </a:cubicBezTo>
                    <a:cubicBezTo>
                      <a:pt x="228" y="448"/>
                      <a:pt x="231" y="448"/>
                      <a:pt x="235" y="448"/>
                    </a:cubicBezTo>
                    <a:cubicBezTo>
                      <a:pt x="325" y="524"/>
                      <a:pt x="325" y="524"/>
                      <a:pt x="325" y="524"/>
                    </a:cubicBezTo>
                    <a:cubicBezTo>
                      <a:pt x="335" y="419"/>
                      <a:pt x="335" y="419"/>
                      <a:pt x="335" y="419"/>
                    </a:cubicBezTo>
                    <a:cubicBezTo>
                      <a:pt x="403" y="380"/>
                      <a:pt x="449" y="307"/>
                      <a:pt x="449" y="224"/>
                    </a:cubicBezTo>
                    <a:cubicBezTo>
                      <a:pt x="449" y="100"/>
                      <a:pt x="348" y="0"/>
                      <a:pt x="225" y="0"/>
                    </a:cubicBezTo>
                  </a:path>
                </a:pathLst>
              </a:custGeom>
              <a:solidFill>
                <a:srgbClr val="C7C4C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7" name="Freeform 71"/>
              <p:cNvSpPr/>
              <p:nvPr/>
            </p:nvSpPr>
            <p:spPr bwMode="auto">
              <a:xfrm>
                <a:off x="4536741" y="1960742"/>
                <a:ext cx="714324" cy="833490"/>
              </a:xfrm>
              <a:custGeom>
                <a:avLst/>
                <a:gdLst>
                  <a:gd name="T0" fmla="*/ 449 w 449"/>
                  <a:gd name="T1" fmla="*/ 224 h 524"/>
                  <a:gd name="T2" fmla="*/ 225 w 449"/>
                  <a:gd name="T3" fmla="*/ 0 h 524"/>
                  <a:gd name="T4" fmla="*/ 0 w 449"/>
                  <a:gd name="T5" fmla="*/ 224 h 524"/>
                  <a:gd name="T6" fmla="*/ 225 w 449"/>
                  <a:gd name="T7" fmla="*/ 448 h 524"/>
                  <a:gd name="T8" fmla="*/ 235 w 449"/>
                  <a:gd name="T9" fmla="*/ 448 h 524"/>
                  <a:gd name="T10" fmla="*/ 325 w 449"/>
                  <a:gd name="T11" fmla="*/ 524 h 524"/>
                  <a:gd name="T12" fmla="*/ 335 w 449"/>
                  <a:gd name="T13" fmla="*/ 419 h 524"/>
                  <a:gd name="T14" fmla="*/ 449 w 449"/>
                  <a:gd name="T15" fmla="*/ 224 h 5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9" h="524">
                    <a:moveTo>
                      <a:pt x="449" y="224"/>
                    </a:moveTo>
                    <a:cubicBezTo>
                      <a:pt x="449" y="100"/>
                      <a:pt x="348" y="0"/>
                      <a:pt x="225" y="0"/>
                    </a:cubicBezTo>
                    <a:cubicBezTo>
                      <a:pt x="101" y="0"/>
                      <a:pt x="0" y="100"/>
                      <a:pt x="0" y="224"/>
                    </a:cubicBezTo>
                    <a:cubicBezTo>
                      <a:pt x="0" y="348"/>
                      <a:pt x="101" y="448"/>
                      <a:pt x="225" y="448"/>
                    </a:cubicBezTo>
                    <a:cubicBezTo>
                      <a:pt x="228" y="448"/>
                      <a:pt x="231" y="448"/>
                      <a:pt x="235" y="448"/>
                    </a:cubicBezTo>
                    <a:cubicBezTo>
                      <a:pt x="325" y="524"/>
                      <a:pt x="325" y="524"/>
                      <a:pt x="325" y="524"/>
                    </a:cubicBezTo>
                    <a:cubicBezTo>
                      <a:pt x="335" y="419"/>
                      <a:pt x="335" y="419"/>
                      <a:pt x="335" y="419"/>
                    </a:cubicBezTo>
                    <a:cubicBezTo>
                      <a:pt x="403" y="380"/>
                      <a:pt x="449" y="307"/>
                      <a:pt x="449" y="224"/>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8" name="Freeform 112"/>
              <p:cNvSpPr>
                <a:spLocks noEditPoints="1"/>
              </p:cNvSpPr>
              <p:nvPr/>
            </p:nvSpPr>
            <p:spPr bwMode="auto">
              <a:xfrm>
                <a:off x="4649848" y="2145214"/>
                <a:ext cx="508981" cy="379043"/>
              </a:xfrm>
              <a:custGeom>
                <a:avLst/>
                <a:gdLst>
                  <a:gd name="T0" fmla="*/ 318 w 320"/>
                  <a:gd name="T1" fmla="*/ 85 h 238"/>
                  <a:gd name="T2" fmla="*/ 50 w 320"/>
                  <a:gd name="T3" fmla="*/ 237 h 238"/>
                  <a:gd name="T4" fmla="*/ 44 w 320"/>
                  <a:gd name="T5" fmla="*/ 235 h 238"/>
                  <a:gd name="T6" fmla="*/ 1 w 320"/>
                  <a:gd name="T7" fmla="*/ 158 h 238"/>
                  <a:gd name="T8" fmla="*/ 2 w 320"/>
                  <a:gd name="T9" fmla="*/ 153 h 238"/>
                  <a:gd name="T10" fmla="*/ 270 w 320"/>
                  <a:gd name="T11" fmla="*/ 1 h 238"/>
                  <a:gd name="T12" fmla="*/ 276 w 320"/>
                  <a:gd name="T13" fmla="*/ 3 h 238"/>
                  <a:gd name="T14" fmla="*/ 319 w 320"/>
                  <a:gd name="T15" fmla="*/ 80 h 238"/>
                  <a:gd name="T16" fmla="*/ 318 w 320"/>
                  <a:gd name="T17" fmla="*/ 85 h 238"/>
                  <a:gd name="T18" fmla="*/ 49 w 320"/>
                  <a:gd name="T19" fmla="*/ 228 h 238"/>
                  <a:gd name="T20" fmla="*/ 310 w 320"/>
                  <a:gd name="T21" fmla="*/ 80 h 238"/>
                  <a:gd name="T22" fmla="*/ 271 w 320"/>
                  <a:gd name="T23" fmla="*/ 10 h 238"/>
                  <a:gd name="T24" fmla="*/ 10 w 320"/>
                  <a:gd name="T25" fmla="*/ 158 h 238"/>
                  <a:gd name="T26" fmla="*/ 49 w 320"/>
                  <a:gd name="T27" fmla="*/ 2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0" h="238">
                    <a:moveTo>
                      <a:pt x="318" y="85"/>
                    </a:moveTo>
                    <a:cubicBezTo>
                      <a:pt x="50" y="237"/>
                      <a:pt x="50" y="237"/>
                      <a:pt x="50" y="237"/>
                    </a:cubicBezTo>
                    <a:cubicBezTo>
                      <a:pt x="48" y="238"/>
                      <a:pt x="45" y="237"/>
                      <a:pt x="44" y="235"/>
                    </a:cubicBezTo>
                    <a:cubicBezTo>
                      <a:pt x="1" y="158"/>
                      <a:pt x="1" y="158"/>
                      <a:pt x="1" y="158"/>
                    </a:cubicBezTo>
                    <a:cubicBezTo>
                      <a:pt x="0" y="157"/>
                      <a:pt x="0" y="154"/>
                      <a:pt x="2" y="153"/>
                    </a:cubicBezTo>
                    <a:cubicBezTo>
                      <a:pt x="270" y="1"/>
                      <a:pt x="270" y="1"/>
                      <a:pt x="270" y="1"/>
                    </a:cubicBezTo>
                    <a:cubicBezTo>
                      <a:pt x="272" y="0"/>
                      <a:pt x="275" y="1"/>
                      <a:pt x="276" y="3"/>
                    </a:cubicBezTo>
                    <a:cubicBezTo>
                      <a:pt x="319" y="80"/>
                      <a:pt x="319" y="80"/>
                      <a:pt x="319" y="80"/>
                    </a:cubicBezTo>
                    <a:cubicBezTo>
                      <a:pt x="320" y="81"/>
                      <a:pt x="320" y="84"/>
                      <a:pt x="318" y="85"/>
                    </a:cubicBezTo>
                    <a:close/>
                    <a:moveTo>
                      <a:pt x="49" y="228"/>
                    </a:moveTo>
                    <a:cubicBezTo>
                      <a:pt x="310" y="80"/>
                      <a:pt x="310" y="80"/>
                      <a:pt x="310" y="80"/>
                    </a:cubicBezTo>
                    <a:cubicBezTo>
                      <a:pt x="271" y="10"/>
                      <a:pt x="271" y="10"/>
                      <a:pt x="271" y="10"/>
                    </a:cubicBezTo>
                    <a:cubicBezTo>
                      <a:pt x="10" y="158"/>
                      <a:pt x="10" y="158"/>
                      <a:pt x="10" y="158"/>
                    </a:cubicBezTo>
                    <a:lnTo>
                      <a:pt x="49" y="228"/>
                    </a:ln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9" name="Freeform 113"/>
              <p:cNvSpPr/>
              <p:nvPr/>
            </p:nvSpPr>
            <p:spPr bwMode="auto">
              <a:xfrm>
                <a:off x="4698996" y="2358636"/>
                <a:ext cx="45781" cy="70019"/>
              </a:xfrm>
              <a:custGeom>
                <a:avLst/>
                <a:gdLst>
                  <a:gd name="T0" fmla="*/ 26 w 29"/>
                  <a:gd name="T1" fmla="*/ 43 h 44"/>
                  <a:gd name="T2" fmla="*/ 21 w 29"/>
                  <a:gd name="T3" fmla="*/ 42 h 44"/>
                  <a:gd name="T4" fmla="*/ 1 w 29"/>
                  <a:gd name="T5" fmla="*/ 7 h 44"/>
                  <a:gd name="T6" fmla="*/ 3 w 29"/>
                  <a:gd name="T7" fmla="*/ 1 h 44"/>
                  <a:gd name="T8" fmla="*/ 8 w 29"/>
                  <a:gd name="T9" fmla="*/ 3 h 44"/>
                  <a:gd name="T10" fmla="*/ 28 w 29"/>
                  <a:gd name="T11" fmla="*/ 38 h 44"/>
                  <a:gd name="T12" fmla="*/ 26 w 29"/>
                  <a:gd name="T13" fmla="*/ 43 h 44"/>
                </a:gdLst>
                <a:ahLst/>
                <a:cxnLst>
                  <a:cxn ang="0">
                    <a:pos x="T0" y="T1"/>
                  </a:cxn>
                  <a:cxn ang="0">
                    <a:pos x="T2" y="T3"/>
                  </a:cxn>
                  <a:cxn ang="0">
                    <a:pos x="T4" y="T5"/>
                  </a:cxn>
                  <a:cxn ang="0">
                    <a:pos x="T6" y="T7"/>
                  </a:cxn>
                  <a:cxn ang="0">
                    <a:pos x="T8" y="T9"/>
                  </a:cxn>
                  <a:cxn ang="0">
                    <a:pos x="T10" y="T11"/>
                  </a:cxn>
                  <a:cxn ang="0">
                    <a:pos x="T12" y="T13"/>
                  </a:cxn>
                </a:cxnLst>
                <a:rect l="0" t="0" r="r" b="b"/>
                <a:pathLst>
                  <a:path w="29" h="44">
                    <a:moveTo>
                      <a:pt x="26" y="43"/>
                    </a:moveTo>
                    <a:cubicBezTo>
                      <a:pt x="24" y="44"/>
                      <a:pt x="22" y="43"/>
                      <a:pt x="21" y="42"/>
                    </a:cubicBezTo>
                    <a:cubicBezTo>
                      <a:pt x="1" y="7"/>
                      <a:pt x="1" y="7"/>
                      <a:pt x="1" y="7"/>
                    </a:cubicBezTo>
                    <a:cubicBezTo>
                      <a:pt x="0" y="5"/>
                      <a:pt x="1" y="2"/>
                      <a:pt x="3" y="1"/>
                    </a:cubicBezTo>
                    <a:cubicBezTo>
                      <a:pt x="5" y="0"/>
                      <a:pt x="7" y="1"/>
                      <a:pt x="8" y="3"/>
                    </a:cubicBezTo>
                    <a:cubicBezTo>
                      <a:pt x="28" y="38"/>
                      <a:pt x="28" y="38"/>
                      <a:pt x="28" y="38"/>
                    </a:cubicBezTo>
                    <a:cubicBezTo>
                      <a:pt x="29" y="40"/>
                      <a:pt x="28" y="42"/>
                      <a:pt x="26" y="4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0" name="Freeform 114"/>
              <p:cNvSpPr/>
              <p:nvPr/>
            </p:nvSpPr>
            <p:spPr bwMode="auto">
              <a:xfrm>
                <a:off x="4765648" y="2321607"/>
                <a:ext cx="46455" cy="70019"/>
              </a:xfrm>
              <a:custGeom>
                <a:avLst/>
                <a:gdLst>
                  <a:gd name="T0" fmla="*/ 26 w 29"/>
                  <a:gd name="T1" fmla="*/ 42 h 44"/>
                  <a:gd name="T2" fmla="*/ 21 w 29"/>
                  <a:gd name="T3" fmla="*/ 41 h 44"/>
                  <a:gd name="T4" fmla="*/ 1 w 29"/>
                  <a:gd name="T5" fmla="*/ 6 h 44"/>
                  <a:gd name="T6" fmla="*/ 2 w 29"/>
                  <a:gd name="T7" fmla="*/ 1 h 44"/>
                  <a:gd name="T8" fmla="*/ 8 w 29"/>
                  <a:gd name="T9" fmla="*/ 2 h 44"/>
                  <a:gd name="T10" fmla="*/ 28 w 29"/>
                  <a:gd name="T11" fmla="*/ 37 h 44"/>
                  <a:gd name="T12" fmla="*/ 26 w 29"/>
                  <a:gd name="T13" fmla="*/ 42 h 44"/>
                </a:gdLst>
                <a:ahLst/>
                <a:cxnLst>
                  <a:cxn ang="0">
                    <a:pos x="T0" y="T1"/>
                  </a:cxn>
                  <a:cxn ang="0">
                    <a:pos x="T2" y="T3"/>
                  </a:cxn>
                  <a:cxn ang="0">
                    <a:pos x="T4" y="T5"/>
                  </a:cxn>
                  <a:cxn ang="0">
                    <a:pos x="T6" y="T7"/>
                  </a:cxn>
                  <a:cxn ang="0">
                    <a:pos x="T8" y="T9"/>
                  </a:cxn>
                  <a:cxn ang="0">
                    <a:pos x="T10" y="T11"/>
                  </a:cxn>
                  <a:cxn ang="0">
                    <a:pos x="T12" y="T13"/>
                  </a:cxn>
                </a:cxnLst>
                <a:rect l="0" t="0" r="r" b="b"/>
                <a:pathLst>
                  <a:path w="29" h="44">
                    <a:moveTo>
                      <a:pt x="26" y="42"/>
                    </a:moveTo>
                    <a:cubicBezTo>
                      <a:pt x="24" y="44"/>
                      <a:pt x="22" y="43"/>
                      <a:pt x="21" y="41"/>
                    </a:cubicBezTo>
                    <a:cubicBezTo>
                      <a:pt x="1" y="6"/>
                      <a:pt x="1" y="6"/>
                      <a:pt x="1" y="6"/>
                    </a:cubicBezTo>
                    <a:cubicBezTo>
                      <a:pt x="0" y="4"/>
                      <a:pt x="1" y="2"/>
                      <a:pt x="2" y="1"/>
                    </a:cubicBezTo>
                    <a:cubicBezTo>
                      <a:pt x="4" y="0"/>
                      <a:pt x="7" y="0"/>
                      <a:pt x="8" y="2"/>
                    </a:cubicBezTo>
                    <a:cubicBezTo>
                      <a:pt x="28" y="37"/>
                      <a:pt x="28" y="37"/>
                      <a:pt x="28" y="37"/>
                    </a:cubicBezTo>
                    <a:cubicBezTo>
                      <a:pt x="29" y="39"/>
                      <a:pt x="28" y="41"/>
                      <a:pt x="26" y="42"/>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1" name="Freeform 115"/>
              <p:cNvSpPr/>
              <p:nvPr/>
            </p:nvSpPr>
            <p:spPr bwMode="auto">
              <a:xfrm>
                <a:off x="4840379" y="2285251"/>
                <a:ext cx="46455" cy="70019"/>
              </a:xfrm>
              <a:custGeom>
                <a:avLst/>
                <a:gdLst>
                  <a:gd name="T0" fmla="*/ 26 w 29"/>
                  <a:gd name="T1" fmla="*/ 43 h 44"/>
                  <a:gd name="T2" fmla="*/ 21 w 29"/>
                  <a:gd name="T3" fmla="*/ 42 h 44"/>
                  <a:gd name="T4" fmla="*/ 1 w 29"/>
                  <a:gd name="T5" fmla="*/ 7 h 44"/>
                  <a:gd name="T6" fmla="*/ 3 w 29"/>
                  <a:gd name="T7" fmla="*/ 2 h 44"/>
                  <a:gd name="T8" fmla="*/ 8 w 29"/>
                  <a:gd name="T9" fmla="*/ 3 h 44"/>
                  <a:gd name="T10" fmla="*/ 28 w 29"/>
                  <a:gd name="T11" fmla="*/ 38 h 44"/>
                  <a:gd name="T12" fmla="*/ 26 w 29"/>
                  <a:gd name="T13" fmla="*/ 43 h 44"/>
                </a:gdLst>
                <a:ahLst/>
                <a:cxnLst>
                  <a:cxn ang="0">
                    <a:pos x="T0" y="T1"/>
                  </a:cxn>
                  <a:cxn ang="0">
                    <a:pos x="T2" y="T3"/>
                  </a:cxn>
                  <a:cxn ang="0">
                    <a:pos x="T4" y="T5"/>
                  </a:cxn>
                  <a:cxn ang="0">
                    <a:pos x="T6" y="T7"/>
                  </a:cxn>
                  <a:cxn ang="0">
                    <a:pos x="T8" y="T9"/>
                  </a:cxn>
                  <a:cxn ang="0">
                    <a:pos x="T10" y="T11"/>
                  </a:cxn>
                  <a:cxn ang="0">
                    <a:pos x="T12" y="T13"/>
                  </a:cxn>
                </a:cxnLst>
                <a:rect l="0" t="0" r="r" b="b"/>
                <a:pathLst>
                  <a:path w="29" h="44">
                    <a:moveTo>
                      <a:pt x="26" y="43"/>
                    </a:moveTo>
                    <a:cubicBezTo>
                      <a:pt x="24" y="44"/>
                      <a:pt x="22" y="44"/>
                      <a:pt x="21" y="42"/>
                    </a:cubicBezTo>
                    <a:cubicBezTo>
                      <a:pt x="1" y="7"/>
                      <a:pt x="1" y="7"/>
                      <a:pt x="1" y="7"/>
                    </a:cubicBezTo>
                    <a:cubicBezTo>
                      <a:pt x="0" y="5"/>
                      <a:pt x="1" y="3"/>
                      <a:pt x="3" y="2"/>
                    </a:cubicBezTo>
                    <a:cubicBezTo>
                      <a:pt x="5" y="0"/>
                      <a:pt x="7" y="1"/>
                      <a:pt x="8" y="3"/>
                    </a:cubicBezTo>
                    <a:cubicBezTo>
                      <a:pt x="28" y="38"/>
                      <a:pt x="28" y="38"/>
                      <a:pt x="28" y="38"/>
                    </a:cubicBezTo>
                    <a:cubicBezTo>
                      <a:pt x="29" y="40"/>
                      <a:pt x="28" y="42"/>
                      <a:pt x="26" y="4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2" name="Freeform 116"/>
              <p:cNvSpPr/>
              <p:nvPr/>
            </p:nvSpPr>
            <p:spPr bwMode="auto">
              <a:xfrm>
                <a:off x="4732658" y="2339111"/>
                <a:ext cx="55207" cy="87523"/>
              </a:xfrm>
              <a:custGeom>
                <a:avLst/>
                <a:gdLst>
                  <a:gd name="T0" fmla="*/ 32 w 35"/>
                  <a:gd name="T1" fmla="*/ 54 h 55"/>
                  <a:gd name="T2" fmla="*/ 27 w 35"/>
                  <a:gd name="T3" fmla="*/ 52 h 55"/>
                  <a:gd name="T4" fmla="*/ 1 w 35"/>
                  <a:gd name="T5" fmla="*/ 7 h 55"/>
                  <a:gd name="T6" fmla="*/ 3 w 35"/>
                  <a:gd name="T7" fmla="*/ 1 h 55"/>
                  <a:gd name="T8" fmla="*/ 8 w 35"/>
                  <a:gd name="T9" fmla="*/ 3 h 55"/>
                  <a:gd name="T10" fmla="*/ 34 w 35"/>
                  <a:gd name="T11" fmla="*/ 48 h 55"/>
                  <a:gd name="T12" fmla="*/ 32 w 35"/>
                  <a:gd name="T13" fmla="*/ 54 h 55"/>
                </a:gdLst>
                <a:ahLst/>
                <a:cxnLst>
                  <a:cxn ang="0">
                    <a:pos x="T0" y="T1"/>
                  </a:cxn>
                  <a:cxn ang="0">
                    <a:pos x="T2" y="T3"/>
                  </a:cxn>
                  <a:cxn ang="0">
                    <a:pos x="T4" y="T5"/>
                  </a:cxn>
                  <a:cxn ang="0">
                    <a:pos x="T6" y="T7"/>
                  </a:cxn>
                  <a:cxn ang="0">
                    <a:pos x="T8" y="T9"/>
                  </a:cxn>
                  <a:cxn ang="0">
                    <a:pos x="T10" y="T11"/>
                  </a:cxn>
                  <a:cxn ang="0">
                    <a:pos x="T12" y="T13"/>
                  </a:cxn>
                </a:cxnLst>
                <a:rect l="0" t="0" r="r" b="b"/>
                <a:pathLst>
                  <a:path w="35" h="55">
                    <a:moveTo>
                      <a:pt x="32" y="54"/>
                    </a:moveTo>
                    <a:cubicBezTo>
                      <a:pt x="30" y="55"/>
                      <a:pt x="28" y="54"/>
                      <a:pt x="27" y="52"/>
                    </a:cubicBezTo>
                    <a:cubicBezTo>
                      <a:pt x="1" y="7"/>
                      <a:pt x="1" y="7"/>
                      <a:pt x="1" y="7"/>
                    </a:cubicBezTo>
                    <a:cubicBezTo>
                      <a:pt x="0" y="5"/>
                      <a:pt x="1" y="3"/>
                      <a:pt x="3" y="1"/>
                    </a:cubicBezTo>
                    <a:cubicBezTo>
                      <a:pt x="4" y="0"/>
                      <a:pt x="7" y="1"/>
                      <a:pt x="8" y="3"/>
                    </a:cubicBezTo>
                    <a:cubicBezTo>
                      <a:pt x="34" y="48"/>
                      <a:pt x="34" y="48"/>
                      <a:pt x="34" y="48"/>
                    </a:cubicBezTo>
                    <a:cubicBezTo>
                      <a:pt x="35" y="50"/>
                      <a:pt x="34" y="53"/>
                      <a:pt x="32" y="54"/>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3" name="Freeform 117"/>
              <p:cNvSpPr/>
              <p:nvPr/>
            </p:nvSpPr>
            <p:spPr bwMode="auto">
              <a:xfrm>
                <a:off x="4802677" y="2307468"/>
                <a:ext cx="53860" cy="87523"/>
              </a:xfrm>
              <a:custGeom>
                <a:avLst/>
                <a:gdLst>
                  <a:gd name="T0" fmla="*/ 32 w 34"/>
                  <a:gd name="T1" fmla="*/ 54 h 55"/>
                  <a:gd name="T2" fmla="*/ 26 w 34"/>
                  <a:gd name="T3" fmla="*/ 52 h 55"/>
                  <a:gd name="T4" fmla="*/ 1 w 34"/>
                  <a:gd name="T5" fmla="*/ 7 h 55"/>
                  <a:gd name="T6" fmla="*/ 2 w 34"/>
                  <a:gd name="T7" fmla="*/ 1 h 55"/>
                  <a:gd name="T8" fmla="*/ 8 w 34"/>
                  <a:gd name="T9" fmla="*/ 3 h 55"/>
                  <a:gd name="T10" fmla="*/ 33 w 34"/>
                  <a:gd name="T11" fmla="*/ 48 h 55"/>
                  <a:gd name="T12" fmla="*/ 32 w 34"/>
                  <a:gd name="T13" fmla="*/ 54 h 55"/>
                </a:gdLst>
                <a:ahLst/>
                <a:cxnLst>
                  <a:cxn ang="0">
                    <a:pos x="T0" y="T1"/>
                  </a:cxn>
                  <a:cxn ang="0">
                    <a:pos x="T2" y="T3"/>
                  </a:cxn>
                  <a:cxn ang="0">
                    <a:pos x="T4" y="T5"/>
                  </a:cxn>
                  <a:cxn ang="0">
                    <a:pos x="T6" y="T7"/>
                  </a:cxn>
                  <a:cxn ang="0">
                    <a:pos x="T8" y="T9"/>
                  </a:cxn>
                  <a:cxn ang="0">
                    <a:pos x="T10" y="T11"/>
                  </a:cxn>
                  <a:cxn ang="0">
                    <a:pos x="T12" y="T13"/>
                  </a:cxn>
                </a:cxnLst>
                <a:rect l="0" t="0" r="r" b="b"/>
                <a:pathLst>
                  <a:path w="34" h="55">
                    <a:moveTo>
                      <a:pt x="32" y="54"/>
                    </a:moveTo>
                    <a:cubicBezTo>
                      <a:pt x="30" y="55"/>
                      <a:pt x="27" y="54"/>
                      <a:pt x="26" y="52"/>
                    </a:cubicBezTo>
                    <a:cubicBezTo>
                      <a:pt x="1" y="7"/>
                      <a:pt x="1" y="7"/>
                      <a:pt x="1" y="7"/>
                    </a:cubicBezTo>
                    <a:cubicBezTo>
                      <a:pt x="0" y="5"/>
                      <a:pt x="0" y="2"/>
                      <a:pt x="2" y="1"/>
                    </a:cubicBezTo>
                    <a:cubicBezTo>
                      <a:pt x="4" y="0"/>
                      <a:pt x="7" y="1"/>
                      <a:pt x="8" y="3"/>
                    </a:cubicBezTo>
                    <a:cubicBezTo>
                      <a:pt x="33" y="48"/>
                      <a:pt x="33" y="48"/>
                      <a:pt x="33" y="48"/>
                    </a:cubicBezTo>
                    <a:cubicBezTo>
                      <a:pt x="34" y="50"/>
                      <a:pt x="34" y="52"/>
                      <a:pt x="32" y="54"/>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4" name="Freeform 118"/>
              <p:cNvSpPr/>
              <p:nvPr/>
            </p:nvSpPr>
            <p:spPr bwMode="auto">
              <a:xfrm>
                <a:off x="4918477" y="2242163"/>
                <a:ext cx="46455" cy="70019"/>
              </a:xfrm>
              <a:custGeom>
                <a:avLst/>
                <a:gdLst>
                  <a:gd name="T0" fmla="*/ 26 w 29"/>
                  <a:gd name="T1" fmla="*/ 43 h 44"/>
                  <a:gd name="T2" fmla="*/ 21 w 29"/>
                  <a:gd name="T3" fmla="*/ 41 h 44"/>
                  <a:gd name="T4" fmla="*/ 1 w 29"/>
                  <a:gd name="T5" fmla="*/ 6 h 44"/>
                  <a:gd name="T6" fmla="*/ 2 w 29"/>
                  <a:gd name="T7" fmla="*/ 1 h 44"/>
                  <a:gd name="T8" fmla="*/ 8 w 29"/>
                  <a:gd name="T9" fmla="*/ 3 h 44"/>
                  <a:gd name="T10" fmla="*/ 28 w 29"/>
                  <a:gd name="T11" fmla="*/ 37 h 44"/>
                  <a:gd name="T12" fmla="*/ 26 w 29"/>
                  <a:gd name="T13" fmla="*/ 43 h 44"/>
                </a:gdLst>
                <a:ahLst/>
                <a:cxnLst>
                  <a:cxn ang="0">
                    <a:pos x="T0" y="T1"/>
                  </a:cxn>
                  <a:cxn ang="0">
                    <a:pos x="T2" y="T3"/>
                  </a:cxn>
                  <a:cxn ang="0">
                    <a:pos x="T4" y="T5"/>
                  </a:cxn>
                  <a:cxn ang="0">
                    <a:pos x="T6" y="T7"/>
                  </a:cxn>
                  <a:cxn ang="0">
                    <a:pos x="T8" y="T9"/>
                  </a:cxn>
                  <a:cxn ang="0">
                    <a:pos x="T10" y="T11"/>
                  </a:cxn>
                  <a:cxn ang="0">
                    <a:pos x="T12" y="T13"/>
                  </a:cxn>
                </a:cxnLst>
                <a:rect l="0" t="0" r="r" b="b"/>
                <a:pathLst>
                  <a:path w="29" h="44">
                    <a:moveTo>
                      <a:pt x="26" y="43"/>
                    </a:moveTo>
                    <a:cubicBezTo>
                      <a:pt x="24" y="44"/>
                      <a:pt x="22" y="43"/>
                      <a:pt x="21" y="41"/>
                    </a:cubicBezTo>
                    <a:cubicBezTo>
                      <a:pt x="1" y="6"/>
                      <a:pt x="1" y="6"/>
                      <a:pt x="1" y="6"/>
                    </a:cubicBezTo>
                    <a:cubicBezTo>
                      <a:pt x="0" y="5"/>
                      <a:pt x="1" y="2"/>
                      <a:pt x="2" y="1"/>
                    </a:cubicBezTo>
                    <a:cubicBezTo>
                      <a:pt x="4" y="0"/>
                      <a:pt x="7" y="1"/>
                      <a:pt x="8" y="3"/>
                    </a:cubicBezTo>
                    <a:cubicBezTo>
                      <a:pt x="28" y="37"/>
                      <a:pt x="28" y="37"/>
                      <a:pt x="28" y="37"/>
                    </a:cubicBezTo>
                    <a:cubicBezTo>
                      <a:pt x="29" y="39"/>
                      <a:pt x="28" y="42"/>
                      <a:pt x="26" y="4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5" name="Freeform 119"/>
              <p:cNvSpPr/>
              <p:nvPr/>
            </p:nvSpPr>
            <p:spPr bwMode="auto">
              <a:xfrm>
                <a:off x="4878755" y="2264380"/>
                <a:ext cx="55880" cy="86177"/>
              </a:xfrm>
              <a:custGeom>
                <a:avLst/>
                <a:gdLst>
                  <a:gd name="T0" fmla="*/ 33 w 35"/>
                  <a:gd name="T1" fmla="*/ 53 h 54"/>
                  <a:gd name="T2" fmla="*/ 27 w 35"/>
                  <a:gd name="T3" fmla="*/ 51 h 54"/>
                  <a:gd name="T4" fmla="*/ 2 w 35"/>
                  <a:gd name="T5" fmla="*/ 6 h 54"/>
                  <a:gd name="T6" fmla="*/ 3 w 35"/>
                  <a:gd name="T7" fmla="*/ 1 h 54"/>
                  <a:gd name="T8" fmla="*/ 9 w 35"/>
                  <a:gd name="T9" fmla="*/ 2 h 54"/>
                  <a:gd name="T10" fmla="*/ 34 w 35"/>
                  <a:gd name="T11" fmla="*/ 48 h 54"/>
                  <a:gd name="T12" fmla="*/ 33 w 35"/>
                  <a:gd name="T13" fmla="*/ 53 h 54"/>
                </a:gdLst>
                <a:ahLst/>
                <a:cxnLst>
                  <a:cxn ang="0">
                    <a:pos x="T0" y="T1"/>
                  </a:cxn>
                  <a:cxn ang="0">
                    <a:pos x="T2" y="T3"/>
                  </a:cxn>
                  <a:cxn ang="0">
                    <a:pos x="T4" y="T5"/>
                  </a:cxn>
                  <a:cxn ang="0">
                    <a:pos x="T6" y="T7"/>
                  </a:cxn>
                  <a:cxn ang="0">
                    <a:pos x="T8" y="T9"/>
                  </a:cxn>
                  <a:cxn ang="0">
                    <a:pos x="T10" y="T11"/>
                  </a:cxn>
                  <a:cxn ang="0">
                    <a:pos x="T12" y="T13"/>
                  </a:cxn>
                </a:cxnLst>
                <a:rect l="0" t="0" r="r" b="b"/>
                <a:pathLst>
                  <a:path w="35" h="54">
                    <a:moveTo>
                      <a:pt x="33" y="53"/>
                    </a:moveTo>
                    <a:cubicBezTo>
                      <a:pt x="31" y="54"/>
                      <a:pt x="28" y="53"/>
                      <a:pt x="27" y="51"/>
                    </a:cubicBezTo>
                    <a:cubicBezTo>
                      <a:pt x="2" y="6"/>
                      <a:pt x="2" y="6"/>
                      <a:pt x="2" y="6"/>
                    </a:cubicBezTo>
                    <a:cubicBezTo>
                      <a:pt x="0" y="4"/>
                      <a:pt x="1" y="2"/>
                      <a:pt x="3" y="1"/>
                    </a:cubicBezTo>
                    <a:cubicBezTo>
                      <a:pt x="5" y="0"/>
                      <a:pt x="7" y="0"/>
                      <a:pt x="9" y="2"/>
                    </a:cubicBezTo>
                    <a:cubicBezTo>
                      <a:pt x="34" y="48"/>
                      <a:pt x="34" y="48"/>
                      <a:pt x="34" y="48"/>
                    </a:cubicBezTo>
                    <a:cubicBezTo>
                      <a:pt x="35" y="49"/>
                      <a:pt x="35" y="52"/>
                      <a:pt x="33" y="5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6" name="Freeform 120"/>
              <p:cNvSpPr/>
              <p:nvPr/>
            </p:nvSpPr>
            <p:spPr bwMode="auto">
              <a:xfrm>
                <a:off x="4996574" y="2197728"/>
                <a:ext cx="44435" cy="70019"/>
              </a:xfrm>
              <a:custGeom>
                <a:avLst/>
                <a:gdLst>
                  <a:gd name="T0" fmla="*/ 26 w 28"/>
                  <a:gd name="T1" fmla="*/ 43 h 44"/>
                  <a:gd name="T2" fmla="*/ 20 w 28"/>
                  <a:gd name="T3" fmla="*/ 42 h 44"/>
                  <a:gd name="T4" fmla="*/ 1 w 28"/>
                  <a:gd name="T5" fmla="*/ 7 h 44"/>
                  <a:gd name="T6" fmla="*/ 2 w 28"/>
                  <a:gd name="T7" fmla="*/ 1 h 44"/>
                  <a:gd name="T8" fmla="*/ 8 w 28"/>
                  <a:gd name="T9" fmla="*/ 3 h 44"/>
                  <a:gd name="T10" fmla="*/ 27 w 28"/>
                  <a:gd name="T11" fmla="*/ 38 h 44"/>
                  <a:gd name="T12" fmla="*/ 26 w 28"/>
                  <a:gd name="T13" fmla="*/ 43 h 44"/>
                </a:gdLst>
                <a:ahLst/>
                <a:cxnLst>
                  <a:cxn ang="0">
                    <a:pos x="T0" y="T1"/>
                  </a:cxn>
                  <a:cxn ang="0">
                    <a:pos x="T2" y="T3"/>
                  </a:cxn>
                  <a:cxn ang="0">
                    <a:pos x="T4" y="T5"/>
                  </a:cxn>
                  <a:cxn ang="0">
                    <a:pos x="T6" y="T7"/>
                  </a:cxn>
                  <a:cxn ang="0">
                    <a:pos x="T8" y="T9"/>
                  </a:cxn>
                  <a:cxn ang="0">
                    <a:pos x="T10" y="T11"/>
                  </a:cxn>
                  <a:cxn ang="0">
                    <a:pos x="T12" y="T13"/>
                  </a:cxn>
                </a:cxnLst>
                <a:rect l="0" t="0" r="r" b="b"/>
                <a:pathLst>
                  <a:path w="28" h="44">
                    <a:moveTo>
                      <a:pt x="26" y="43"/>
                    </a:moveTo>
                    <a:cubicBezTo>
                      <a:pt x="24" y="44"/>
                      <a:pt x="21" y="44"/>
                      <a:pt x="20" y="42"/>
                    </a:cubicBezTo>
                    <a:cubicBezTo>
                      <a:pt x="1" y="7"/>
                      <a:pt x="1" y="7"/>
                      <a:pt x="1" y="7"/>
                    </a:cubicBezTo>
                    <a:cubicBezTo>
                      <a:pt x="0" y="5"/>
                      <a:pt x="0" y="3"/>
                      <a:pt x="2" y="1"/>
                    </a:cubicBezTo>
                    <a:cubicBezTo>
                      <a:pt x="4" y="0"/>
                      <a:pt x="7" y="1"/>
                      <a:pt x="8" y="3"/>
                    </a:cubicBezTo>
                    <a:cubicBezTo>
                      <a:pt x="27" y="38"/>
                      <a:pt x="27" y="38"/>
                      <a:pt x="27" y="38"/>
                    </a:cubicBezTo>
                    <a:cubicBezTo>
                      <a:pt x="28" y="40"/>
                      <a:pt x="28" y="42"/>
                      <a:pt x="26" y="4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7" name="Freeform 121"/>
              <p:cNvSpPr/>
              <p:nvPr/>
            </p:nvSpPr>
            <p:spPr bwMode="auto">
              <a:xfrm>
                <a:off x="4956852" y="2219945"/>
                <a:ext cx="55880" cy="87523"/>
              </a:xfrm>
              <a:custGeom>
                <a:avLst/>
                <a:gdLst>
                  <a:gd name="T0" fmla="*/ 32 w 35"/>
                  <a:gd name="T1" fmla="*/ 53 h 55"/>
                  <a:gd name="T2" fmla="*/ 27 w 35"/>
                  <a:gd name="T3" fmla="*/ 52 h 55"/>
                  <a:gd name="T4" fmla="*/ 1 w 35"/>
                  <a:gd name="T5" fmla="*/ 7 h 55"/>
                  <a:gd name="T6" fmla="*/ 3 w 35"/>
                  <a:gd name="T7" fmla="*/ 1 h 55"/>
                  <a:gd name="T8" fmla="*/ 8 w 35"/>
                  <a:gd name="T9" fmla="*/ 3 h 55"/>
                  <a:gd name="T10" fmla="*/ 34 w 35"/>
                  <a:gd name="T11" fmla="*/ 48 h 55"/>
                  <a:gd name="T12" fmla="*/ 32 w 35"/>
                  <a:gd name="T13" fmla="*/ 53 h 55"/>
                </a:gdLst>
                <a:ahLst/>
                <a:cxnLst>
                  <a:cxn ang="0">
                    <a:pos x="T0" y="T1"/>
                  </a:cxn>
                  <a:cxn ang="0">
                    <a:pos x="T2" y="T3"/>
                  </a:cxn>
                  <a:cxn ang="0">
                    <a:pos x="T4" y="T5"/>
                  </a:cxn>
                  <a:cxn ang="0">
                    <a:pos x="T6" y="T7"/>
                  </a:cxn>
                  <a:cxn ang="0">
                    <a:pos x="T8" y="T9"/>
                  </a:cxn>
                  <a:cxn ang="0">
                    <a:pos x="T10" y="T11"/>
                  </a:cxn>
                  <a:cxn ang="0">
                    <a:pos x="T12" y="T13"/>
                  </a:cxn>
                </a:cxnLst>
                <a:rect l="0" t="0" r="r" b="b"/>
                <a:pathLst>
                  <a:path w="35" h="55">
                    <a:moveTo>
                      <a:pt x="32" y="53"/>
                    </a:moveTo>
                    <a:cubicBezTo>
                      <a:pt x="30" y="55"/>
                      <a:pt x="28" y="54"/>
                      <a:pt x="27" y="52"/>
                    </a:cubicBezTo>
                    <a:cubicBezTo>
                      <a:pt x="1" y="7"/>
                      <a:pt x="1" y="7"/>
                      <a:pt x="1" y="7"/>
                    </a:cubicBezTo>
                    <a:cubicBezTo>
                      <a:pt x="0" y="5"/>
                      <a:pt x="1" y="2"/>
                      <a:pt x="3" y="1"/>
                    </a:cubicBezTo>
                    <a:cubicBezTo>
                      <a:pt x="5" y="0"/>
                      <a:pt x="7" y="1"/>
                      <a:pt x="8" y="3"/>
                    </a:cubicBezTo>
                    <a:cubicBezTo>
                      <a:pt x="34" y="48"/>
                      <a:pt x="34" y="48"/>
                      <a:pt x="34" y="48"/>
                    </a:cubicBezTo>
                    <a:cubicBezTo>
                      <a:pt x="35" y="50"/>
                      <a:pt x="34" y="52"/>
                      <a:pt x="32" y="5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8" name="Freeform 122"/>
              <p:cNvSpPr/>
              <p:nvPr/>
            </p:nvSpPr>
            <p:spPr bwMode="auto">
              <a:xfrm>
                <a:off x="5034950" y="2176857"/>
                <a:ext cx="55880" cy="86177"/>
              </a:xfrm>
              <a:custGeom>
                <a:avLst/>
                <a:gdLst>
                  <a:gd name="T0" fmla="*/ 32 w 35"/>
                  <a:gd name="T1" fmla="*/ 53 h 54"/>
                  <a:gd name="T2" fmla="*/ 27 w 35"/>
                  <a:gd name="T3" fmla="*/ 51 h 54"/>
                  <a:gd name="T4" fmla="*/ 1 w 35"/>
                  <a:gd name="T5" fmla="*/ 6 h 54"/>
                  <a:gd name="T6" fmla="*/ 3 w 35"/>
                  <a:gd name="T7" fmla="*/ 1 h 54"/>
                  <a:gd name="T8" fmla="*/ 8 w 35"/>
                  <a:gd name="T9" fmla="*/ 2 h 54"/>
                  <a:gd name="T10" fmla="*/ 34 w 35"/>
                  <a:gd name="T11" fmla="*/ 47 h 54"/>
                  <a:gd name="T12" fmla="*/ 32 w 35"/>
                  <a:gd name="T13" fmla="*/ 53 h 54"/>
                </a:gdLst>
                <a:ahLst/>
                <a:cxnLst>
                  <a:cxn ang="0">
                    <a:pos x="T0" y="T1"/>
                  </a:cxn>
                  <a:cxn ang="0">
                    <a:pos x="T2" y="T3"/>
                  </a:cxn>
                  <a:cxn ang="0">
                    <a:pos x="T4" y="T5"/>
                  </a:cxn>
                  <a:cxn ang="0">
                    <a:pos x="T6" y="T7"/>
                  </a:cxn>
                  <a:cxn ang="0">
                    <a:pos x="T8" y="T9"/>
                  </a:cxn>
                  <a:cxn ang="0">
                    <a:pos x="T10" y="T11"/>
                  </a:cxn>
                  <a:cxn ang="0">
                    <a:pos x="T12" y="T13"/>
                  </a:cxn>
                </a:cxnLst>
                <a:rect l="0" t="0" r="r" b="b"/>
                <a:pathLst>
                  <a:path w="35" h="54">
                    <a:moveTo>
                      <a:pt x="32" y="53"/>
                    </a:moveTo>
                    <a:cubicBezTo>
                      <a:pt x="30" y="54"/>
                      <a:pt x="28" y="53"/>
                      <a:pt x="27" y="51"/>
                    </a:cubicBezTo>
                    <a:cubicBezTo>
                      <a:pt x="1" y="6"/>
                      <a:pt x="1" y="6"/>
                      <a:pt x="1" y="6"/>
                    </a:cubicBezTo>
                    <a:cubicBezTo>
                      <a:pt x="0" y="4"/>
                      <a:pt x="1" y="2"/>
                      <a:pt x="3" y="1"/>
                    </a:cubicBezTo>
                    <a:cubicBezTo>
                      <a:pt x="4" y="0"/>
                      <a:pt x="7" y="0"/>
                      <a:pt x="8" y="2"/>
                    </a:cubicBezTo>
                    <a:cubicBezTo>
                      <a:pt x="34" y="47"/>
                      <a:pt x="34" y="47"/>
                      <a:pt x="34" y="47"/>
                    </a:cubicBezTo>
                    <a:cubicBezTo>
                      <a:pt x="35" y="49"/>
                      <a:pt x="34" y="52"/>
                      <a:pt x="32" y="53"/>
                    </a:cubicBezTo>
                    <a:close/>
                  </a:path>
                </a:pathLst>
              </a:custGeom>
              <a:solidFill>
                <a:schemeClr val="bg2"/>
              </a:solidFill>
              <a:ln>
                <a:noFill/>
              </a:ln>
            </p:spPr>
            <p:txBody>
              <a:bodyPr vert="horz" wrap="square" lIns="96430" tIns="48216" rIns="96430" bIns="48216" numCol="1" anchor="t" anchorCtr="0" compatLnSpc="1"/>
              <a:lstStyle/>
              <a:p>
                <a:pPr algn="just">
                  <a:lnSpc>
                    <a:spcPct val="120000"/>
                  </a:lnSpc>
                </a:pPr>
                <a:endParaRPr lang="en-GB"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4" name="Group 19"/>
            <p:cNvGrpSpPr/>
            <p:nvPr/>
          </p:nvGrpSpPr>
          <p:grpSpPr>
            <a:xfrm>
              <a:off x="8939965" y="2559266"/>
              <a:ext cx="2514349" cy="610353"/>
              <a:chOff x="8854418" y="2426637"/>
              <a:chExt cx="2384237" cy="578768"/>
            </a:xfrm>
          </p:grpSpPr>
          <p:sp>
            <p:nvSpPr>
              <p:cNvPr id="34" name="TextBox 286"/>
              <p:cNvSpPr txBox="1"/>
              <p:nvPr/>
            </p:nvSpPr>
            <p:spPr>
              <a:xfrm>
                <a:off x="9363124" y="2426637"/>
                <a:ext cx="1366830" cy="332708"/>
              </a:xfrm>
              <a:prstGeom prst="rect">
                <a:avLst/>
              </a:prstGeom>
              <a:noFill/>
            </p:spPr>
            <p:txBody>
              <a:bodyPr wrap="none" rtlCol="0">
                <a:spAutoFit/>
              </a:bodyPr>
              <a:lstStyle/>
              <a:p>
                <a:pPr algn="ctr">
                  <a:lnSpc>
                    <a:spcPct val="120000"/>
                  </a:lnSpc>
                </a:pPr>
                <a:r>
                  <a:rPr lang="zh-CN" altLang="en-US" sz="1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5" name="Rectangle 287"/>
              <p:cNvSpPr/>
              <p:nvPr/>
            </p:nvSpPr>
            <p:spPr>
              <a:xfrm>
                <a:off x="8854418" y="2637675"/>
                <a:ext cx="2384237" cy="367730"/>
              </a:xfrm>
              <a:prstGeom prst="rect">
                <a:avLst/>
              </a:prstGeom>
            </p:spPr>
            <p:txBody>
              <a:bodyPr wrap="square">
                <a:spAutoFit/>
              </a:bodyPr>
              <a:lstStyle/>
              <a:p>
                <a:pPr>
                  <a:lnSpc>
                    <a:spcPct val="120000"/>
                  </a:lnSpc>
                </a:pPr>
                <a:r>
                  <a:rPr lang="zh-CN" altLang="en-US" sz="8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5" name="Group 288"/>
            <p:cNvGrpSpPr/>
            <p:nvPr/>
          </p:nvGrpSpPr>
          <p:grpSpPr>
            <a:xfrm>
              <a:off x="10050739" y="2014166"/>
              <a:ext cx="292799" cy="291926"/>
              <a:chOff x="2138511" y="2464802"/>
              <a:chExt cx="354012" cy="352956"/>
            </a:xfrm>
            <a:solidFill>
              <a:schemeClr val="accent4"/>
            </a:solidFill>
          </p:grpSpPr>
          <p:sp>
            <p:nvSpPr>
              <p:cNvPr id="32" name="Oval 289"/>
              <p:cNvSpPr>
                <a:spLocks noChangeArrowheads="1"/>
              </p:cNvSpPr>
              <p:nvPr/>
            </p:nvSpPr>
            <p:spPr bwMode="auto">
              <a:xfrm>
                <a:off x="2229830" y="2555417"/>
                <a:ext cx="171376" cy="17172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3" name="Freeform 290"/>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6" name="Group 20"/>
            <p:cNvGrpSpPr/>
            <p:nvPr/>
          </p:nvGrpSpPr>
          <p:grpSpPr>
            <a:xfrm>
              <a:off x="8939965" y="4136331"/>
              <a:ext cx="2514349" cy="661587"/>
              <a:chOff x="8854418" y="3922092"/>
              <a:chExt cx="2384237" cy="627351"/>
            </a:xfrm>
          </p:grpSpPr>
          <p:sp>
            <p:nvSpPr>
              <p:cNvPr id="30" name="TextBox 291"/>
              <p:cNvSpPr txBox="1"/>
              <p:nvPr/>
            </p:nvSpPr>
            <p:spPr>
              <a:xfrm>
                <a:off x="9363124" y="3922092"/>
                <a:ext cx="1366830" cy="332708"/>
              </a:xfrm>
              <a:prstGeom prst="rect">
                <a:avLst/>
              </a:prstGeom>
              <a:noFill/>
            </p:spPr>
            <p:txBody>
              <a:bodyPr wrap="none" rtlCol="0">
                <a:spAutoFit/>
              </a:bodyPr>
              <a:lstStyle/>
              <a:p>
                <a:pPr algn="ctr">
                  <a:lnSpc>
                    <a:spcPct val="120000"/>
                  </a:lnSpc>
                </a:pPr>
                <a:r>
                  <a:rPr lang="zh-CN" altLang="en-US" sz="14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1" name="Rectangle 292"/>
              <p:cNvSpPr/>
              <p:nvPr/>
            </p:nvSpPr>
            <p:spPr>
              <a:xfrm>
                <a:off x="8854418" y="4181713"/>
                <a:ext cx="2384237" cy="367730"/>
              </a:xfrm>
              <a:prstGeom prst="rect">
                <a:avLst/>
              </a:prstGeom>
            </p:spPr>
            <p:txBody>
              <a:bodyPr wrap="square">
                <a:spAutoFit/>
              </a:bodyPr>
              <a:lstStyle/>
              <a:p>
                <a:pPr>
                  <a:lnSpc>
                    <a:spcPct val="120000"/>
                  </a:lnSpc>
                </a:pPr>
                <a:r>
                  <a:rPr lang="zh-CN" altLang="en-US" sz="8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8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7" name="Group 293"/>
            <p:cNvGrpSpPr/>
            <p:nvPr/>
          </p:nvGrpSpPr>
          <p:grpSpPr>
            <a:xfrm>
              <a:off x="10050739" y="3642465"/>
              <a:ext cx="292799" cy="291926"/>
              <a:chOff x="2138511" y="2464802"/>
              <a:chExt cx="354012" cy="352956"/>
            </a:xfrm>
            <a:solidFill>
              <a:schemeClr val="tx2"/>
            </a:solidFill>
          </p:grpSpPr>
          <p:sp>
            <p:nvSpPr>
              <p:cNvPr id="28" name="Oval 294"/>
              <p:cNvSpPr>
                <a:spLocks noChangeArrowheads="1"/>
              </p:cNvSpPr>
              <p:nvPr/>
            </p:nvSpPr>
            <p:spPr bwMode="auto">
              <a:xfrm>
                <a:off x="2229830" y="2555417"/>
                <a:ext cx="171376" cy="17172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9" name="Freeform 295"/>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id-ID" sz="9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组合 74"/>
          <p:cNvGrpSpPr/>
          <p:nvPr/>
        </p:nvGrpSpPr>
        <p:grpSpPr>
          <a:xfrm>
            <a:off x="4277416" y="4892276"/>
            <a:ext cx="563098" cy="546698"/>
            <a:chOff x="4277416" y="4892276"/>
            <a:chExt cx="563098" cy="546698"/>
          </a:xfrm>
          <a:solidFill>
            <a:srgbClr val="F2C74E"/>
          </a:solidFill>
        </p:grpSpPr>
        <p:sp>
          <p:nvSpPr>
            <p:cNvPr id="61" name="Freeform 505"/>
            <p:cNvSpPr>
              <a:spLocks noEditPoints="1"/>
            </p:cNvSpPr>
            <p:nvPr/>
          </p:nvSpPr>
          <p:spPr bwMode="auto">
            <a:xfrm>
              <a:off x="4421120" y="5012550"/>
              <a:ext cx="273349" cy="426424"/>
            </a:xfrm>
            <a:custGeom>
              <a:avLst/>
              <a:gdLst>
                <a:gd name="T0" fmla="*/ 72 w 148"/>
                <a:gd name="T1" fmla="*/ 231 h 231"/>
                <a:gd name="T2" fmla="*/ 43 w 148"/>
                <a:gd name="T3" fmla="*/ 226 h 231"/>
                <a:gd name="T4" fmla="*/ 36 w 148"/>
                <a:gd name="T5" fmla="*/ 207 h 231"/>
                <a:gd name="T6" fmla="*/ 31 w 148"/>
                <a:gd name="T7" fmla="*/ 158 h 231"/>
                <a:gd name="T8" fmla="*/ 23 w 148"/>
                <a:gd name="T9" fmla="*/ 135 h 231"/>
                <a:gd name="T10" fmla="*/ 10 w 148"/>
                <a:gd name="T11" fmla="*/ 112 h 231"/>
                <a:gd name="T12" fmla="*/ 2 w 148"/>
                <a:gd name="T13" fmla="*/ 63 h 231"/>
                <a:gd name="T14" fmla="*/ 73 w 148"/>
                <a:gd name="T15" fmla="*/ 0 h 231"/>
                <a:gd name="T16" fmla="*/ 74 w 148"/>
                <a:gd name="T17" fmla="*/ 0 h 231"/>
                <a:gd name="T18" fmla="*/ 146 w 148"/>
                <a:gd name="T19" fmla="*/ 63 h 231"/>
                <a:gd name="T20" fmla="*/ 138 w 148"/>
                <a:gd name="T21" fmla="*/ 112 h 231"/>
                <a:gd name="T22" fmla="*/ 125 w 148"/>
                <a:gd name="T23" fmla="*/ 135 h 231"/>
                <a:gd name="T24" fmla="*/ 116 w 148"/>
                <a:gd name="T25" fmla="*/ 158 h 231"/>
                <a:gd name="T26" fmla="*/ 111 w 148"/>
                <a:gd name="T27" fmla="*/ 207 h 231"/>
                <a:gd name="T28" fmla="*/ 104 w 148"/>
                <a:gd name="T29" fmla="*/ 226 h 231"/>
                <a:gd name="T30" fmla="*/ 72 w 148"/>
                <a:gd name="T31" fmla="*/ 231 h 231"/>
                <a:gd name="T32" fmla="*/ 72 w 148"/>
                <a:gd name="T33" fmla="*/ 214 h 231"/>
                <a:gd name="T34" fmla="*/ 96 w 148"/>
                <a:gd name="T35" fmla="*/ 170 h 231"/>
                <a:gd name="T36" fmla="*/ 98 w 148"/>
                <a:gd name="T37" fmla="*/ 165 h 231"/>
                <a:gd name="T38" fmla="*/ 99 w 148"/>
                <a:gd name="T39" fmla="*/ 157 h 231"/>
                <a:gd name="T40" fmla="*/ 102 w 148"/>
                <a:gd name="T41" fmla="*/ 146 h 231"/>
                <a:gd name="T42" fmla="*/ 130 w 148"/>
                <a:gd name="T43" fmla="*/ 66 h 231"/>
                <a:gd name="T44" fmla="*/ 119 w 148"/>
                <a:gd name="T45" fmla="*/ 41 h 231"/>
                <a:gd name="T46" fmla="*/ 74 w 148"/>
                <a:gd name="T47" fmla="*/ 17 h 231"/>
                <a:gd name="T48" fmla="*/ 74 w 148"/>
                <a:gd name="T49" fmla="*/ 17 h 231"/>
                <a:gd name="T50" fmla="*/ 29 w 148"/>
                <a:gd name="T51" fmla="*/ 41 h 231"/>
                <a:gd name="T52" fmla="*/ 18 w 148"/>
                <a:gd name="T53" fmla="*/ 66 h 231"/>
                <a:gd name="T54" fmla="*/ 25 w 148"/>
                <a:gd name="T55" fmla="*/ 105 h 231"/>
                <a:gd name="T56" fmla="*/ 46 w 148"/>
                <a:gd name="T57" fmla="*/ 146 h 231"/>
                <a:gd name="T58" fmla="*/ 48 w 148"/>
                <a:gd name="T59" fmla="*/ 157 h 231"/>
                <a:gd name="T60" fmla="*/ 50 w 148"/>
                <a:gd name="T61" fmla="*/ 165 h 231"/>
                <a:gd name="T62" fmla="*/ 52 w 148"/>
                <a:gd name="T63" fmla="*/ 17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8" h="231">
                  <a:moveTo>
                    <a:pt x="72" y="231"/>
                  </a:moveTo>
                  <a:cubicBezTo>
                    <a:pt x="72" y="231"/>
                    <a:pt x="72" y="231"/>
                    <a:pt x="72" y="231"/>
                  </a:cubicBezTo>
                  <a:cubicBezTo>
                    <a:pt x="59" y="231"/>
                    <a:pt x="50" y="228"/>
                    <a:pt x="46" y="226"/>
                  </a:cubicBezTo>
                  <a:cubicBezTo>
                    <a:pt x="43" y="226"/>
                    <a:pt x="43" y="226"/>
                    <a:pt x="43" y="226"/>
                  </a:cubicBezTo>
                  <a:cubicBezTo>
                    <a:pt x="42" y="224"/>
                    <a:pt x="42" y="224"/>
                    <a:pt x="42" y="224"/>
                  </a:cubicBezTo>
                  <a:cubicBezTo>
                    <a:pt x="39" y="220"/>
                    <a:pt x="37" y="214"/>
                    <a:pt x="36" y="207"/>
                  </a:cubicBezTo>
                  <a:cubicBezTo>
                    <a:pt x="35" y="198"/>
                    <a:pt x="34" y="186"/>
                    <a:pt x="35" y="172"/>
                  </a:cubicBezTo>
                  <a:cubicBezTo>
                    <a:pt x="33" y="169"/>
                    <a:pt x="31" y="164"/>
                    <a:pt x="31" y="158"/>
                  </a:cubicBezTo>
                  <a:cubicBezTo>
                    <a:pt x="31" y="153"/>
                    <a:pt x="29" y="142"/>
                    <a:pt x="23" y="135"/>
                  </a:cubicBezTo>
                  <a:cubicBezTo>
                    <a:pt x="23" y="135"/>
                    <a:pt x="23" y="135"/>
                    <a:pt x="23" y="135"/>
                  </a:cubicBezTo>
                  <a:cubicBezTo>
                    <a:pt x="23" y="135"/>
                    <a:pt x="23" y="135"/>
                    <a:pt x="23" y="135"/>
                  </a:cubicBezTo>
                  <a:cubicBezTo>
                    <a:pt x="22" y="134"/>
                    <a:pt x="16" y="125"/>
                    <a:pt x="10" y="112"/>
                  </a:cubicBezTo>
                  <a:cubicBezTo>
                    <a:pt x="6" y="104"/>
                    <a:pt x="4" y="96"/>
                    <a:pt x="2" y="89"/>
                  </a:cubicBezTo>
                  <a:cubicBezTo>
                    <a:pt x="0" y="79"/>
                    <a:pt x="0" y="71"/>
                    <a:pt x="2" y="63"/>
                  </a:cubicBezTo>
                  <a:cubicBezTo>
                    <a:pt x="2" y="61"/>
                    <a:pt x="5" y="47"/>
                    <a:pt x="14" y="32"/>
                  </a:cubicBezTo>
                  <a:cubicBezTo>
                    <a:pt x="24" y="17"/>
                    <a:pt x="41" y="0"/>
                    <a:pt x="73" y="0"/>
                  </a:cubicBezTo>
                  <a:cubicBezTo>
                    <a:pt x="74" y="0"/>
                    <a:pt x="74" y="0"/>
                    <a:pt x="74" y="0"/>
                  </a:cubicBezTo>
                  <a:cubicBezTo>
                    <a:pt x="74" y="0"/>
                    <a:pt x="74" y="0"/>
                    <a:pt x="74" y="0"/>
                  </a:cubicBezTo>
                  <a:cubicBezTo>
                    <a:pt x="107" y="0"/>
                    <a:pt x="124" y="18"/>
                    <a:pt x="134" y="32"/>
                  </a:cubicBezTo>
                  <a:cubicBezTo>
                    <a:pt x="143" y="47"/>
                    <a:pt x="146" y="61"/>
                    <a:pt x="146" y="63"/>
                  </a:cubicBezTo>
                  <a:cubicBezTo>
                    <a:pt x="148" y="71"/>
                    <a:pt x="147" y="80"/>
                    <a:pt x="145" y="89"/>
                  </a:cubicBezTo>
                  <a:cubicBezTo>
                    <a:pt x="144" y="96"/>
                    <a:pt x="141" y="104"/>
                    <a:pt x="138" y="112"/>
                  </a:cubicBezTo>
                  <a:cubicBezTo>
                    <a:pt x="132" y="125"/>
                    <a:pt x="125" y="135"/>
                    <a:pt x="125" y="135"/>
                  </a:cubicBezTo>
                  <a:cubicBezTo>
                    <a:pt x="125" y="135"/>
                    <a:pt x="125" y="135"/>
                    <a:pt x="125" y="135"/>
                  </a:cubicBezTo>
                  <a:cubicBezTo>
                    <a:pt x="125" y="135"/>
                    <a:pt x="125" y="135"/>
                    <a:pt x="125" y="135"/>
                  </a:cubicBezTo>
                  <a:cubicBezTo>
                    <a:pt x="119" y="142"/>
                    <a:pt x="117" y="153"/>
                    <a:pt x="116" y="158"/>
                  </a:cubicBezTo>
                  <a:cubicBezTo>
                    <a:pt x="117" y="164"/>
                    <a:pt x="114" y="169"/>
                    <a:pt x="113" y="172"/>
                  </a:cubicBezTo>
                  <a:cubicBezTo>
                    <a:pt x="113" y="186"/>
                    <a:pt x="113" y="198"/>
                    <a:pt x="111" y="207"/>
                  </a:cubicBezTo>
                  <a:cubicBezTo>
                    <a:pt x="110" y="214"/>
                    <a:pt x="108" y="220"/>
                    <a:pt x="106" y="223"/>
                  </a:cubicBezTo>
                  <a:cubicBezTo>
                    <a:pt x="104" y="226"/>
                    <a:pt x="104" y="226"/>
                    <a:pt x="104" y="226"/>
                  </a:cubicBezTo>
                  <a:cubicBezTo>
                    <a:pt x="101" y="227"/>
                    <a:pt x="101" y="227"/>
                    <a:pt x="101" y="227"/>
                  </a:cubicBezTo>
                  <a:cubicBezTo>
                    <a:pt x="91" y="230"/>
                    <a:pt x="81" y="231"/>
                    <a:pt x="72" y="231"/>
                  </a:cubicBezTo>
                  <a:close/>
                  <a:moveTo>
                    <a:pt x="55" y="212"/>
                  </a:moveTo>
                  <a:cubicBezTo>
                    <a:pt x="58" y="213"/>
                    <a:pt x="64" y="214"/>
                    <a:pt x="72" y="214"/>
                  </a:cubicBezTo>
                  <a:cubicBezTo>
                    <a:pt x="79" y="214"/>
                    <a:pt x="86" y="213"/>
                    <a:pt x="93" y="211"/>
                  </a:cubicBezTo>
                  <a:cubicBezTo>
                    <a:pt x="95" y="207"/>
                    <a:pt x="97" y="196"/>
                    <a:pt x="96" y="170"/>
                  </a:cubicBezTo>
                  <a:cubicBezTo>
                    <a:pt x="95" y="167"/>
                    <a:pt x="95" y="167"/>
                    <a:pt x="95" y="167"/>
                  </a:cubicBezTo>
                  <a:cubicBezTo>
                    <a:pt x="98" y="165"/>
                    <a:pt x="98" y="165"/>
                    <a:pt x="98" y="165"/>
                  </a:cubicBezTo>
                  <a:cubicBezTo>
                    <a:pt x="98" y="164"/>
                    <a:pt x="100" y="161"/>
                    <a:pt x="100" y="158"/>
                  </a:cubicBezTo>
                  <a:cubicBezTo>
                    <a:pt x="99" y="157"/>
                    <a:pt x="99" y="157"/>
                    <a:pt x="99" y="157"/>
                  </a:cubicBezTo>
                  <a:cubicBezTo>
                    <a:pt x="100" y="157"/>
                    <a:pt x="100" y="157"/>
                    <a:pt x="100" y="157"/>
                  </a:cubicBezTo>
                  <a:cubicBezTo>
                    <a:pt x="100" y="156"/>
                    <a:pt x="100" y="152"/>
                    <a:pt x="102" y="146"/>
                  </a:cubicBezTo>
                  <a:cubicBezTo>
                    <a:pt x="104" y="137"/>
                    <a:pt x="107" y="130"/>
                    <a:pt x="111" y="125"/>
                  </a:cubicBezTo>
                  <a:cubicBezTo>
                    <a:pt x="113" y="122"/>
                    <a:pt x="134" y="91"/>
                    <a:pt x="130" y="66"/>
                  </a:cubicBezTo>
                  <a:cubicBezTo>
                    <a:pt x="130" y="66"/>
                    <a:pt x="130" y="66"/>
                    <a:pt x="130" y="66"/>
                  </a:cubicBezTo>
                  <a:cubicBezTo>
                    <a:pt x="129" y="65"/>
                    <a:pt x="127" y="53"/>
                    <a:pt x="119" y="41"/>
                  </a:cubicBezTo>
                  <a:cubicBezTo>
                    <a:pt x="109" y="25"/>
                    <a:pt x="94" y="17"/>
                    <a:pt x="74" y="17"/>
                  </a:cubicBezTo>
                  <a:cubicBezTo>
                    <a:pt x="74" y="17"/>
                    <a:pt x="74" y="17"/>
                    <a:pt x="74" y="17"/>
                  </a:cubicBezTo>
                  <a:cubicBezTo>
                    <a:pt x="74" y="17"/>
                    <a:pt x="74" y="17"/>
                    <a:pt x="74" y="17"/>
                  </a:cubicBezTo>
                  <a:cubicBezTo>
                    <a:pt x="74" y="17"/>
                    <a:pt x="74" y="17"/>
                    <a:pt x="74" y="17"/>
                  </a:cubicBezTo>
                  <a:cubicBezTo>
                    <a:pt x="74" y="17"/>
                    <a:pt x="74" y="17"/>
                    <a:pt x="73" y="17"/>
                  </a:cubicBezTo>
                  <a:cubicBezTo>
                    <a:pt x="54" y="17"/>
                    <a:pt x="39" y="25"/>
                    <a:pt x="29" y="41"/>
                  </a:cubicBezTo>
                  <a:cubicBezTo>
                    <a:pt x="21" y="53"/>
                    <a:pt x="18" y="65"/>
                    <a:pt x="18" y="66"/>
                  </a:cubicBezTo>
                  <a:cubicBezTo>
                    <a:pt x="18" y="66"/>
                    <a:pt x="18" y="66"/>
                    <a:pt x="18" y="66"/>
                  </a:cubicBezTo>
                  <a:cubicBezTo>
                    <a:pt x="18" y="66"/>
                    <a:pt x="18" y="66"/>
                    <a:pt x="18" y="66"/>
                  </a:cubicBezTo>
                  <a:cubicBezTo>
                    <a:pt x="16" y="79"/>
                    <a:pt x="21" y="94"/>
                    <a:pt x="25" y="105"/>
                  </a:cubicBezTo>
                  <a:cubicBezTo>
                    <a:pt x="30" y="116"/>
                    <a:pt x="35" y="124"/>
                    <a:pt x="36" y="125"/>
                  </a:cubicBezTo>
                  <a:cubicBezTo>
                    <a:pt x="41" y="130"/>
                    <a:pt x="44" y="137"/>
                    <a:pt x="46" y="146"/>
                  </a:cubicBezTo>
                  <a:cubicBezTo>
                    <a:pt x="48" y="152"/>
                    <a:pt x="48" y="156"/>
                    <a:pt x="48" y="157"/>
                  </a:cubicBezTo>
                  <a:cubicBezTo>
                    <a:pt x="48" y="157"/>
                    <a:pt x="48" y="157"/>
                    <a:pt x="48" y="157"/>
                  </a:cubicBezTo>
                  <a:cubicBezTo>
                    <a:pt x="48" y="158"/>
                    <a:pt x="48" y="158"/>
                    <a:pt x="48" y="158"/>
                  </a:cubicBezTo>
                  <a:cubicBezTo>
                    <a:pt x="48" y="162"/>
                    <a:pt x="50" y="165"/>
                    <a:pt x="50" y="165"/>
                  </a:cubicBezTo>
                  <a:cubicBezTo>
                    <a:pt x="52" y="167"/>
                    <a:pt x="52" y="167"/>
                    <a:pt x="52" y="167"/>
                  </a:cubicBezTo>
                  <a:cubicBezTo>
                    <a:pt x="52" y="170"/>
                    <a:pt x="52" y="170"/>
                    <a:pt x="52" y="170"/>
                  </a:cubicBezTo>
                  <a:cubicBezTo>
                    <a:pt x="51" y="197"/>
                    <a:pt x="53" y="208"/>
                    <a:pt x="55" y="212"/>
                  </a:cubicBez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Freeform 506"/>
            <p:cNvSpPr/>
            <p:nvPr/>
          </p:nvSpPr>
          <p:spPr bwMode="auto">
            <a:xfrm>
              <a:off x="4504686" y="5317138"/>
              <a:ext cx="105434" cy="106997"/>
            </a:xfrm>
            <a:custGeom>
              <a:avLst/>
              <a:gdLst>
                <a:gd name="T0" fmla="*/ 1 w 57"/>
                <a:gd name="T1" fmla="*/ 1 h 58"/>
                <a:gd name="T2" fmla="*/ 57 w 57"/>
                <a:gd name="T3" fmla="*/ 0 h 58"/>
                <a:gd name="T4" fmla="*/ 52 w 57"/>
                <a:gd name="T5" fmla="*/ 48 h 58"/>
                <a:gd name="T6" fmla="*/ 26 w 57"/>
                <a:gd name="T7" fmla="*/ 58 h 58"/>
                <a:gd name="T8" fmla="*/ 0 w 57"/>
                <a:gd name="T9" fmla="*/ 45 h 58"/>
                <a:gd name="T10" fmla="*/ 1 w 57"/>
                <a:gd name="T11" fmla="*/ 1 h 58"/>
              </a:gdLst>
              <a:ahLst/>
              <a:cxnLst>
                <a:cxn ang="0">
                  <a:pos x="T0" y="T1"/>
                </a:cxn>
                <a:cxn ang="0">
                  <a:pos x="T2" y="T3"/>
                </a:cxn>
                <a:cxn ang="0">
                  <a:pos x="T4" y="T5"/>
                </a:cxn>
                <a:cxn ang="0">
                  <a:pos x="T6" y="T7"/>
                </a:cxn>
                <a:cxn ang="0">
                  <a:pos x="T8" y="T9"/>
                </a:cxn>
                <a:cxn ang="0">
                  <a:pos x="T10" y="T11"/>
                </a:cxn>
              </a:cxnLst>
              <a:rect l="0" t="0" r="r" b="b"/>
              <a:pathLst>
                <a:path w="57" h="58">
                  <a:moveTo>
                    <a:pt x="1" y="1"/>
                  </a:moveTo>
                  <a:cubicBezTo>
                    <a:pt x="1" y="1"/>
                    <a:pt x="22" y="12"/>
                    <a:pt x="57" y="0"/>
                  </a:cubicBezTo>
                  <a:cubicBezTo>
                    <a:pt x="52" y="48"/>
                    <a:pt x="52" y="48"/>
                    <a:pt x="52" y="48"/>
                  </a:cubicBezTo>
                  <a:cubicBezTo>
                    <a:pt x="26" y="58"/>
                    <a:pt x="26" y="58"/>
                    <a:pt x="26" y="58"/>
                  </a:cubicBezTo>
                  <a:cubicBezTo>
                    <a:pt x="0" y="45"/>
                    <a:pt x="0" y="45"/>
                    <a:pt x="0" y="45"/>
                  </a:cubicBezTo>
                  <a:lnTo>
                    <a:pt x="1" y="1"/>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Freeform 507"/>
            <p:cNvSpPr/>
            <p:nvPr/>
          </p:nvSpPr>
          <p:spPr bwMode="auto">
            <a:xfrm>
              <a:off x="4542955" y="5241382"/>
              <a:ext cx="29678" cy="135112"/>
            </a:xfrm>
            <a:custGeom>
              <a:avLst/>
              <a:gdLst>
                <a:gd name="T0" fmla="*/ 16 w 16"/>
                <a:gd name="T1" fmla="*/ 65 h 73"/>
                <a:gd name="T2" fmla="*/ 8 w 16"/>
                <a:gd name="T3" fmla="*/ 73 h 73"/>
                <a:gd name="T4" fmla="*/ 8 w 16"/>
                <a:gd name="T5" fmla="*/ 73 h 73"/>
                <a:gd name="T6" fmla="*/ 1 w 16"/>
                <a:gd name="T7" fmla="*/ 65 h 73"/>
                <a:gd name="T8" fmla="*/ 0 w 16"/>
                <a:gd name="T9" fmla="*/ 8 h 73"/>
                <a:gd name="T10" fmla="*/ 7 w 16"/>
                <a:gd name="T11" fmla="*/ 0 h 73"/>
                <a:gd name="T12" fmla="*/ 7 w 16"/>
                <a:gd name="T13" fmla="*/ 0 h 73"/>
                <a:gd name="T14" fmla="*/ 15 w 16"/>
                <a:gd name="T15" fmla="*/ 8 h 73"/>
                <a:gd name="T16" fmla="*/ 16 w 16"/>
                <a:gd name="T17" fmla="*/ 6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73">
                  <a:moveTo>
                    <a:pt x="16" y="65"/>
                  </a:moveTo>
                  <a:cubicBezTo>
                    <a:pt x="16" y="69"/>
                    <a:pt x="12" y="73"/>
                    <a:pt x="8" y="73"/>
                  </a:cubicBezTo>
                  <a:cubicBezTo>
                    <a:pt x="8" y="73"/>
                    <a:pt x="8" y="73"/>
                    <a:pt x="8" y="73"/>
                  </a:cubicBezTo>
                  <a:cubicBezTo>
                    <a:pt x="4" y="73"/>
                    <a:pt x="1" y="69"/>
                    <a:pt x="1" y="65"/>
                  </a:cubicBezTo>
                  <a:cubicBezTo>
                    <a:pt x="0" y="8"/>
                    <a:pt x="0" y="8"/>
                    <a:pt x="0" y="8"/>
                  </a:cubicBezTo>
                  <a:cubicBezTo>
                    <a:pt x="0" y="4"/>
                    <a:pt x="3" y="1"/>
                    <a:pt x="7" y="0"/>
                  </a:cubicBezTo>
                  <a:cubicBezTo>
                    <a:pt x="7" y="0"/>
                    <a:pt x="7" y="0"/>
                    <a:pt x="7" y="0"/>
                  </a:cubicBezTo>
                  <a:cubicBezTo>
                    <a:pt x="11" y="0"/>
                    <a:pt x="15" y="4"/>
                    <a:pt x="15" y="8"/>
                  </a:cubicBezTo>
                  <a:lnTo>
                    <a:pt x="16" y="65"/>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4" name="Freeform 508"/>
            <p:cNvSpPr/>
            <p:nvPr/>
          </p:nvSpPr>
          <p:spPr bwMode="auto">
            <a:xfrm>
              <a:off x="4499220" y="5126574"/>
              <a:ext cx="108559" cy="151514"/>
            </a:xfrm>
            <a:custGeom>
              <a:avLst/>
              <a:gdLst>
                <a:gd name="T0" fmla="*/ 75 w 139"/>
                <a:gd name="T1" fmla="*/ 194 h 194"/>
                <a:gd name="T2" fmla="*/ 0 w 139"/>
                <a:gd name="T3" fmla="*/ 12 h 194"/>
                <a:gd name="T4" fmla="*/ 14 w 139"/>
                <a:gd name="T5" fmla="*/ 7 h 194"/>
                <a:gd name="T6" fmla="*/ 73 w 139"/>
                <a:gd name="T7" fmla="*/ 147 h 194"/>
                <a:gd name="T8" fmla="*/ 123 w 139"/>
                <a:gd name="T9" fmla="*/ 0 h 194"/>
                <a:gd name="T10" fmla="*/ 139 w 139"/>
                <a:gd name="T11" fmla="*/ 5 h 194"/>
                <a:gd name="T12" fmla="*/ 75 w 139"/>
                <a:gd name="T13" fmla="*/ 194 h 194"/>
              </a:gdLst>
              <a:ahLst/>
              <a:cxnLst>
                <a:cxn ang="0">
                  <a:pos x="T0" y="T1"/>
                </a:cxn>
                <a:cxn ang="0">
                  <a:pos x="T2" y="T3"/>
                </a:cxn>
                <a:cxn ang="0">
                  <a:pos x="T4" y="T5"/>
                </a:cxn>
                <a:cxn ang="0">
                  <a:pos x="T6" y="T7"/>
                </a:cxn>
                <a:cxn ang="0">
                  <a:pos x="T8" y="T9"/>
                </a:cxn>
                <a:cxn ang="0">
                  <a:pos x="T10" y="T11"/>
                </a:cxn>
                <a:cxn ang="0">
                  <a:pos x="T12" y="T13"/>
                </a:cxn>
              </a:cxnLst>
              <a:rect l="0" t="0" r="r" b="b"/>
              <a:pathLst>
                <a:path w="139" h="194">
                  <a:moveTo>
                    <a:pt x="75" y="194"/>
                  </a:moveTo>
                  <a:lnTo>
                    <a:pt x="0" y="12"/>
                  </a:lnTo>
                  <a:lnTo>
                    <a:pt x="14" y="7"/>
                  </a:lnTo>
                  <a:lnTo>
                    <a:pt x="73" y="147"/>
                  </a:lnTo>
                  <a:lnTo>
                    <a:pt x="123" y="0"/>
                  </a:lnTo>
                  <a:lnTo>
                    <a:pt x="139" y="5"/>
                  </a:lnTo>
                  <a:lnTo>
                    <a:pt x="75" y="194"/>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5" name="Freeform 509"/>
            <p:cNvSpPr/>
            <p:nvPr/>
          </p:nvSpPr>
          <p:spPr bwMode="auto">
            <a:xfrm>
              <a:off x="4504686" y="5108612"/>
              <a:ext cx="97625" cy="32801"/>
            </a:xfrm>
            <a:custGeom>
              <a:avLst/>
              <a:gdLst>
                <a:gd name="T0" fmla="*/ 0 w 53"/>
                <a:gd name="T1" fmla="*/ 15 h 18"/>
                <a:gd name="T2" fmla="*/ 6 w 53"/>
                <a:gd name="T3" fmla="*/ 9 h 18"/>
                <a:gd name="T4" fmla="*/ 7 w 53"/>
                <a:gd name="T5" fmla="*/ 17 h 18"/>
                <a:gd name="T6" fmla="*/ 9 w 53"/>
                <a:gd name="T7" fmla="*/ 9 h 18"/>
                <a:gd name="T8" fmla="*/ 17 w 53"/>
                <a:gd name="T9" fmla="*/ 14 h 18"/>
                <a:gd name="T10" fmla="*/ 13 w 53"/>
                <a:gd name="T11" fmla="*/ 15 h 18"/>
                <a:gd name="T12" fmla="*/ 16 w 53"/>
                <a:gd name="T13" fmla="*/ 9 h 18"/>
                <a:gd name="T14" fmla="*/ 24 w 53"/>
                <a:gd name="T15" fmla="*/ 7 h 18"/>
                <a:gd name="T16" fmla="*/ 24 w 53"/>
                <a:gd name="T17" fmla="*/ 15 h 18"/>
                <a:gd name="T18" fmla="*/ 21 w 53"/>
                <a:gd name="T19" fmla="*/ 11 h 18"/>
                <a:gd name="T20" fmla="*/ 36 w 53"/>
                <a:gd name="T21" fmla="*/ 12 h 18"/>
                <a:gd name="T22" fmla="*/ 30 w 53"/>
                <a:gd name="T23" fmla="*/ 14 h 18"/>
                <a:gd name="T24" fmla="*/ 36 w 53"/>
                <a:gd name="T25" fmla="*/ 6 h 18"/>
                <a:gd name="T26" fmla="*/ 40 w 53"/>
                <a:gd name="T27" fmla="*/ 16 h 18"/>
                <a:gd name="T28" fmla="*/ 41 w 53"/>
                <a:gd name="T29" fmla="*/ 9 h 18"/>
                <a:gd name="T30" fmla="*/ 51 w 53"/>
                <a:gd name="T31" fmla="*/ 8 h 18"/>
                <a:gd name="T32" fmla="*/ 50 w 53"/>
                <a:gd name="T33" fmla="*/ 16 h 18"/>
                <a:gd name="T34" fmla="*/ 48 w 53"/>
                <a:gd name="T35"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 h="18">
                  <a:moveTo>
                    <a:pt x="0" y="15"/>
                  </a:moveTo>
                  <a:cubicBezTo>
                    <a:pt x="0" y="12"/>
                    <a:pt x="2" y="7"/>
                    <a:pt x="6" y="9"/>
                  </a:cubicBezTo>
                  <a:cubicBezTo>
                    <a:pt x="8" y="10"/>
                    <a:pt x="11" y="16"/>
                    <a:pt x="7" y="17"/>
                  </a:cubicBezTo>
                  <a:cubicBezTo>
                    <a:pt x="4" y="17"/>
                    <a:pt x="8" y="9"/>
                    <a:pt x="9" y="9"/>
                  </a:cubicBezTo>
                  <a:cubicBezTo>
                    <a:pt x="13" y="7"/>
                    <a:pt x="18" y="10"/>
                    <a:pt x="17" y="14"/>
                  </a:cubicBezTo>
                  <a:cubicBezTo>
                    <a:pt x="16" y="16"/>
                    <a:pt x="14" y="17"/>
                    <a:pt x="13" y="15"/>
                  </a:cubicBezTo>
                  <a:cubicBezTo>
                    <a:pt x="12" y="13"/>
                    <a:pt x="15" y="10"/>
                    <a:pt x="16" y="9"/>
                  </a:cubicBezTo>
                  <a:cubicBezTo>
                    <a:pt x="18" y="7"/>
                    <a:pt x="20" y="5"/>
                    <a:pt x="24" y="7"/>
                  </a:cubicBezTo>
                  <a:cubicBezTo>
                    <a:pt x="26" y="9"/>
                    <a:pt x="27" y="14"/>
                    <a:pt x="24" y="15"/>
                  </a:cubicBezTo>
                  <a:cubicBezTo>
                    <a:pt x="22" y="16"/>
                    <a:pt x="19" y="13"/>
                    <a:pt x="21" y="11"/>
                  </a:cubicBezTo>
                  <a:cubicBezTo>
                    <a:pt x="23" y="6"/>
                    <a:pt x="37" y="5"/>
                    <a:pt x="36" y="12"/>
                  </a:cubicBezTo>
                  <a:cubicBezTo>
                    <a:pt x="36" y="16"/>
                    <a:pt x="32" y="18"/>
                    <a:pt x="30" y="14"/>
                  </a:cubicBezTo>
                  <a:cubicBezTo>
                    <a:pt x="29" y="11"/>
                    <a:pt x="34" y="7"/>
                    <a:pt x="36" y="6"/>
                  </a:cubicBezTo>
                  <a:cubicBezTo>
                    <a:pt x="46" y="0"/>
                    <a:pt x="45" y="18"/>
                    <a:pt x="40" y="16"/>
                  </a:cubicBezTo>
                  <a:cubicBezTo>
                    <a:pt x="35" y="15"/>
                    <a:pt x="38" y="10"/>
                    <a:pt x="41" y="9"/>
                  </a:cubicBezTo>
                  <a:cubicBezTo>
                    <a:pt x="43" y="8"/>
                    <a:pt x="49" y="7"/>
                    <a:pt x="51" y="8"/>
                  </a:cubicBezTo>
                  <a:cubicBezTo>
                    <a:pt x="53" y="9"/>
                    <a:pt x="53" y="15"/>
                    <a:pt x="50" y="16"/>
                  </a:cubicBezTo>
                  <a:cubicBezTo>
                    <a:pt x="46" y="18"/>
                    <a:pt x="44" y="13"/>
                    <a:pt x="48" y="10"/>
                  </a:cubicBezTo>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6" name="Freeform 510"/>
            <p:cNvSpPr/>
            <p:nvPr/>
          </p:nvSpPr>
          <p:spPr bwMode="auto">
            <a:xfrm>
              <a:off x="4357078" y="5265592"/>
              <a:ext cx="89815" cy="90595"/>
            </a:xfrm>
            <a:custGeom>
              <a:avLst/>
              <a:gdLst>
                <a:gd name="T0" fmla="*/ 40 w 49"/>
                <a:gd name="T1" fmla="*/ 2 h 49"/>
                <a:gd name="T2" fmla="*/ 47 w 49"/>
                <a:gd name="T3" fmla="*/ 2 h 49"/>
                <a:gd name="T4" fmla="*/ 47 w 49"/>
                <a:gd name="T5" fmla="*/ 2 h 49"/>
                <a:gd name="T6" fmla="*/ 47 w 49"/>
                <a:gd name="T7" fmla="*/ 8 h 49"/>
                <a:gd name="T8" fmla="*/ 9 w 49"/>
                <a:gd name="T9" fmla="*/ 47 h 49"/>
                <a:gd name="T10" fmla="*/ 2 w 49"/>
                <a:gd name="T11" fmla="*/ 47 h 49"/>
                <a:gd name="T12" fmla="*/ 2 w 49"/>
                <a:gd name="T13" fmla="*/ 47 h 49"/>
                <a:gd name="T14" fmla="*/ 2 w 49"/>
                <a:gd name="T15" fmla="*/ 40 h 49"/>
                <a:gd name="T16" fmla="*/ 40 w 49"/>
                <a:gd name="T17"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49">
                  <a:moveTo>
                    <a:pt x="40" y="2"/>
                  </a:moveTo>
                  <a:cubicBezTo>
                    <a:pt x="42" y="0"/>
                    <a:pt x="45" y="0"/>
                    <a:pt x="47" y="2"/>
                  </a:cubicBezTo>
                  <a:cubicBezTo>
                    <a:pt x="47" y="2"/>
                    <a:pt x="47" y="2"/>
                    <a:pt x="47" y="2"/>
                  </a:cubicBezTo>
                  <a:cubicBezTo>
                    <a:pt x="49" y="3"/>
                    <a:pt x="49" y="6"/>
                    <a:pt x="47" y="8"/>
                  </a:cubicBezTo>
                  <a:cubicBezTo>
                    <a:pt x="9" y="47"/>
                    <a:pt x="9" y="47"/>
                    <a:pt x="9" y="47"/>
                  </a:cubicBezTo>
                  <a:cubicBezTo>
                    <a:pt x="7" y="49"/>
                    <a:pt x="4" y="49"/>
                    <a:pt x="2" y="47"/>
                  </a:cubicBezTo>
                  <a:cubicBezTo>
                    <a:pt x="2" y="47"/>
                    <a:pt x="2" y="47"/>
                    <a:pt x="2" y="47"/>
                  </a:cubicBezTo>
                  <a:cubicBezTo>
                    <a:pt x="0" y="45"/>
                    <a:pt x="0" y="42"/>
                    <a:pt x="2" y="40"/>
                  </a:cubicBezTo>
                  <a:lnTo>
                    <a:pt x="40" y="2"/>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7" name="Freeform 511"/>
            <p:cNvSpPr/>
            <p:nvPr/>
          </p:nvSpPr>
          <p:spPr bwMode="auto">
            <a:xfrm>
              <a:off x="4671039" y="4946164"/>
              <a:ext cx="90595" cy="90595"/>
            </a:xfrm>
            <a:custGeom>
              <a:avLst/>
              <a:gdLst>
                <a:gd name="T0" fmla="*/ 40 w 49"/>
                <a:gd name="T1" fmla="*/ 2 h 49"/>
                <a:gd name="T2" fmla="*/ 47 w 49"/>
                <a:gd name="T3" fmla="*/ 2 h 49"/>
                <a:gd name="T4" fmla="*/ 47 w 49"/>
                <a:gd name="T5" fmla="*/ 2 h 49"/>
                <a:gd name="T6" fmla="*/ 47 w 49"/>
                <a:gd name="T7" fmla="*/ 9 h 49"/>
                <a:gd name="T8" fmla="*/ 9 w 49"/>
                <a:gd name="T9" fmla="*/ 47 h 49"/>
                <a:gd name="T10" fmla="*/ 2 w 49"/>
                <a:gd name="T11" fmla="*/ 47 h 49"/>
                <a:gd name="T12" fmla="*/ 2 w 49"/>
                <a:gd name="T13" fmla="*/ 47 h 49"/>
                <a:gd name="T14" fmla="*/ 2 w 49"/>
                <a:gd name="T15" fmla="*/ 41 h 49"/>
                <a:gd name="T16" fmla="*/ 40 w 49"/>
                <a:gd name="T17"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49">
                  <a:moveTo>
                    <a:pt x="40" y="2"/>
                  </a:moveTo>
                  <a:cubicBezTo>
                    <a:pt x="42" y="0"/>
                    <a:pt x="45" y="0"/>
                    <a:pt x="47" y="2"/>
                  </a:cubicBezTo>
                  <a:cubicBezTo>
                    <a:pt x="47" y="2"/>
                    <a:pt x="47" y="2"/>
                    <a:pt x="47" y="2"/>
                  </a:cubicBezTo>
                  <a:cubicBezTo>
                    <a:pt x="49" y="4"/>
                    <a:pt x="49" y="7"/>
                    <a:pt x="47" y="9"/>
                  </a:cubicBezTo>
                  <a:cubicBezTo>
                    <a:pt x="9" y="47"/>
                    <a:pt x="9" y="47"/>
                    <a:pt x="9" y="47"/>
                  </a:cubicBezTo>
                  <a:cubicBezTo>
                    <a:pt x="7" y="49"/>
                    <a:pt x="4" y="49"/>
                    <a:pt x="2" y="47"/>
                  </a:cubicBezTo>
                  <a:cubicBezTo>
                    <a:pt x="2" y="47"/>
                    <a:pt x="2" y="47"/>
                    <a:pt x="2" y="47"/>
                  </a:cubicBezTo>
                  <a:cubicBezTo>
                    <a:pt x="0" y="45"/>
                    <a:pt x="0" y="42"/>
                    <a:pt x="2" y="41"/>
                  </a:cubicBezTo>
                  <a:lnTo>
                    <a:pt x="40" y="2"/>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Freeform 512"/>
            <p:cNvSpPr/>
            <p:nvPr/>
          </p:nvSpPr>
          <p:spPr bwMode="auto">
            <a:xfrm>
              <a:off x="4347706" y="4957098"/>
              <a:ext cx="92157" cy="86690"/>
            </a:xfrm>
            <a:custGeom>
              <a:avLst/>
              <a:gdLst>
                <a:gd name="T0" fmla="*/ 48 w 50"/>
                <a:gd name="T1" fmla="*/ 38 h 47"/>
                <a:gd name="T2" fmla="*/ 49 w 50"/>
                <a:gd name="T3" fmla="*/ 45 h 47"/>
                <a:gd name="T4" fmla="*/ 49 w 50"/>
                <a:gd name="T5" fmla="*/ 45 h 47"/>
                <a:gd name="T6" fmla="*/ 42 w 50"/>
                <a:gd name="T7" fmla="*/ 45 h 47"/>
                <a:gd name="T8" fmla="*/ 2 w 50"/>
                <a:gd name="T9" fmla="*/ 9 h 47"/>
                <a:gd name="T10" fmla="*/ 2 w 50"/>
                <a:gd name="T11" fmla="*/ 2 h 47"/>
                <a:gd name="T12" fmla="*/ 2 w 50"/>
                <a:gd name="T13" fmla="*/ 2 h 47"/>
                <a:gd name="T14" fmla="*/ 8 w 50"/>
                <a:gd name="T15" fmla="*/ 1 h 47"/>
                <a:gd name="T16" fmla="*/ 48 w 50"/>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7">
                  <a:moveTo>
                    <a:pt x="48" y="38"/>
                  </a:moveTo>
                  <a:cubicBezTo>
                    <a:pt x="50" y="40"/>
                    <a:pt x="50" y="43"/>
                    <a:pt x="49" y="45"/>
                  </a:cubicBezTo>
                  <a:cubicBezTo>
                    <a:pt x="49" y="45"/>
                    <a:pt x="49" y="45"/>
                    <a:pt x="49" y="45"/>
                  </a:cubicBezTo>
                  <a:cubicBezTo>
                    <a:pt x="47" y="47"/>
                    <a:pt x="44" y="47"/>
                    <a:pt x="42" y="45"/>
                  </a:cubicBezTo>
                  <a:cubicBezTo>
                    <a:pt x="2" y="9"/>
                    <a:pt x="2" y="9"/>
                    <a:pt x="2" y="9"/>
                  </a:cubicBezTo>
                  <a:cubicBezTo>
                    <a:pt x="0" y="7"/>
                    <a:pt x="0" y="4"/>
                    <a:pt x="2" y="2"/>
                  </a:cubicBezTo>
                  <a:cubicBezTo>
                    <a:pt x="2" y="2"/>
                    <a:pt x="2" y="2"/>
                    <a:pt x="2" y="2"/>
                  </a:cubicBezTo>
                  <a:cubicBezTo>
                    <a:pt x="3" y="0"/>
                    <a:pt x="6" y="0"/>
                    <a:pt x="8" y="1"/>
                  </a:cubicBezTo>
                  <a:lnTo>
                    <a:pt x="48" y="38"/>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9" name="Freeform 513"/>
            <p:cNvSpPr/>
            <p:nvPr/>
          </p:nvSpPr>
          <p:spPr bwMode="auto">
            <a:xfrm>
              <a:off x="4678068" y="5257782"/>
              <a:ext cx="92157" cy="86690"/>
            </a:xfrm>
            <a:custGeom>
              <a:avLst/>
              <a:gdLst>
                <a:gd name="T0" fmla="*/ 48 w 50"/>
                <a:gd name="T1" fmla="*/ 38 h 47"/>
                <a:gd name="T2" fmla="*/ 48 w 50"/>
                <a:gd name="T3" fmla="*/ 45 h 47"/>
                <a:gd name="T4" fmla="*/ 48 w 50"/>
                <a:gd name="T5" fmla="*/ 45 h 47"/>
                <a:gd name="T6" fmla="*/ 42 w 50"/>
                <a:gd name="T7" fmla="*/ 45 h 47"/>
                <a:gd name="T8" fmla="*/ 2 w 50"/>
                <a:gd name="T9" fmla="*/ 9 h 47"/>
                <a:gd name="T10" fmla="*/ 2 w 50"/>
                <a:gd name="T11" fmla="*/ 2 h 47"/>
                <a:gd name="T12" fmla="*/ 2 w 50"/>
                <a:gd name="T13" fmla="*/ 2 h 47"/>
                <a:gd name="T14" fmla="*/ 8 w 50"/>
                <a:gd name="T15" fmla="*/ 2 h 47"/>
                <a:gd name="T16" fmla="*/ 48 w 50"/>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7">
                  <a:moveTo>
                    <a:pt x="48" y="38"/>
                  </a:moveTo>
                  <a:cubicBezTo>
                    <a:pt x="50" y="40"/>
                    <a:pt x="50" y="43"/>
                    <a:pt x="48" y="45"/>
                  </a:cubicBezTo>
                  <a:cubicBezTo>
                    <a:pt x="48" y="45"/>
                    <a:pt x="48" y="45"/>
                    <a:pt x="48" y="45"/>
                  </a:cubicBezTo>
                  <a:cubicBezTo>
                    <a:pt x="47" y="47"/>
                    <a:pt x="44" y="47"/>
                    <a:pt x="42" y="45"/>
                  </a:cubicBezTo>
                  <a:cubicBezTo>
                    <a:pt x="2" y="9"/>
                    <a:pt x="2" y="9"/>
                    <a:pt x="2" y="9"/>
                  </a:cubicBezTo>
                  <a:cubicBezTo>
                    <a:pt x="0" y="7"/>
                    <a:pt x="0" y="4"/>
                    <a:pt x="2" y="2"/>
                  </a:cubicBezTo>
                  <a:cubicBezTo>
                    <a:pt x="2" y="2"/>
                    <a:pt x="2" y="2"/>
                    <a:pt x="2" y="2"/>
                  </a:cubicBezTo>
                  <a:cubicBezTo>
                    <a:pt x="3" y="0"/>
                    <a:pt x="6" y="0"/>
                    <a:pt x="8" y="2"/>
                  </a:cubicBezTo>
                  <a:lnTo>
                    <a:pt x="48" y="38"/>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0" name="Freeform 514"/>
            <p:cNvSpPr/>
            <p:nvPr/>
          </p:nvSpPr>
          <p:spPr bwMode="auto">
            <a:xfrm>
              <a:off x="4277416" y="5141413"/>
              <a:ext cx="116368" cy="18744"/>
            </a:xfrm>
            <a:custGeom>
              <a:avLst/>
              <a:gdLst>
                <a:gd name="T0" fmla="*/ 58 w 63"/>
                <a:gd name="T1" fmla="*/ 0 h 10"/>
                <a:gd name="T2" fmla="*/ 63 w 63"/>
                <a:gd name="T3" fmla="*/ 5 h 10"/>
                <a:gd name="T4" fmla="*/ 63 w 63"/>
                <a:gd name="T5" fmla="*/ 5 h 10"/>
                <a:gd name="T6" fmla="*/ 58 w 63"/>
                <a:gd name="T7" fmla="*/ 10 h 10"/>
                <a:gd name="T8" fmla="*/ 4 w 63"/>
                <a:gd name="T9" fmla="*/ 10 h 10"/>
                <a:gd name="T10" fmla="*/ 0 w 63"/>
                <a:gd name="T11" fmla="*/ 5 h 10"/>
                <a:gd name="T12" fmla="*/ 0 w 63"/>
                <a:gd name="T13" fmla="*/ 5 h 10"/>
                <a:gd name="T14" fmla="*/ 4 w 63"/>
                <a:gd name="T15" fmla="*/ 0 h 10"/>
                <a:gd name="T16" fmla="*/ 58 w 63"/>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10">
                  <a:moveTo>
                    <a:pt x="58" y="0"/>
                  </a:moveTo>
                  <a:cubicBezTo>
                    <a:pt x="61" y="0"/>
                    <a:pt x="63" y="2"/>
                    <a:pt x="63" y="5"/>
                  </a:cubicBezTo>
                  <a:cubicBezTo>
                    <a:pt x="63" y="5"/>
                    <a:pt x="63" y="5"/>
                    <a:pt x="63" y="5"/>
                  </a:cubicBezTo>
                  <a:cubicBezTo>
                    <a:pt x="63" y="8"/>
                    <a:pt x="61" y="10"/>
                    <a:pt x="58" y="10"/>
                  </a:cubicBezTo>
                  <a:cubicBezTo>
                    <a:pt x="4" y="10"/>
                    <a:pt x="4" y="10"/>
                    <a:pt x="4" y="10"/>
                  </a:cubicBezTo>
                  <a:cubicBezTo>
                    <a:pt x="2" y="10"/>
                    <a:pt x="0" y="8"/>
                    <a:pt x="0" y="5"/>
                  </a:cubicBezTo>
                  <a:cubicBezTo>
                    <a:pt x="0" y="5"/>
                    <a:pt x="0" y="5"/>
                    <a:pt x="0" y="5"/>
                  </a:cubicBezTo>
                  <a:cubicBezTo>
                    <a:pt x="0" y="2"/>
                    <a:pt x="2" y="0"/>
                    <a:pt x="4" y="0"/>
                  </a:cubicBezTo>
                  <a:lnTo>
                    <a:pt x="58" y="0"/>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1" name="Freeform 515"/>
            <p:cNvSpPr/>
            <p:nvPr/>
          </p:nvSpPr>
          <p:spPr bwMode="auto">
            <a:xfrm>
              <a:off x="4724146" y="5141413"/>
              <a:ext cx="116368" cy="18744"/>
            </a:xfrm>
            <a:custGeom>
              <a:avLst/>
              <a:gdLst>
                <a:gd name="T0" fmla="*/ 59 w 63"/>
                <a:gd name="T1" fmla="*/ 0 h 10"/>
                <a:gd name="T2" fmla="*/ 63 w 63"/>
                <a:gd name="T3" fmla="*/ 5 h 10"/>
                <a:gd name="T4" fmla="*/ 63 w 63"/>
                <a:gd name="T5" fmla="*/ 5 h 10"/>
                <a:gd name="T6" fmla="*/ 59 w 63"/>
                <a:gd name="T7" fmla="*/ 10 h 10"/>
                <a:gd name="T8" fmla="*/ 5 w 63"/>
                <a:gd name="T9" fmla="*/ 10 h 10"/>
                <a:gd name="T10" fmla="*/ 0 w 63"/>
                <a:gd name="T11" fmla="*/ 5 h 10"/>
                <a:gd name="T12" fmla="*/ 0 w 63"/>
                <a:gd name="T13" fmla="*/ 5 h 10"/>
                <a:gd name="T14" fmla="*/ 5 w 63"/>
                <a:gd name="T15" fmla="*/ 0 h 10"/>
                <a:gd name="T16" fmla="*/ 59 w 63"/>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10">
                  <a:moveTo>
                    <a:pt x="59" y="0"/>
                  </a:moveTo>
                  <a:cubicBezTo>
                    <a:pt x="61" y="0"/>
                    <a:pt x="63" y="2"/>
                    <a:pt x="63" y="5"/>
                  </a:cubicBezTo>
                  <a:cubicBezTo>
                    <a:pt x="63" y="5"/>
                    <a:pt x="63" y="5"/>
                    <a:pt x="63" y="5"/>
                  </a:cubicBezTo>
                  <a:cubicBezTo>
                    <a:pt x="63" y="8"/>
                    <a:pt x="61" y="10"/>
                    <a:pt x="59" y="10"/>
                  </a:cubicBezTo>
                  <a:cubicBezTo>
                    <a:pt x="5" y="10"/>
                    <a:pt x="5" y="10"/>
                    <a:pt x="5" y="10"/>
                  </a:cubicBezTo>
                  <a:cubicBezTo>
                    <a:pt x="2" y="10"/>
                    <a:pt x="0" y="8"/>
                    <a:pt x="0" y="5"/>
                  </a:cubicBezTo>
                  <a:cubicBezTo>
                    <a:pt x="0" y="5"/>
                    <a:pt x="0" y="5"/>
                    <a:pt x="0" y="5"/>
                  </a:cubicBezTo>
                  <a:cubicBezTo>
                    <a:pt x="0" y="2"/>
                    <a:pt x="2" y="0"/>
                    <a:pt x="5" y="0"/>
                  </a:cubicBezTo>
                  <a:lnTo>
                    <a:pt x="59" y="0"/>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2" name="Freeform 516"/>
            <p:cNvSpPr/>
            <p:nvPr/>
          </p:nvSpPr>
          <p:spPr bwMode="auto">
            <a:xfrm>
              <a:off x="4550765" y="4892276"/>
              <a:ext cx="16401" cy="99967"/>
            </a:xfrm>
            <a:custGeom>
              <a:avLst/>
              <a:gdLst>
                <a:gd name="T0" fmla="*/ 9 w 9"/>
                <a:gd name="T1" fmla="*/ 50 h 54"/>
                <a:gd name="T2" fmla="*/ 4 w 9"/>
                <a:gd name="T3" fmla="*/ 54 h 54"/>
                <a:gd name="T4" fmla="*/ 4 w 9"/>
                <a:gd name="T5" fmla="*/ 54 h 54"/>
                <a:gd name="T6" fmla="*/ 0 w 9"/>
                <a:gd name="T7" fmla="*/ 50 h 54"/>
                <a:gd name="T8" fmla="*/ 0 w 9"/>
                <a:gd name="T9" fmla="*/ 4 h 54"/>
                <a:gd name="T10" fmla="*/ 4 w 9"/>
                <a:gd name="T11" fmla="*/ 0 h 54"/>
                <a:gd name="T12" fmla="*/ 4 w 9"/>
                <a:gd name="T13" fmla="*/ 0 h 54"/>
                <a:gd name="T14" fmla="*/ 9 w 9"/>
                <a:gd name="T15" fmla="*/ 4 h 54"/>
                <a:gd name="T16" fmla="*/ 9 w 9"/>
                <a:gd name="T17" fmla="*/ 5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54">
                  <a:moveTo>
                    <a:pt x="9" y="50"/>
                  </a:moveTo>
                  <a:cubicBezTo>
                    <a:pt x="9" y="52"/>
                    <a:pt x="7" y="54"/>
                    <a:pt x="4" y="54"/>
                  </a:cubicBezTo>
                  <a:cubicBezTo>
                    <a:pt x="4" y="54"/>
                    <a:pt x="4" y="54"/>
                    <a:pt x="4" y="54"/>
                  </a:cubicBezTo>
                  <a:cubicBezTo>
                    <a:pt x="2" y="54"/>
                    <a:pt x="0" y="52"/>
                    <a:pt x="0" y="50"/>
                  </a:cubicBezTo>
                  <a:cubicBezTo>
                    <a:pt x="0" y="4"/>
                    <a:pt x="0" y="4"/>
                    <a:pt x="0" y="4"/>
                  </a:cubicBezTo>
                  <a:cubicBezTo>
                    <a:pt x="0" y="1"/>
                    <a:pt x="2" y="0"/>
                    <a:pt x="4" y="0"/>
                  </a:cubicBezTo>
                  <a:cubicBezTo>
                    <a:pt x="4" y="0"/>
                    <a:pt x="4" y="0"/>
                    <a:pt x="4" y="0"/>
                  </a:cubicBezTo>
                  <a:cubicBezTo>
                    <a:pt x="7" y="0"/>
                    <a:pt x="9" y="1"/>
                    <a:pt x="9" y="4"/>
                  </a:cubicBezTo>
                  <a:lnTo>
                    <a:pt x="9" y="50"/>
                  </a:ln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73" name="Freeform 517"/>
          <p:cNvSpPr/>
          <p:nvPr/>
        </p:nvSpPr>
        <p:spPr bwMode="auto">
          <a:xfrm>
            <a:off x="4235243" y="4853226"/>
            <a:ext cx="644322" cy="642760"/>
          </a:xfrm>
          <a:custGeom>
            <a:avLst/>
            <a:gdLst>
              <a:gd name="T0" fmla="*/ 349 w 349"/>
              <a:gd name="T1" fmla="*/ 281 h 348"/>
              <a:gd name="T2" fmla="*/ 282 w 349"/>
              <a:gd name="T3" fmla="*/ 348 h 348"/>
              <a:gd name="T4" fmla="*/ 68 w 349"/>
              <a:gd name="T5" fmla="*/ 348 h 348"/>
              <a:gd name="T6" fmla="*/ 0 w 349"/>
              <a:gd name="T7" fmla="*/ 281 h 348"/>
              <a:gd name="T8" fmla="*/ 0 w 349"/>
              <a:gd name="T9" fmla="*/ 67 h 348"/>
              <a:gd name="T10" fmla="*/ 68 w 349"/>
              <a:gd name="T11" fmla="*/ 0 h 348"/>
              <a:gd name="T12" fmla="*/ 282 w 349"/>
              <a:gd name="T13" fmla="*/ 0 h 348"/>
              <a:gd name="T14" fmla="*/ 349 w 349"/>
              <a:gd name="T15" fmla="*/ 67 h 348"/>
              <a:gd name="T16" fmla="*/ 349 w 349"/>
              <a:gd name="T17" fmla="*/ 28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348">
                <a:moveTo>
                  <a:pt x="349" y="281"/>
                </a:moveTo>
                <a:cubicBezTo>
                  <a:pt x="349" y="318"/>
                  <a:pt x="319" y="348"/>
                  <a:pt x="282" y="348"/>
                </a:cubicBezTo>
                <a:cubicBezTo>
                  <a:pt x="68" y="348"/>
                  <a:pt x="68" y="348"/>
                  <a:pt x="68" y="348"/>
                </a:cubicBezTo>
                <a:cubicBezTo>
                  <a:pt x="31" y="348"/>
                  <a:pt x="0" y="318"/>
                  <a:pt x="0" y="281"/>
                </a:cubicBezTo>
                <a:cubicBezTo>
                  <a:pt x="0" y="67"/>
                  <a:pt x="0" y="67"/>
                  <a:pt x="0" y="67"/>
                </a:cubicBezTo>
                <a:cubicBezTo>
                  <a:pt x="0" y="30"/>
                  <a:pt x="31" y="0"/>
                  <a:pt x="68" y="0"/>
                </a:cubicBezTo>
                <a:cubicBezTo>
                  <a:pt x="282" y="0"/>
                  <a:pt x="282" y="0"/>
                  <a:pt x="282" y="0"/>
                </a:cubicBezTo>
                <a:cubicBezTo>
                  <a:pt x="319" y="0"/>
                  <a:pt x="349" y="30"/>
                  <a:pt x="349" y="67"/>
                </a:cubicBezTo>
                <a:lnTo>
                  <a:pt x="349" y="281"/>
                </a:lnTo>
                <a:close/>
              </a:path>
            </a:pathLst>
          </a:custGeom>
          <a:noFill/>
          <a:ln w="68263" cap="flat">
            <a:solidFill>
              <a:srgbClr val="F2C74E"/>
            </a:solidFill>
            <a:prstDash val="solid"/>
            <a:miter lim="800000"/>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4" name="Group 59"/>
          <p:cNvGrpSpPr/>
          <p:nvPr/>
        </p:nvGrpSpPr>
        <p:grpSpPr>
          <a:xfrm>
            <a:off x="4446893" y="1621780"/>
            <a:ext cx="1745066" cy="1745066"/>
            <a:chOff x="4247511" y="1566336"/>
            <a:chExt cx="2152126" cy="2152127"/>
          </a:xfrm>
        </p:grpSpPr>
        <p:sp>
          <p:nvSpPr>
            <p:cNvPr id="46" name="Freeform 490"/>
            <p:cNvSpPr>
              <a:spLocks noEditPoints="1"/>
            </p:cNvSpPr>
            <p:nvPr/>
          </p:nvSpPr>
          <p:spPr bwMode="auto">
            <a:xfrm>
              <a:off x="4247511" y="1566336"/>
              <a:ext cx="2152126" cy="2152127"/>
            </a:xfrm>
            <a:custGeom>
              <a:avLst/>
              <a:gdLst>
                <a:gd name="T0" fmla="*/ 1225 w 1229"/>
                <a:gd name="T1" fmla="*/ 665 h 1229"/>
                <a:gd name="T2" fmla="*/ 1201 w 1229"/>
                <a:gd name="T3" fmla="*/ 629 h 1229"/>
                <a:gd name="T4" fmla="*/ 1101 w 1229"/>
                <a:gd name="T5" fmla="*/ 598 h 1229"/>
                <a:gd name="T6" fmla="*/ 1039 w 1229"/>
                <a:gd name="T7" fmla="*/ 535 h 1229"/>
                <a:gd name="T8" fmla="*/ 1046 w 1229"/>
                <a:gd name="T9" fmla="*/ 447 h 1229"/>
                <a:gd name="T10" fmla="*/ 1146 w 1229"/>
                <a:gd name="T11" fmla="*/ 354 h 1229"/>
                <a:gd name="T12" fmla="*/ 1152 w 1229"/>
                <a:gd name="T13" fmla="*/ 314 h 1229"/>
                <a:gd name="T14" fmla="*/ 1082 w 1229"/>
                <a:gd name="T15" fmla="*/ 216 h 1229"/>
                <a:gd name="T16" fmla="*/ 1031 w 1229"/>
                <a:gd name="T17" fmla="*/ 209 h 1229"/>
                <a:gd name="T18" fmla="*/ 920 w 1229"/>
                <a:gd name="T19" fmla="*/ 266 h 1229"/>
                <a:gd name="T20" fmla="*/ 848 w 1229"/>
                <a:gd name="T21" fmla="*/ 253 h 1229"/>
                <a:gd name="T22" fmla="*/ 802 w 1229"/>
                <a:gd name="T23" fmla="*/ 206 h 1229"/>
                <a:gd name="T24" fmla="*/ 806 w 1229"/>
                <a:gd name="T25" fmla="*/ 53 h 1229"/>
                <a:gd name="T26" fmla="*/ 782 w 1229"/>
                <a:gd name="T27" fmla="*/ 24 h 1229"/>
                <a:gd name="T28" fmla="*/ 663 w 1229"/>
                <a:gd name="T29" fmla="*/ 4 h 1229"/>
                <a:gd name="T30" fmla="*/ 628 w 1229"/>
                <a:gd name="T31" fmla="*/ 29 h 1229"/>
                <a:gd name="T32" fmla="*/ 586 w 1229"/>
                <a:gd name="T33" fmla="*/ 164 h 1229"/>
                <a:gd name="T34" fmla="*/ 535 w 1229"/>
                <a:gd name="T35" fmla="*/ 192 h 1229"/>
                <a:gd name="T36" fmla="*/ 457 w 1229"/>
                <a:gd name="T37" fmla="*/ 192 h 1229"/>
                <a:gd name="T38" fmla="*/ 363 w 1229"/>
                <a:gd name="T39" fmla="*/ 90 h 1229"/>
                <a:gd name="T40" fmla="*/ 325 w 1229"/>
                <a:gd name="T41" fmla="*/ 79 h 1229"/>
                <a:gd name="T42" fmla="*/ 218 w 1229"/>
                <a:gd name="T43" fmla="*/ 152 h 1229"/>
                <a:gd name="T44" fmla="*/ 210 w 1229"/>
                <a:gd name="T45" fmla="*/ 202 h 1229"/>
                <a:gd name="T46" fmla="*/ 264 w 1229"/>
                <a:gd name="T47" fmla="*/ 309 h 1229"/>
                <a:gd name="T48" fmla="*/ 253 w 1229"/>
                <a:gd name="T49" fmla="*/ 389 h 1229"/>
                <a:gd name="T50" fmla="*/ 195 w 1229"/>
                <a:gd name="T51" fmla="*/ 431 h 1229"/>
                <a:gd name="T52" fmla="*/ 73 w 1229"/>
                <a:gd name="T53" fmla="*/ 421 h 1229"/>
                <a:gd name="T54" fmla="*/ 25 w 1229"/>
                <a:gd name="T55" fmla="*/ 459 h 1229"/>
                <a:gd name="T56" fmla="*/ 6 w 1229"/>
                <a:gd name="T57" fmla="*/ 563 h 1229"/>
                <a:gd name="T58" fmla="*/ 36 w 1229"/>
                <a:gd name="T59" fmla="*/ 607 h 1229"/>
                <a:gd name="T60" fmla="*/ 148 w 1229"/>
                <a:gd name="T61" fmla="*/ 644 h 1229"/>
                <a:gd name="T62" fmla="*/ 195 w 1229"/>
                <a:gd name="T63" fmla="*/ 714 h 1229"/>
                <a:gd name="T64" fmla="*/ 183 w 1229"/>
                <a:gd name="T65" fmla="*/ 783 h 1229"/>
                <a:gd name="T66" fmla="*/ 97 w 1229"/>
                <a:gd name="T67" fmla="*/ 865 h 1229"/>
                <a:gd name="T68" fmla="*/ 87 w 1229"/>
                <a:gd name="T69" fmla="*/ 920 h 1229"/>
                <a:gd name="T70" fmla="*/ 149 w 1229"/>
                <a:gd name="T71" fmla="*/ 1008 h 1229"/>
                <a:gd name="T72" fmla="*/ 201 w 1229"/>
                <a:gd name="T73" fmla="*/ 1021 h 1229"/>
                <a:gd name="T74" fmla="*/ 315 w 1229"/>
                <a:gd name="T75" fmla="*/ 963 h 1229"/>
                <a:gd name="T76" fmla="*/ 400 w 1229"/>
                <a:gd name="T77" fmla="*/ 987 h 1229"/>
                <a:gd name="T78" fmla="*/ 430 w 1229"/>
                <a:gd name="T79" fmla="*/ 1046 h 1229"/>
                <a:gd name="T80" fmla="*/ 425 w 1229"/>
                <a:gd name="T81" fmla="*/ 1163 h 1229"/>
                <a:gd name="T82" fmla="*/ 455 w 1229"/>
                <a:gd name="T83" fmla="*/ 1202 h 1229"/>
                <a:gd name="T84" fmla="*/ 566 w 1229"/>
                <a:gd name="T85" fmla="*/ 1221 h 1229"/>
                <a:gd name="T86" fmla="*/ 610 w 1229"/>
                <a:gd name="T87" fmla="*/ 1199 h 1229"/>
                <a:gd name="T88" fmla="*/ 649 w 1229"/>
                <a:gd name="T89" fmla="*/ 1075 h 1229"/>
                <a:gd name="T90" fmla="*/ 716 w 1229"/>
                <a:gd name="T91" fmla="*/ 1034 h 1229"/>
                <a:gd name="T92" fmla="*/ 794 w 1229"/>
                <a:gd name="T93" fmla="*/ 1054 h 1229"/>
                <a:gd name="T94" fmla="*/ 866 w 1229"/>
                <a:gd name="T95" fmla="*/ 1133 h 1229"/>
                <a:gd name="T96" fmla="*/ 911 w 1229"/>
                <a:gd name="T97" fmla="*/ 1147 h 1229"/>
                <a:gd name="T98" fmla="*/ 1015 w 1229"/>
                <a:gd name="T99" fmla="*/ 1076 h 1229"/>
                <a:gd name="T100" fmla="*/ 1024 w 1229"/>
                <a:gd name="T101" fmla="*/ 1032 h 1229"/>
                <a:gd name="T102" fmla="*/ 961 w 1229"/>
                <a:gd name="T103" fmla="*/ 895 h 1229"/>
                <a:gd name="T104" fmla="*/ 989 w 1229"/>
                <a:gd name="T105" fmla="*/ 831 h 1229"/>
                <a:gd name="T106" fmla="*/ 1045 w 1229"/>
                <a:gd name="T107" fmla="*/ 798 h 1229"/>
                <a:gd name="T108" fmla="*/ 1154 w 1229"/>
                <a:gd name="T109" fmla="*/ 801 h 1229"/>
                <a:gd name="T110" fmla="*/ 1197 w 1229"/>
                <a:gd name="T111" fmla="*/ 785 h 1229"/>
                <a:gd name="T112" fmla="*/ 1225 w 1229"/>
                <a:gd name="T113" fmla="*/ 665 h 1229"/>
                <a:gd name="T114" fmla="*/ 596 w 1229"/>
                <a:gd name="T115" fmla="*/ 729 h 1229"/>
                <a:gd name="T116" fmla="*/ 499 w 1229"/>
                <a:gd name="T117" fmla="*/ 592 h 1229"/>
                <a:gd name="T118" fmla="*/ 636 w 1229"/>
                <a:gd name="T119" fmla="*/ 495 h 1229"/>
                <a:gd name="T120" fmla="*/ 733 w 1229"/>
                <a:gd name="T121" fmla="*/ 632 h 1229"/>
                <a:gd name="T122" fmla="*/ 596 w 1229"/>
                <a:gd name="T123" fmla="*/ 7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9" h="1229">
                  <a:moveTo>
                    <a:pt x="1225" y="665"/>
                  </a:moveTo>
                  <a:cubicBezTo>
                    <a:pt x="1229" y="635"/>
                    <a:pt x="1201" y="629"/>
                    <a:pt x="1201" y="629"/>
                  </a:cubicBezTo>
                  <a:cubicBezTo>
                    <a:pt x="1201" y="629"/>
                    <a:pt x="1154" y="612"/>
                    <a:pt x="1101" y="598"/>
                  </a:cubicBezTo>
                  <a:cubicBezTo>
                    <a:pt x="1048" y="583"/>
                    <a:pt x="1039" y="535"/>
                    <a:pt x="1039" y="535"/>
                  </a:cubicBezTo>
                  <a:cubicBezTo>
                    <a:pt x="1013" y="473"/>
                    <a:pt x="1046" y="447"/>
                    <a:pt x="1046" y="447"/>
                  </a:cubicBezTo>
                  <a:cubicBezTo>
                    <a:pt x="1146" y="354"/>
                    <a:pt x="1146" y="354"/>
                    <a:pt x="1146" y="354"/>
                  </a:cubicBezTo>
                  <a:cubicBezTo>
                    <a:pt x="1166" y="334"/>
                    <a:pt x="1152" y="314"/>
                    <a:pt x="1152" y="314"/>
                  </a:cubicBezTo>
                  <a:cubicBezTo>
                    <a:pt x="1082" y="216"/>
                    <a:pt x="1082" y="216"/>
                    <a:pt x="1082" y="216"/>
                  </a:cubicBezTo>
                  <a:cubicBezTo>
                    <a:pt x="1062" y="189"/>
                    <a:pt x="1031" y="209"/>
                    <a:pt x="1031" y="209"/>
                  </a:cubicBezTo>
                  <a:cubicBezTo>
                    <a:pt x="920" y="266"/>
                    <a:pt x="920" y="266"/>
                    <a:pt x="920" y="266"/>
                  </a:cubicBezTo>
                  <a:cubicBezTo>
                    <a:pt x="899" y="275"/>
                    <a:pt x="848" y="253"/>
                    <a:pt x="848" y="253"/>
                  </a:cubicBezTo>
                  <a:cubicBezTo>
                    <a:pt x="818" y="239"/>
                    <a:pt x="802" y="206"/>
                    <a:pt x="802" y="206"/>
                  </a:cubicBezTo>
                  <a:cubicBezTo>
                    <a:pt x="806" y="53"/>
                    <a:pt x="806" y="53"/>
                    <a:pt x="806" y="53"/>
                  </a:cubicBezTo>
                  <a:cubicBezTo>
                    <a:pt x="807" y="32"/>
                    <a:pt x="782" y="24"/>
                    <a:pt x="782" y="24"/>
                  </a:cubicBezTo>
                  <a:cubicBezTo>
                    <a:pt x="663" y="4"/>
                    <a:pt x="663" y="4"/>
                    <a:pt x="663" y="4"/>
                  </a:cubicBezTo>
                  <a:cubicBezTo>
                    <a:pt x="635" y="0"/>
                    <a:pt x="628" y="29"/>
                    <a:pt x="628" y="29"/>
                  </a:cubicBezTo>
                  <a:cubicBezTo>
                    <a:pt x="626" y="35"/>
                    <a:pt x="586" y="164"/>
                    <a:pt x="586" y="164"/>
                  </a:cubicBezTo>
                  <a:cubicBezTo>
                    <a:pt x="578" y="177"/>
                    <a:pt x="535" y="192"/>
                    <a:pt x="535" y="192"/>
                  </a:cubicBezTo>
                  <a:cubicBezTo>
                    <a:pt x="494" y="211"/>
                    <a:pt x="457" y="192"/>
                    <a:pt x="457" y="192"/>
                  </a:cubicBezTo>
                  <a:cubicBezTo>
                    <a:pt x="363" y="90"/>
                    <a:pt x="363" y="90"/>
                    <a:pt x="363" y="90"/>
                  </a:cubicBezTo>
                  <a:cubicBezTo>
                    <a:pt x="350" y="72"/>
                    <a:pt x="325" y="79"/>
                    <a:pt x="325" y="79"/>
                  </a:cubicBezTo>
                  <a:cubicBezTo>
                    <a:pt x="218" y="152"/>
                    <a:pt x="218" y="152"/>
                    <a:pt x="218" y="152"/>
                  </a:cubicBezTo>
                  <a:cubicBezTo>
                    <a:pt x="196" y="170"/>
                    <a:pt x="210" y="202"/>
                    <a:pt x="210" y="202"/>
                  </a:cubicBezTo>
                  <a:cubicBezTo>
                    <a:pt x="264" y="309"/>
                    <a:pt x="264" y="309"/>
                    <a:pt x="264" y="309"/>
                  </a:cubicBezTo>
                  <a:cubicBezTo>
                    <a:pt x="284" y="340"/>
                    <a:pt x="253" y="389"/>
                    <a:pt x="253" y="389"/>
                  </a:cubicBezTo>
                  <a:cubicBezTo>
                    <a:pt x="235" y="421"/>
                    <a:pt x="195" y="431"/>
                    <a:pt x="195" y="431"/>
                  </a:cubicBezTo>
                  <a:cubicBezTo>
                    <a:pt x="73" y="421"/>
                    <a:pt x="73" y="421"/>
                    <a:pt x="73" y="421"/>
                  </a:cubicBezTo>
                  <a:cubicBezTo>
                    <a:pt x="30" y="419"/>
                    <a:pt x="25" y="459"/>
                    <a:pt x="25" y="459"/>
                  </a:cubicBezTo>
                  <a:cubicBezTo>
                    <a:pt x="6" y="563"/>
                    <a:pt x="6" y="563"/>
                    <a:pt x="6" y="563"/>
                  </a:cubicBezTo>
                  <a:cubicBezTo>
                    <a:pt x="0" y="600"/>
                    <a:pt x="36" y="607"/>
                    <a:pt x="36" y="607"/>
                  </a:cubicBezTo>
                  <a:cubicBezTo>
                    <a:pt x="148" y="644"/>
                    <a:pt x="148" y="644"/>
                    <a:pt x="148" y="644"/>
                  </a:cubicBezTo>
                  <a:cubicBezTo>
                    <a:pt x="189" y="655"/>
                    <a:pt x="195" y="714"/>
                    <a:pt x="195" y="714"/>
                  </a:cubicBezTo>
                  <a:cubicBezTo>
                    <a:pt x="208" y="764"/>
                    <a:pt x="183" y="783"/>
                    <a:pt x="183" y="783"/>
                  </a:cubicBezTo>
                  <a:cubicBezTo>
                    <a:pt x="97" y="865"/>
                    <a:pt x="97" y="865"/>
                    <a:pt x="97" y="865"/>
                  </a:cubicBezTo>
                  <a:cubicBezTo>
                    <a:pt x="67" y="888"/>
                    <a:pt x="87" y="920"/>
                    <a:pt x="87" y="920"/>
                  </a:cubicBezTo>
                  <a:cubicBezTo>
                    <a:pt x="149" y="1008"/>
                    <a:pt x="149" y="1008"/>
                    <a:pt x="149" y="1008"/>
                  </a:cubicBezTo>
                  <a:cubicBezTo>
                    <a:pt x="179" y="1038"/>
                    <a:pt x="201" y="1021"/>
                    <a:pt x="201" y="1021"/>
                  </a:cubicBezTo>
                  <a:cubicBezTo>
                    <a:pt x="315" y="963"/>
                    <a:pt x="315" y="963"/>
                    <a:pt x="315" y="963"/>
                  </a:cubicBezTo>
                  <a:cubicBezTo>
                    <a:pt x="356" y="943"/>
                    <a:pt x="400" y="987"/>
                    <a:pt x="400" y="987"/>
                  </a:cubicBezTo>
                  <a:cubicBezTo>
                    <a:pt x="437" y="1013"/>
                    <a:pt x="430" y="1046"/>
                    <a:pt x="430" y="1046"/>
                  </a:cubicBezTo>
                  <a:cubicBezTo>
                    <a:pt x="425" y="1163"/>
                    <a:pt x="425" y="1163"/>
                    <a:pt x="425" y="1163"/>
                  </a:cubicBezTo>
                  <a:cubicBezTo>
                    <a:pt x="422" y="1190"/>
                    <a:pt x="455" y="1202"/>
                    <a:pt x="455" y="1202"/>
                  </a:cubicBezTo>
                  <a:cubicBezTo>
                    <a:pt x="566" y="1221"/>
                    <a:pt x="566" y="1221"/>
                    <a:pt x="566" y="1221"/>
                  </a:cubicBezTo>
                  <a:cubicBezTo>
                    <a:pt x="605" y="1229"/>
                    <a:pt x="610" y="1199"/>
                    <a:pt x="610" y="1199"/>
                  </a:cubicBezTo>
                  <a:cubicBezTo>
                    <a:pt x="649" y="1075"/>
                    <a:pt x="649" y="1075"/>
                    <a:pt x="649" y="1075"/>
                  </a:cubicBezTo>
                  <a:cubicBezTo>
                    <a:pt x="661" y="1042"/>
                    <a:pt x="716" y="1034"/>
                    <a:pt x="716" y="1034"/>
                  </a:cubicBezTo>
                  <a:cubicBezTo>
                    <a:pt x="769" y="1019"/>
                    <a:pt x="794" y="1054"/>
                    <a:pt x="794" y="1054"/>
                  </a:cubicBezTo>
                  <a:cubicBezTo>
                    <a:pt x="866" y="1133"/>
                    <a:pt x="866" y="1133"/>
                    <a:pt x="866" y="1133"/>
                  </a:cubicBezTo>
                  <a:cubicBezTo>
                    <a:pt x="880" y="1157"/>
                    <a:pt x="911" y="1147"/>
                    <a:pt x="911" y="1147"/>
                  </a:cubicBezTo>
                  <a:cubicBezTo>
                    <a:pt x="1015" y="1076"/>
                    <a:pt x="1015" y="1076"/>
                    <a:pt x="1015" y="1076"/>
                  </a:cubicBezTo>
                  <a:cubicBezTo>
                    <a:pt x="1039" y="1054"/>
                    <a:pt x="1024" y="1032"/>
                    <a:pt x="1024" y="1032"/>
                  </a:cubicBezTo>
                  <a:cubicBezTo>
                    <a:pt x="961" y="895"/>
                    <a:pt x="961" y="895"/>
                    <a:pt x="961" y="895"/>
                  </a:cubicBezTo>
                  <a:cubicBezTo>
                    <a:pt x="952" y="871"/>
                    <a:pt x="989" y="831"/>
                    <a:pt x="989" y="831"/>
                  </a:cubicBezTo>
                  <a:cubicBezTo>
                    <a:pt x="1014" y="796"/>
                    <a:pt x="1045" y="798"/>
                    <a:pt x="1045" y="798"/>
                  </a:cubicBezTo>
                  <a:cubicBezTo>
                    <a:pt x="1154" y="801"/>
                    <a:pt x="1154" y="801"/>
                    <a:pt x="1154" y="801"/>
                  </a:cubicBezTo>
                  <a:cubicBezTo>
                    <a:pt x="1194" y="807"/>
                    <a:pt x="1197" y="785"/>
                    <a:pt x="1197" y="785"/>
                  </a:cubicBezTo>
                  <a:cubicBezTo>
                    <a:pt x="1197" y="785"/>
                    <a:pt x="1220" y="696"/>
                    <a:pt x="1225" y="665"/>
                  </a:cubicBezTo>
                  <a:close/>
                  <a:moveTo>
                    <a:pt x="596" y="729"/>
                  </a:moveTo>
                  <a:cubicBezTo>
                    <a:pt x="531" y="718"/>
                    <a:pt x="488" y="657"/>
                    <a:pt x="499" y="592"/>
                  </a:cubicBezTo>
                  <a:cubicBezTo>
                    <a:pt x="510" y="528"/>
                    <a:pt x="571" y="484"/>
                    <a:pt x="636" y="495"/>
                  </a:cubicBezTo>
                  <a:cubicBezTo>
                    <a:pt x="701" y="507"/>
                    <a:pt x="744" y="568"/>
                    <a:pt x="733" y="632"/>
                  </a:cubicBezTo>
                  <a:cubicBezTo>
                    <a:pt x="722" y="697"/>
                    <a:pt x="660" y="740"/>
                    <a:pt x="596" y="729"/>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7" name="Freeform 492"/>
            <p:cNvSpPr>
              <a:spLocks noEditPoints="1"/>
            </p:cNvSpPr>
            <p:nvPr/>
          </p:nvSpPr>
          <p:spPr bwMode="auto">
            <a:xfrm>
              <a:off x="4893297" y="2041048"/>
              <a:ext cx="288826" cy="294010"/>
            </a:xfrm>
            <a:custGeom>
              <a:avLst/>
              <a:gdLst>
                <a:gd name="T0" fmla="*/ 128 w 165"/>
                <a:gd name="T1" fmla="*/ 26 h 168"/>
                <a:gd name="T2" fmla="*/ 25 w 165"/>
                <a:gd name="T3" fmla="*/ 37 h 168"/>
                <a:gd name="T4" fmla="*/ 36 w 165"/>
                <a:gd name="T5" fmla="*/ 142 h 168"/>
                <a:gd name="T6" fmla="*/ 140 w 165"/>
                <a:gd name="T7" fmla="*/ 130 h 168"/>
                <a:gd name="T8" fmla="*/ 128 w 165"/>
                <a:gd name="T9" fmla="*/ 26 h 168"/>
                <a:gd name="T10" fmla="*/ 50 w 165"/>
                <a:gd name="T11" fmla="*/ 124 h 168"/>
                <a:gd name="T12" fmla="*/ 42 w 165"/>
                <a:gd name="T13" fmla="*/ 51 h 168"/>
                <a:gd name="T14" fmla="*/ 114 w 165"/>
                <a:gd name="T15" fmla="*/ 43 h 168"/>
                <a:gd name="T16" fmla="*/ 122 w 165"/>
                <a:gd name="T17" fmla="*/ 116 h 168"/>
                <a:gd name="T18" fmla="*/ 50 w 165"/>
                <a:gd name="T19" fmla="*/ 12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 h="168">
                  <a:moveTo>
                    <a:pt x="128" y="26"/>
                  </a:moveTo>
                  <a:cubicBezTo>
                    <a:pt x="97" y="0"/>
                    <a:pt x="50" y="5"/>
                    <a:pt x="25" y="37"/>
                  </a:cubicBezTo>
                  <a:cubicBezTo>
                    <a:pt x="0" y="69"/>
                    <a:pt x="5" y="116"/>
                    <a:pt x="36" y="142"/>
                  </a:cubicBezTo>
                  <a:cubicBezTo>
                    <a:pt x="68" y="168"/>
                    <a:pt x="114" y="163"/>
                    <a:pt x="140" y="130"/>
                  </a:cubicBezTo>
                  <a:cubicBezTo>
                    <a:pt x="165" y="98"/>
                    <a:pt x="160" y="51"/>
                    <a:pt x="128" y="26"/>
                  </a:cubicBezTo>
                  <a:close/>
                  <a:moveTo>
                    <a:pt x="50" y="124"/>
                  </a:moveTo>
                  <a:cubicBezTo>
                    <a:pt x="28" y="107"/>
                    <a:pt x="25" y="74"/>
                    <a:pt x="42" y="51"/>
                  </a:cubicBezTo>
                  <a:cubicBezTo>
                    <a:pt x="60" y="29"/>
                    <a:pt x="92" y="25"/>
                    <a:pt x="114" y="43"/>
                  </a:cubicBezTo>
                  <a:cubicBezTo>
                    <a:pt x="136" y="61"/>
                    <a:pt x="140" y="94"/>
                    <a:pt x="122" y="116"/>
                  </a:cubicBezTo>
                  <a:cubicBezTo>
                    <a:pt x="105" y="139"/>
                    <a:pt x="72" y="142"/>
                    <a:pt x="50" y="12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Freeform 493"/>
            <p:cNvSpPr/>
            <p:nvPr/>
          </p:nvSpPr>
          <p:spPr bwMode="auto">
            <a:xfrm>
              <a:off x="4888113" y="2272109"/>
              <a:ext cx="91091" cy="108865"/>
            </a:xfrm>
            <a:custGeom>
              <a:avLst/>
              <a:gdLst>
                <a:gd name="T0" fmla="*/ 20 w 52"/>
                <a:gd name="T1" fmla="*/ 56 h 62"/>
                <a:gd name="T2" fmla="*/ 5 w 52"/>
                <a:gd name="T3" fmla="*/ 58 h 62"/>
                <a:gd name="T4" fmla="*/ 5 w 52"/>
                <a:gd name="T5" fmla="*/ 58 h 62"/>
                <a:gd name="T6" fmla="*/ 3 w 52"/>
                <a:gd name="T7" fmla="*/ 43 h 62"/>
                <a:gd name="T8" fmla="*/ 31 w 52"/>
                <a:gd name="T9" fmla="*/ 6 h 62"/>
                <a:gd name="T10" fmla="*/ 46 w 52"/>
                <a:gd name="T11" fmla="*/ 4 h 62"/>
                <a:gd name="T12" fmla="*/ 46 w 52"/>
                <a:gd name="T13" fmla="*/ 4 h 62"/>
                <a:gd name="T14" fmla="*/ 48 w 52"/>
                <a:gd name="T15" fmla="*/ 20 h 62"/>
                <a:gd name="T16" fmla="*/ 20 w 52"/>
                <a:gd name="T17" fmla="*/ 5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62">
                  <a:moveTo>
                    <a:pt x="20" y="56"/>
                  </a:moveTo>
                  <a:cubicBezTo>
                    <a:pt x="17" y="61"/>
                    <a:pt x="10" y="62"/>
                    <a:pt x="5" y="58"/>
                  </a:cubicBezTo>
                  <a:cubicBezTo>
                    <a:pt x="5" y="58"/>
                    <a:pt x="5" y="58"/>
                    <a:pt x="5" y="58"/>
                  </a:cubicBezTo>
                  <a:cubicBezTo>
                    <a:pt x="0" y="54"/>
                    <a:pt x="0" y="47"/>
                    <a:pt x="3" y="43"/>
                  </a:cubicBezTo>
                  <a:cubicBezTo>
                    <a:pt x="31" y="6"/>
                    <a:pt x="31" y="6"/>
                    <a:pt x="31" y="6"/>
                  </a:cubicBezTo>
                  <a:cubicBezTo>
                    <a:pt x="35" y="1"/>
                    <a:pt x="42" y="0"/>
                    <a:pt x="46" y="4"/>
                  </a:cubicBezTo>
                  <a:cubicBezTo>
                    <a:pt x="46" y="4"/>
                    <a:pt x="46" y="4"/>
                    <a:pt x="46" y="4"/>
                  </a:cubicBezTo>
                  <a:cubicBezTo>
                    <a:pt x="51" y="8"/>
                    <a:pt x="52" y="15"/>
                    <a:pt x="48" y="20"/>
                  </a:cubicBezTo>
                  <a:lnTo>
                    <a:pt x="20" y="5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9" name="Freeform 494"/>
            <p:cNvSpPr/>
            <p:nvPr/>
          </p:nvSpPr>
          <p:spPr bwMode="auto">
            <a:xfrm>
              <a:off x="4975501" y="2106219"/>
              <a:ext cx="70355" cy="47397"/>
            </a:xfrm>
            <a:custGeom>
              <a:avLst/>
              <a:gdLst>
                <a:gd name="T0" fmla="*/ 8 w 40"/>
                <a:gd name="T1" fmla="*/ 26 h 27"/>
                <a:gd name="T2" fmla="*/ 9 w 40"/>
                <a:gd name="T3" fmla="*/ 25 h 27"/>
                <a:gd name="T4" fmla="*/ 34 w 40"/>
                <a:gd name="T5" fmla="*/ 10 h 27"/>
                <a:gd name="T6" fmla="*/ 32 w 40"/>
                <a:gd name="T7" fmla="*/ 1 h 27"/>
                <a:gd name="T8" fmla="*/ 32 w 40"/>
                <a:gd name="T9" fmla="*/ 0 h 27"/>
                <a:gd name="T10" fmla="*/ 2 w 40"/>
                <a:gd name="T11" fmla="*/ 19 h 27"/>
                <a:gd name="T12" fmla="*/ 1 w 40"/>
                <a:gd name="T13" fmla="*/ 19 h 27"/>
                <a:gd name="T14" fmla="*/ 8 w 40"/>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27">
                  <a:moveTo>
                    <a:pt x="8" y="26"/>
                  </a:moveTo>
                  <a:cubicBezTo>
                    <a:pt x="9" y="26"/>
                    <a:pt x="9" y="25"/>
                    <a:pt x="9" y="25"/>
                  </a:cubicBezTo>
                  <a:cubicBezTo>
                    <a:pt x="16" y="17"/>
                    <a:pt x="25" y="12"/>
                    <a:pt x="34" y="10"/>
                  </a:cubicBezTo>
                  <a:cubicBezTo>
                    <a:pt x="40" y="4"/>
                    <a:pt x="32" y="1"/>
                    <a:pt x="32" y="1"/>
                  </a:cubicBezTo>
                  <a:cubicBezTo>
                    <a:pt x="32" y="1"/>
                    <a:pt x="32" y="1"/>
                    <a:pt x="32" y="0"/>
                  </a:cubicBezTo>
                  <a:cubicBezTo>
                    <a:pt x="21" y="3"/>
                    <a:pt x="10" y="9"/>
                    <a:pt x="2" y="19"/>
                  </a:cubicBezTo>
                  <a:cubicBezTo>
                    <a:pt x="2" y="19"/>
                    <a:pt x="1" y="19"/>
                    <a:pt x="1" y="19"/>
                  </a:cubicBezTo>
                  <a:cubicBezTo>
                    <a:pt x="0" y="27"/>
                    <a:pt x="8" y="26"/>
                    <a:pt x="8" y="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Freeform 522"/>
            <p:cNvSpPr/>
            <p:nvPr/>
          </p:nvSpPr>
          <p:spPr bwMode="auto">
            <a:xfrm>
              <a:off x="5487242" y="2869758"/>
              <a:ext cx="251797" cy="174777"/>
            </a:xfrm>
            <a:custGeom>
              <a:avLst/>
              <a:gdLst>
                <a:gd name="T0" fmla="*/ 296 w 340"/>
                <a:gd name="T1" fmla="*/ 96 h 236"/>
                <a:gd name="T2" fmla="*/ 319 w 340"/>
                <a:gd name="T3" fmla="*/ 52 h 236"/>
                <a:gd name="T4" fmla="*/ 340 w 340"/>
                <a:gd name="T5" fmla="*/ 4 h 236"/>
                <a:gd name="T6" fmla="*/ 286 w 340"/>
                <a:gd name="T7" fmla="*/ 2 h 236"/>
                <a:gd name="T8" fmla="*/ 232 w 340"/>
                <a:gd name="T9" fmla="*/ 0 h 236"/>
                <a:gd name="T10" fmla="*/ 253 w 340"/>
                <a:gd name="T11" fmla="*/ 26 h 236"/>
                <a:gd name="T12" fmla="*/ 2 w 340"/>
                <a:gd name="T13" fmla="*/ 175 h 236"/>
                <a:gd name="T14" fmla="*/ 0 w 340"/>
                <a:gd name="T15" fmla="*/ 236 h 236"/>
                <a:gd name="T16" fmla="*/ 272 w 340"/>
                <a:gd name="T17" fmla="*/ 66 h 236"/>
                <a:gd name="T18" fmla="*/ 296 w 340"/>
                <a:gd name="T19" fmla="*/ 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0" h="236">
                  <a:moveTo>
                    <a:pt x="296" y="96"/>
                  </a:moveTo>
                  <a:lnTo>
                    <a:pt x="319" y="52"/>
                  </a:lnTo>
                  <a:lnTo>
                    <a:pt x="340" y="4"/>
                  </a:lnTo>
                  <a:lnTo>
                    <a:pt x="286" y="2"/>
                  </a:lnTo>
                  <a:lnTo>
                    <a:pt x="232" y="0"/>
                  </a:lnTo>
                  <a:lnTo>
                    <a:pt x="253" y="26"/>
                  </a:lnTo>
                  <a:lnTo>
                    <a:pt x="2" y="175"/>
                  </a:lnTo>
                  <a:lnTo>
                    <a:pt x="0" y="236"/>
                  </a:lnTo>
                  <a:lnTo>
                    <a:pt x="272" y="66"/>
                  </a:lnTo>
                  <a:lnTo>
                    <a:pt x="296" y="9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Freeform 523"/>
            <p:cNvSpPr/>
            <p:nvPr/>
          </p:nvSpPr>
          <p:spPr bwMode="auto">
            <a:xfrm>
              <a:off x="5669425" y="2953443"/>
              <a:ext cx="68133" cy="239948"/>
            </a:xfrm>
            <a:custGeom>
              <a:avLst/>
              <a:gdLst>
                <a:gd name="T0" fmla="*/ 39 w 39"/>
                <a:gd name="T1" fmla="*/ 125 h 137"/>
                <a:gd name="T2" fmla="*/ 26 w 39"/>
                <a:gd name="T3" fmla="*/ 137 h 137"/>
                <a:gd name="T4" fmla="*/ 13 w 39"/>
                <a:gd name="T5" fmla="*/ 137 h 137"/>
                <a:gd name="T6" fmla="*/ 0 w 39"/>
                <a:gd name="T7" fmla="*/ 125 h 137"/>
                <a:gd name="T8" fmla="*/ 0 w 39"/>
                <a:gd name="T9" fmla="*/ 13 h 137"/>
                <a:gd name="T10" fmla="*/ 13 w 39"/>
                <a:gd name="T11" fmla="*/ 0 h 137"/>
                <a:gd name="T12" fmla="*/ 26 w 39"/>
                <a:gd name="T13" fmla="*/ 0 h 137"/>
                <a:gd name="T14" fmla="*/ 39 w 39"/>
                <a:gd name="T15" fmla="*/ 13 h 137"/>
                <a:gd name="T16" fmla="*/ 39 w 39"/>
                <a:gd name="T17" fmla="*/ 12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7">
                  <a:moveTo>
                    <a:pt x="39" y="125"/>
                  </a:moveTo>
                  <a:cubicBezTo>
                    <a:pt x="39" y="132"/>
                    <a:pt x="33" y="137"/>
                    <a:pt x="26" y="137"/>
                  </a:cubicBezTo>
                  <a:cubicBezTo>
                    <a:pt x="13" y="137"/>
                    <a:pt x="13" y="137"/>
                    <a:pt x="13" y="137"/>
                  </a:cubicBezTo>
                  <a:cubicBezTo>
                    <a:pt x="6" y="137"/>
                    <a:pt x="0" y="132"/>
                    <a:pt x="0" y="125"/>
                  </a:cubicBezTo>
                  <a:cubicBezTo>
                    <a:pt x="0" y="13"/>
                    <a:pt x="0" y="13"/>
                    <a:pt x="0" y="13"/>
                  </a:cubicBezTo>
                  <a:cubicBezTo>
                    <a:pt x="0" y="6"/>
                    <a:pt x="6" y="0"/>
                    <a:pt x="13" y="0"/>
                  </a:cubicBezTo>
                  <a:cubicBezTo>
                    <a:pt x="26" y="0"/>
                    <a:pt x="26" y="0"/>
                    <a:pt x="26" y="0"/>
                  </a:cubicBezTo>
                  <a:cubicBezTo>
                    <a:pt x="33" y="0"/>
                    <a:pt x="39" y="6"/>
                    <a:pt x="39" y="13"/>
                  </a:cubicBezTo>
                  <a:lnTo>
                    <a:pt x="39" y="12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2" name="Freeform 524"/>
            <p:cNvSpPr/>
            <p:nvPr/>
          </p:nvSpPr>
          <p:spPr bwMode="auto">
            <a:xfrm>
              <a:off x="5579815" y="3004543"/>
              <a:ext cx="66652" cy="188848"/>
            </a:xfrm>
            <a:custGeom>
              <a:avLst/>
              <a:gdLst>
                <a:gd name="T0" fmla="*/ 38 w 38"/>
                <a:gd name="T1" fmla="*/ 96 h 108"/>
                <a:gd name="T2" fmla="*/ 26 w 38"/>
                <a:gd name="T3" fmla="*/ 108 h 108"/>
                <a:gd name="T4" fmla="*/ 13 w 38"/>
                <a:gd name="T5" fmla="*/ 108 h 108"/>
                <a:gd name="T6" fmla="*/ 0 w 38"/>
                <a:gd name="T7" fmla="*/ 96 h 108"/>
                <a:gd name="T8" fmla="*/ 0 w 38"/>
                <a:gd name="T9" fmla="*/ 12 h 108"/>
                <a:gd name="T10" fmla="*/ 13 w 38"/>
                <a:gd name="T11" fmla="*/ 0 h 108"/>
                <a:gd name="T12" fmla="*/ 26 w 38"/>
                <a:gd name="T13" fmla="*/ 0 h 108"/>
                <a:gd name="T14" fmla="*/ 38 w 38"/>
                <a:gd name="T15" fmla="*/ 12 h 108"/>
                <a:gd name="T16" fmla="*/ 38 w 38"/>
                <a:gd name="T17" fmla="*/ 9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08">
                  <a:moveTo>
                    <a:pt x="38" y="96"/>
                  </a:moveTo>
                  <a:cubicBezTo>
                    <a:pt x="38" y="103"/>
                    <a:pt x="33" y="108"/>
                    <a:pt x="26" y="108"/>
                  </a:cubicBezTo>
                  <a:cubicBezTo>
                    <a:pt x="13" y="108"/>
                    <a:pt x="13" y="108"/>
                    <a:pt x="13" y="108"/>
                  </a:cubicBezTo>
                  <a:cubicBezTo>
                    <a:pt x="6" y="108"/>
                    <a:pt x="0" y="103"/>
                    <a:pt x="0" y="96"/>
                  </a:cubicBezTo>
                  <a:cubicBezTo>
                    <a:pt x="0" y="12"/>
                    <a:pt x="0" y="12"/>
                    <a:pt x="0" y="12"/>
                  </a:cubicBezTo>
                  <a:cubicBezTo>
                    <a:pt x="0" y="6"/>
                    <a:pt x="6" y="0"/>
                    <a:pt x="13" y="0"/>
                  </a:cubicBezTo>
                  <a:cubicBezTo>
                    <a:pt x="26" y="0"/>
                    <a:pt x="26" y="0"/>
                    <a:pt x="26" y="0"/>
                  </a:cubicBezTo>
                  <a:cubicBezTo>
                    <a:pt x="33" y="0"/>
                    <a:pt x="38" y="6"/>
                    <a:pt x="38" y="12"/>
                  </a:cubicBezTo>
                  <a:lnTo>
                    <a:pt x="38" y="9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Freeform 525"/>
            <p:cNvSpPr/>
            <p:nvPr/>
          </p:nvSpPr>
          <p:spPr bwMode="auto">
            <a:xfrm>
              <a:off x="5483540" y="3051200"/>
              <a:ext cx="79242" cy="148857"/>
            </a:xfrm>
            <a:custGeom>
              <a:avLst/>
              <a:gdLst>
                <a:gd name="T0" fmla="*/ 29 w 45"/>
                <a:gd name="T1" fmla="*/ 85 h 85"/>
                <a:gd name="T2" fmla="*/ 15 w 45"/>
                <a:gd name="T3" fmla="*/ 85 h 85"/>
                <a:gd name="T4" fmla="*/ 0 w 45"/>
                <a:gd name="T5" fmla="*/ 69 h 85"/>
                <a:gd name="T6" fmla="*/ 0 w 45"/>
                <a:gd name="T7" fmla="*/ 16 h 85"/>
                <a:gd name="T8" fmla="*/ 15 w 45"/>
                <a:gd name="T9" fmla="*/ 0 h 85"/>
                <a:gd name="T10" fmla="*/ 29 w 45"/>
                <a:gd name="T11" fmla="*/ 0 h 85"/>
                <a:gd name="T12" fmla="*/ 45 w 45"/>
                <a:gd name="T13" fmla="*/ 16 h 85"/>
                <a:gd name="T14" fmla="*/ 45 w 45"/>
                <a:gd name="T15" fmla="*/ 69 h 85"/>
                <a:gd name="T16" fmla="*/ 29 w 45"/>
                <a:gd name="T17"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85">
                  <a:moveTo>
                    <a:pt x="29" y="85"/>
                  </a:moveTo>
                  <a:cubicBezTo>
                    <a:pt x="15" y="85"/>
                    <a:pt x="15" y="85"/>
                    <a:pt x="15" y="85"/>
                  </a:cubicBezTo>
                  <a:cubicBezTo>
                    <a:pt x="7" y="85"/>
                    <a:pt x="0" y="78"/>
                    <a:pt x="0" y="69"/>
                  </a:cubicBezTo>
                  <a:cubicBezTo>
                    <a:pt x="0" y="16"/>
                    <a:pt x="0" y="16"/>
                    <a:pt x="0" y="16"/>
                  </a:cubicBezTo>
                  <a:cubicBezTo>
                    <a:pt x="0" y="7"/>
                    <a:pt x="7" y="0"/>
                    <a:pt x="15" y="0"/>
                  </a:cubicBezTo>
                  <a:cubicBezTo>
                    <a:pt x="29" y="0"/>
                    <a:pt x="29" y="0"/>
                    <a:pt x="29" y="0"/>
                  </a:cubicBezTo>
                  <a:cubicBezTo>
                    <a:pt x="37" y="0"/>
                    <a:pt x="45" y="7"/>
                    <a:pt x="45" y="16"/>
                  </a:cubicBezTo>
                  <a:cubicBezTo>
                    <a:pt x="45" y="69"/>
                    <a:pt x="45" y="69"/>
                    <a:pt x="45" y="69"/>
                  </a:cubicBezTo>
                  <a:cubicBezTo>
                    <a:pt x="45" y="78"/>
                    <a:pt x="37" y="85"/>
                    <a:pt x="29" y="8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4" name="Freeform 526"/>
            <p:cNvSpPr/>
            <p:nvPr/>
          </p:nvSpPr>
          <p:spPr bwMode="auto">
            <a:xfrm>
              <a:off x="5722006" y="2144729"/>
              <a:ext cx="138489" cy="134786"/>
            </a:xfrm>
            <a:custGeom>
              <a:avLst/>
              <a:gdLst>
                <a:gd name="T0" fmla="*/ 41 w 79"/>
                <a:gd name="T1" fmla="*/ 76 h 77"/>
                <a:gd name="T2" fmla="*/ 78 w 79"/>
                <a:gd name="T3" fmla="*/ 37 h 77"/>
                <a:gd name="T4" fmla="*/ 38 w 79"/>
                <a:gd name="T5" fmla="*/ 0 h 77"/>
                <a:gd name="T6" fmla="*/ 1 w 79"/>
                <a:gd name="T7" fmla="*/ 40 h 77"/>
                <a:gd name="T8" fmla="*/ 41 w 79"/>
                <a:gd name="T9" fmla="*/ 76 h 77"/>
              </a:gdLst>
              <a:ahLst/>
              <a:cxnLst>
                <a:cxn ang="0">
                  <a:pos x="T0" y="T1"/>
                </a:cxn>
                <a:cxn ang="0">
                  <a:pos x="T2" y="T3"/>
                </a:cxn>
                <a:cxn ang="0">
                  <a:pos x="T4" y="T5"/>
                </a:cxn>
                <a:cxn ang="0">
                  <a:pos x="T6" y="T7"/>
                </a:cxn>
                <a:cxn ang="0">
                  <a:pos x="T8" y="T9"/>
                </a:cxn>
              </a:cxnLst>
              <a:rect l="0" t="0" r="r" b="b"/>
              <a:pathLst>
                <a:path w="79" h="77">
                  <a:moveTo>
                    <a:pt x="41" y="76"/>
                  </a:moveTo>
                  <a:cubicBezTo>
                    <a:pt x="62" y="76"/>
                    <a:pt x="79" y="58"/>
                    <a:pt x="78" y="37"/>
                  </a:cubicBezTo>
                  <a:cubicBezTo>
                    <a:pt x="78" y="16"/>
                    <a:pt x="60" y="0"/>
                    <a:pt x="38" y="0"/>
                  </a:cubicBezTo>
                  <a:cubicBezTo>
                    <a:pt x="17" y="1"/>
                    <a:pt x="0" y="19"/>
                    <a:pt x="1" y="40"/>
                  </a:cubicBezTo>
                  <a:cubicBezTo>
                    <a:pt x="2" y="61"/>
                    <a:pt x="20" y="77"/>
                    <a:pt x="41"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Freeform 527"/>
            <p:cNvSpPr/>
            <p:nvPr/>
          </p:nvSpPr>
          <p:spPr bwMode="auto">
            <a:xfrm>
              <a:off x="5655354" y="2288402"/>
              <a:ext cx="273274" cy="197735"/>
            </a:xfrm>
            <a:custGeom>
              <a:avLst/>
              <a:gdLst>
                <a:gd name="T0" fmla="*/ 119 w 156"/>
                <a:gd name="T1" fmla="*/ 0 h 113"/>
                <a:gd name="T2" fmla="*/ 80 w 156"/>
                <a:gd name="T3" fmla="*/ 46 h 113"/>
                <a:gd name="T4" fmla="*/ 37 w 156"/>
                <a:gd name="T5" fmla="*/ 1 h 113"/>
                <a:gd name="T6" fmla="*/ 1 w 156"/>
                <a:gd name="T7" fmla="*/ 50 h 113"/>
                <a:gd name="T8" fmla="*/ 3 w 156"/>
                <a:gd name="T9" fmla="*/ 113 h 113"/>
                <a:gd name="T10" fmla="*/ 156 w 156"/>
                <a:gd name="T11" fmla="*/ 113 h 113"/>
                <a:gd name="T12" fmla="*/ 154 w 156"/>
                <a:gd name="T13" fmla="*/ 45 h 113"/>
                <a:gd name="T14" fmla="*/ 119 w 156"/>
                <a:gd name="T15" fmla="*/ 0 h 1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3">
                  <a:moveTo>
                    <a:pt x="119" y="0"/>
                  </a:moveTo>
                  <a:cubicBezTo>
                    <a:pt x="80" y="46"/>
                    <a:pt x="80" y="46"/>
                    <a:pt x="80" y="46"/>
                  </a:cubicBezTo>
                  <a:cubicBezTo>
                    <a:pt x="37" y="1"/>
                    <a:pt x="37" y="1"/>
                    <a:pt x="37" y="1"/>
                  </a:cubicBezTo>
                  <a:cubicBezTo>
                    <a:pt x="11" y="11"/>
                    <a:pt x="0" y="26"/>
                    <a:pt x="1" y="50"/>
                  </a:cubicBezTo>
                  <a:cubicBezTo>
                    <a:pt x="3" y="113"/>
                    <a:pt x="3" y="113"/>
                    <a:pt x="3" y="113"/>
                  </a:cubicBezTo>
                  <a:cubicBezTo>
                    <a:pt x="156" y="113"/>
                    <a:pt x="156" y="113"/>
                    <a:pt x="156" y="113"/>
                  </a:cubicBezTo>
                  <a:cubicBezTo>
                    <a:pt x="154" y="45"/>
                    <a:pt x="154" y="45"/>
                    <a:pt x="154" y="45"/>
                  </a:cubicBezTo>
                  <a:cubicBezTo>
                    <a:pt x="153" y="23"/>
                    <a:pt x="144" y="9"/>
                    <a:pt x="119"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Freeform 534"/>
            <p:cNvSpPr>
              <a:spLocks noEditPoints="1"/>
            </p:cNvSpPr>
            <p:nvPr/>
          </p:nvSpPr>
          <p:spPr bwMode="auto">
            <a:xfrm>
              <a:off x="4751846" y="2769779"/>
              <a:ext cx="159225" cy="268090"/>
            </a:xfrm>
            <a:custGeom>
              <a:avLst/>
              <a:gdLst>
                <a:gd name="T0" fmla="*/ 54 w 91"/>
                <a:gd name="T1" fmla="*/ 71 h 153"/>
                <a:gd name="T2" fmla="*/ 91 w 91"/>
                <a:gd name="T3" fmla="*/ 25 h 153"/>
                <a:gd name="T4" fmla="*/ 91 w 91"/>
                <a:gd name="T5" fmla="*/ 25 h 153"/>
                <a:gd name="T6" fmla="*/ 91 w 91"/>
                <a:gd name="T7" fmla="*/ 0 h 153"/>
                <a:gd name="T8" fmla="*/ 46 w 91"/>
                <a:gd name="T9" fmla="*/ 0 h 153"/>
                <a:gd name="T10" fmla="*/ 45 w 91"/>
                <a:gd name="T11" fmla="*/ 0 h 153"/>
                <a:gd name="T12" fmla="*/ 0 w 91"/>
                <a:gd name="T13" fmla="*/ 0 h 153"/>
                <a:gd name="T14" fmla="*/ 0 w 91"/>
                <a:gd name="T15" fmla="*/ 25 h 153"/>
                <a:gd name="T16" fmla="*/ 0 w 91"/>
                <a:gd name="T17" fmla="*/ 25 h 153"/>
                <a:gd name="T18" fmla="*/ 37 w 91"/>
                <a:gd name="T19" fmla="*/ 71 h 153"/>
                <a:gd name="T20" fmla="*/ 42 w 91"/>
                <a:gd name="T21" fmla="*/ 77 h 153"/>
                <a:gd name="T22" fmla="*/ 40 w 91"/>
                <a:gd name="T23" fmla="*/ 82 h 153"/>
                <a:gd name="T24" fmla="*/ 0 w 91"/>
                <a:gd name="T25" fmla="*/ 128 h 153"/>
                <a:gd name="T26" fmla="*/ 0 w 91"/>
                <a:gd name="T27" fmla="*/ 128 h 153"/>
                <a:gd name="T28" fmla="*/ 0 w 91"/>
                <a:gd name="T29" fmla="*/ 153 h 153"/>
                <a:gd name="T30" fmla="*/ 45 w 91"/>
                <a:gd name="T31" fmla="*/ 153 h 153"/>
                <a:gd name="T32" fmla="*/ 46 w 91"/>
                <a:gd name="T33" fmla="*/ 153 h 153"/>
                <a:gd name="T34" fmla="*/ 91 w 91"/>
                <a:gd name="T35" fmla="*/ 153 h 153"/>
                <a:gd name="T36" fmla="*/ 91 w 91"/>
                <a:gd name="T37" fmla="*/ 128 h 153"/>
                <a:gd name="T38" fmla="*/ 91 w 91"/>
                <a:gd name="T39" fmla="*/ 128 h 153"/>
                <a:gd name="T40" fmla="*/ 51 w 91"/>
                <a:gd name="T41" fmla="*/ 82 h 153"/>
                <a:gd name="T42" fmla="*/ 49 w 91"/>
                <a:gd name="T43" fmla="*/ 77 h 153"/>
                <a:gd name="T44" fmla="*/ 54 w 91"/>
                <a:gd name="T45" fmla="*/ 71 h 153"/>
                <a:gd name="T46" fmla="*/ 14 w 91"/>
                <a:gd name="T47" fmla="*/ 127 h 153"/>
                <a:gd name="T48" fmla="*/ 14 w 91"/>
                <a:gd name="T49" fmla="*/ 124 h 153"/>
                <a:gd name="T50" fmla="*/ 14 w 91"/>
                <a:gd name="T51" fmla="*/ 124 h 153"/>
                <a:gd name="T52" fmla="*/ 42 w 91"/>
                <a:gd name="T53" fmla="*/ 92 h 153"/>
                <a:gd name="T54" fmla="*/ 14 w 91"/>
                <a:gd name="T55" fmla="*/ 127 h 153"/>
                <a:gd name="T56" fmla="*/ 80 w 91"/>
                <a:gd name="T57" fmla="*/ 124 h 153"/>
                <a:gd name="T58" fmla="*/ 80 w 91"/>
                <a:gd name="T59" fmla="*/ 126 h 153"/>
                <a:gd name="T60" fmla="*/ 52 w 91"/>
                <a:gd name="T61" fmla="*/ 92 h 153"/>
                <a:gd name="T62" fmla="*/ 80 w 91"/>
                <a:gd name="T63" fmla="*/ 124 h 153"/>
                <a:gd name="T64" fmla="*/ 42 w 91"/>
                <a:gd name="T65" fmla="*/ 41 h 153"/>
                <a:gd name="T66" fmla="*/ 18 w 91"/>
                <a:gd name="T67" fmla="*/ 45 h 153"/>
                <a:gd name="T68" fmla="*/ 14 w 91"/>
                <a:gd name="T69" fmla="*/ 28 h 153"/>
                <a:gd name="T70" fmla="*/ 14 w 91"/>
                <a:gd name="T71" fmla="*/ 28 h 153"/>
                <a:gd name="T72" fmla="*/ 14 w 91"/>
                <a:gd name="T73" fmla="*/ 11 h 153"/>
                <a:gd name="T74" fmla="*/ 19 w 91"/>
                <a:gd name="T75" fmla="*/ 11 h 153"/>
                <a:gd name="T76" fmla="*/ 75 w 91"/>
                <a:gd name="T77" fmla="*/ 11 h 153"/>
                <a:gd name="T78" fmla="*/ 80 w 91"/>
                <a:gd name="T79" fmla="*/ 11 h 153"/>
                <a:gd name="T80" fmla="*/ 80 w 91"/>
                <a:gd name="T81" fmla="*/ 28 h 153"/>
                <a:gd name="T82" fmla="*/ 79 w 91"/>
                <a:gd name="T83" fmla="*/ 37 h 153"/>
                <a:gd name="T84" fmla="*/ 60 w 91"/>
                <a:gd name="T85" fmla="*/ 43 h 153"/>
                <a:gd name="T86" fmla="*/ 42 w 91"/>
                <a:gd name="T87" fmla="*/ 4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 h="153">
                  <a:moveTo>
                    <a:pt x="54" y="71"/>
                  </a:moveTo>
                  <a:cubicBezTo>
                    <a:pt x="75" y="66"/>
                    <a:pt x="91" y="48"/>
                    <a:pt x="91" y="25"/>
                  </a:cubicBezTo>
                  <a:cubicBezTo>
                    <a:pt x="91" y="25"/>
                    <a:pt x="91" y="25"/>
                    <a:pt x="91" y="25"/>
                  </a:cubicBezTo>
                  <a:cubicBezTo>
                    <a:pt x="91" y="0"/>
                    <a:pt x="91" y="0"/>
                    <a:pt x="91" y="0"/>
                  </a:cubicBezTo>
                  <a:cubicBezTo>
                    <a:pt x="46" y="0"/>
                    <a:pt x="46" y="0"/>
                    <a:pt x="46" y="0"/>
                  </a:cubicBezTo>
                  <a:cubicBezTo>
                    <a:pt x="45" y="0"/>
                    <a:pt x="45" y="0"/>
                    <a:pt x="45" y="0"/>
                  </a:cubicBezTo>
                  <a:cubicBezTo>
                    <a:pt x="0" y="0"/>
                    <a:pt x="0" y="0"/>
                    <a:pt x="0" y="0"/>
                  </a:cubicBezTo>
                  <a:cubicBezTo>
                    <a:pt x="0" y="25"/>
                    <a:pt x="0" y="25"/>
                    <a:pt x="0" y="25"/>
                  </a:cubicBezTo>
                  <a:cubicBezTo>
                    <a:pt x="0" y="25"/>
                    <a:pt x="0" y="25"/>
                    <a:pt x="0" y="25"/>
                  </a:cubicBezTo>
                  <a:cubicBezTo>
                    <a:pt x="0" y="48"/>
                    <a:pt x="16" y="66"/>
                    <a:pt x="37" y="71"/>
                  </a:cubicBezTo>
                  <a:cubicBezTo>
                    <a:pt x="39" y="72"/>
                    <a:pt x="41" y="75"/>
                    <a:pt x="42" y="77"/>
                  </a:cubicBezTo>
                  <a:cubicBezTo>
                    <a:pt x="42" y="79"/>
                    <a:pt x="41" y="80"/>
                    <a:pt x="40" y="82"/>
                  </a:cubicBezTo>
                  <a:cubicBezTo>
                    <a:pt x="17" y="85"/>
                    <a:pt x="0" y="104"/>
                    <a:pt x="0" y="128"/>
                  </a:cubicBezTo>
                  <a:cubicBezTo>
                    <a:pt x="0" y="128"/>
                    <a:pt x="0" y="128"/>
                    <a:pt x="0" y="128"/>
                  </a:cubicBezTo>
                  <a:cubicBezTo>
                    <a:pt x="0" y="153"/>
                    <a:pt x="0" y="153"/>
                    <a:pt x="0" y="153"/>
                  </a:cubicBezTo>
                  <a:cubicBezTo>
                    <a:pt x="45" y="153"/>
                    <a:pt x="45" y="153"/>
                    <a:pt x="45" y="153"/>
                  </a:cubicBezTo>
                  <a:cubicBezTo>
                    <a:pt x="46" y="153"/>
                    <a:pt x="46" y="153"/>
                    <a:pt x="46" y="153"/>
                  </a:cubicBezTo>
                  <a:cubicBezTo>
                    <a:pt x="91" y="153"/>
                    <a:pt x="91" y="153"/>
                    <a:pt x="91" y="153"/>
                  </a:cubicBezTo>
                  <a:cubicBezTo>
                    <a:pt x="91" y="128"/>
                    <a:pt x="91" y="128"/>
                    <a:pt x="91" y="128"/>
                  </a:cubicBezTo>
                  <a:cubicBezTo>
                    <a:pt x="91" y="128"/>
                    <a:pt x="91" y="128"/>
                    <a:pt x="91" y="128"/>
                  </a:cubicBezTo>
                  <a:cubicBezTo>
                    <a:pt x="91" y="104"/>
                    <a:pt x="74" y="85"/>
                    <a:pt x="51" y="82"/>
                  </a:cubicBezTo>
                  <a:cubicBezTo>
                    <a:pt x="50" y="80"/>
                    <a:pt x="49" y="79"/>
                    <a:pt x="49" y="77"/>
                  </a:cubicBezTo>
                  <a:cubicBezTo>
                    <a:pt x="50" y="75"/>
                    <a:pt x="51" y="72"/>
                    <a:pt x="54" y="71"/>
                  </a:cubicBezTo>
                  <a:close/>
                  <a:moveTo>
                    <a:pt x="14" y="127"/>
                  </a:moveTo>
                  <a:cubicBezTo>
                    <a:pt x="14" y="124"/>
                    <a:pt x="14" y="124"/>
                    <a:pt x="14" y="124"/>
                  </a:cubicBezTo>
                  <a:cubicBezTo>
                    <a:pt x="14" y="124"/>
                    <a:pt x="14" y="124"/>
                    <a:pt x="14" y="124"/>
                  </a:cubicBezTo>
                  <a:cubicBezTo>
                    <a:pt x="14" y="108"/>
                    <a:pt x="26" y="95"/>
                    <a:pt x="42" y="92"/>
                  </a:cubicBezTo>
                  <a:cubicBezTo>
                    <a:pt x="41" y="98"/>
                    <a:pt x="38" y="114"/>
                    <a:pt x="14" y="127"/>
                  </a:cubicBezTo>
                  <a:close/>
                  <a:moveTo>
                    <a:pt x="80" y="124"/>
                  </a:moveTo>
                  <a:cubicBezTo>
                    <a:pt x="80" y="126"/>
                    <a:pt x="80" y="126"/>
                    <a:pt x="80" y="126"/>
                  </a:cubicBezTo>
                  <a:cubicBezTo>
                    <a:pt x="70" y="120"/>
                    <a:pt x="51" y="106"/>
                    <a:pt x="52" y="92"/>
                  </a:cubicBezTo>
                  <a:cubicBezTo>
                    <a:pt x="67" y="94"/>
                    <a:pt x="80" y="108"/>
                    <a:pt x="80" y="124"/>
                  </a:cubicBezTo>
                  <a:close/>
                  <a:moveTo>
                    <a:pt x="42" y="41"/>
                  </a:moveTo>
                  <a:cubicBezTo>
                    <a:pt x="32" y="37"/>
                    <a:pt x="23" y="42"/>
                    <a:pt x="18" y="45"/>
                  </a:cubicBezTo>
                  <a:cubicBezTo>
                    <a:pt x="16" y="40"/>
                    <a:pt x="14" y="34"/>
                    <a:pt x="14" y="28"/>
                  </a:cubicBezTo>
                  <a:cubicBezTo>
                    <a:pt x="14" y="28"/>
                    <a:pt x="14" y="28"/>
                    <a:pt x="14" y="28"/>
                  </a:cubicBezTo>
                  <a:cubicBezTo>
                    <a:pt x="14" y="11"/>
                    <a:pt x="14" y="11"/>
                    <a:pt x="14" y="11"/>
                  </a:cubicBezTo>
                  <a:cubicBezTo>
                    <a:pt x="19" y="11"/>
                    <a:pt x="19" y="11"/>
                    <a:pt x="19" y="11"/>
                  </a:cubicBezTo>
                  <a:cubicBezTo>
                    <a:pt x="75" y="11"/>
                    <a:pt x="75" y="11"/>
                    <a:pt x="75" y="11"/>
                  </a:cubicBezTo>
                  <a:cubicBezTo>
                    <a:pt x="80" y="11"/>
                    <a:pt x="80" y="11"/>
                    <a:pt x="80" y="11"/>
                  </a:cubicBezTo>
                  <a:cubicBezTo>
                    <a:pt x="80" y="28"/>
                    <a:pt x="80" y="28"/>
                    <a:pt x="80" y="28"/>
                  </a:cubicBezTo>
                  <a:cubicBezTo>
                    <a:pt x="80" y="31"/>
                    <a:pt x="79" y="34"/>
                    <a:pt x="79" y="37"/>
                  </a:cubicBezTo>
                  <a:cubicBezTo>
                    <a:pt x="73" y="37"/>
                    <a:pt x="63" y="41"/>
                    <a:pt x="60" y="43"/>
                  </a:cubicBezTo>
                  <a:cubicBezTo>
                    <a:pt x="55" y="45"/>
                    <a:pt x="55" y="47"/>
                    <a:pt x="42" y="4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7" name="Freeform 535"/>
            <p:cNvSpPr/>
            <p:nvPr/>
          </p:nvSpPr>
          <p:spPr bwMode="auto">
            <a:xfrm>
              <a:off x="4735553" y="3046016"/>
              <a:ext cx="194773" cy="35548"/>
            </a:xfrm>
            <a:custGeom>
              <a:avLst/>
              <a:gdLst>
                <a:gd name="T0" fmla="*/ 103 w 111"/>
                <a:gd name="T1" fmla="*/ 0 h 20"/>
                <a:gd name="T2" fmla="*/ 7 w 111"/>
                <a:gd name="T3" fmla="*/ 0 h 20"/>
                <a:gd name="T4" fmla="*/ 0 w 111"/>
                <a:gd name="T5" fmla="*/ 10 h 20"/>
                <a:gd name="T6" fmla="*/ 7 w 111"/>
                <a:gd name="T7" fmla="*/ 20 h 20"/>
                <a:gd name="T8" fmla="*/ 103 w 111"/>
                <a:gd name="T9" fmla="*/ 20 h 20"/>
                <a:gd name="T10" fmla="*/ 111 w 111"/>
                <a:gd name="T11" fmla="*/ 10 h 20"/>
                <a:gd name="T12" fmla="*/ 103 w 111"/>
                <a:gd name="T13" fmla="*/ 0 h 20"/>
              </a:gdLst>
              <a:ahLst/>
              <a:cxnLst>
                <a:cxn ang="0">
                  <a:pos x="T0" y="T1"/>
                </a:cxn>
                <a:cxn ang="0">
                  <a:pos x="T2" y="T3"/>
                </a:cxn>
                <a:cxn ang="0">
                  <a:pos x="T4" y="T5"/>
                </a:cxn>
                <a:cxn ang="0">
                  <a:pos x="T6" y="T7"/>
                </a:cxn>
                <a:cxn ang="0">
                  <a:pos x="T8" y="T9"/>
                </a:cxn>
                <a:cxn ang="0">
                  <a:pos x="T10" y="T11"/>
                </a:cxn>
                <a:cxn ang="0">
                  <a:pos x="T12" y="T13"/>
                </a:cxn>
              </a:cxnLst>
              <a:rect l="0" t="0" r="r" b="b"/>
              <a:pathLst>
                <a:path w="111" h="20">
                  <a:moveTo>
                    <a:pt x="103" y="0"/>
                  </a:moveTo>
                  <a:cubicBezTo>
                    <a:pt x="7" y="0"/>
                    <a:pt x="7" y="0"/>
                    <a:pt x="7" y="0"/>
                  </a:cubicBezTo>
                  <a:cubicBezTo>
                    <a:pt x="3" y="0"/>
                    <a:pt x="0" y="5"/>
                    <a:pt x="0" y="10"/>
                  </a:cubicBezTo>
                  <a:cubicBezTo>
                    <a:pt x="0" y="16"/>
                    <a:pt x="3" y="20"/>
                    <a:pt x="7" y="20"/>
                  </a:cubicBezTo>
                  <a:cubicBezTo>
                    <a:pt x="103" y="20"/>
                    <a:pt x="103" y="20"/>
                    <a:pt x="103" y="20"/>
                  </a:cubicBezTo>
                  <a:cubicBezTo>
                    <a:pt x="107" y="20"/>
                    <a:pt x="111" y="16"/>
                    <a:pt x="111" y="10"/>
                  </a:cubicBezTo>
                  <a:cubicBezTo>
                    <a:pt x="111" y="5"/>
                    <a:pt x="107" y="0"/>
                    <a:pt x="103"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8" name="Freeform 536"/>
            <p:cNvSpPr/>
            <p:nvPr/>
          </p:nvSpPr>
          <p:spPr bwMode="auto">
            <a:xfrm>
              <a:off x="4735553" y="2723863"/>
              <a:ext cx="194773" cy="35548"/>
            </a:xfrm>
            <a:custGeom>
              <a:avLst/>
              <a:gdLst>
                <a:gd name="T0" fmla="*/ 7 w 111"/>
                <a:gd name="T1" fmla="*/ 20 h 20"/>
                <a:gd name="T2" fmla="*/ 103 w 111"/>
                <a:gd name="T3" fmla="*/ 20 h 20"/>
                <a:gd name="T4" fmla="*/ 111 w 111"/>
                <a:gd name="T5" fmla="*/ 10 h 20"/>
                <a:gd name="T6" fmla="*/ 103 w 111"/>
                <a:gd name="T7" fmla="*/ 0 h 20"/>
                <a:gd name="T8" fmla="*/ 7 w 111"/>
                <a:gd name="T9" fmla="*/ 0 h 20"/>
                <a:gd name="T10" fmla="*/ 0 w 111"/>
                <a:gd name="T11" fmla="*/ 10 h 20"/>
                <a:gd name="T12" fmla="*/ 7 w 111"/>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111" h="20">
                  <a:moveTo>
                    <a:pt x="7" y="20"/>
                  </a:moveTo>
                  <a:cubicBezTo>
                    <a:pt x="103" y="20"/>
                    <a:pt x="103" y="20"/>
                    <a:pt x="103" y="20"/>
                  </a:cubicBezTo>
                  <a:cubicBezTo>
                    <a:pt x="107" y="20"/>
                    <a:pt x="111" y="16"/>
                    <a:pt x="111" y="10"/>
                  </a:cubicBezTo>
                  <a:cubicBezTo>
                    <a:pt x="111" y="5"/>
                    <a:pt x="107" y="0"/>
                    <a:pt x="103" y="0"/>
                  </a:cubicBezTo>
                  <a:cubicBezTo>
                    <a:pt x="7" y="0"/>
                    <a:pt x="7" y="0"/>
                    <a:pt x="7" y="0"/>
                  </a:cubicBezTo>
                  <a:cubicBezTo>
                    <a:pt x="3" y="0"/>
                    <a:pt x="0" y="5"/>
                    <a:pt x="0" y="10"/>
                  </a:cubicBezTo>
                  <a:cubicBezTo>
                    <a:pt x="0" y="16"/>
                    <a:pt x="3" y="20"/>
                    <a:pt x="7"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Freeform 537"/>
            <p:cNvSpPr>
              <a:spLocks noEditPoints="1"/>
            </p:cNvSpPr>
            <p:nvPr/>
          </p:nvSpPr>
          <p:spPr bwMode="auto">
            <a:xfrm>
              <a:off x="4893297" y="2823842"/>
              <a:ext cx="225877" cy="224396"/>
            </a:xfrm>
            <a:custGeom>
              <a:avLst/>
              <a:gdLst>
                <a:gd name="T0" fmla="*/ 65 w 129"/>
                <a:gd name="T1" fmla="*/ 0 h 128"/>
                <a:gd name="T2" fmla="*/ 0 w 129"/>
                <a:gd name="T3" fmla="*/ 64 h 128"/>
                <a:gd name="T4" fmla="*/ 65 w 129"/>
                <a:gd name="T5" fmla="*/ 128 h 128"/>
                <a:gd name="T6" fmla="*/ 129 w 129"/>
                <a:gd name="T7" fmla="*/ 64 h 128"/>
                <a:gd name="T8" fmla="*/ 65 w 129"/>
                <a:gd name="T9" fmla="*/ 0 h 128"/>
                <a:gd name="T10" fmla="*/ 65 w 129"/>
                <a:gd name="T11" fmla="*/ 114 h 128"/>
                <a:gd name="T12" fmla="*/ 14 w 129"/>
                <a:gd name="T13" fmla="*/ 64 h 128"/>
                <a:gd name="T14" fmla="*/ 65 w 129"/>
                <a:gd name="T15" fmla="*/ 13 h 128"/>
                <a:gd name="T16" fmla="*/ 115 w 129"/>
                <a:gd name="T17" fmla="*/ 64 h 128"/>
                <a:gd name="T18" fmla="*/ 65 w 129"/>
                <a:gd name="T19" fmla="*/ 11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128">
                  <a:moveTo>
                    <a:pt x="65" y="0"/>
                  </a:moveTo>
                  <a:cubicBezTo>
                    <a:pt x="29" y="0"/>
                    <a:pt x="0" y="28"/>
                    <a:pt x="0" y="64"/>
                  </a:cubicBezTo>
                  <a:cubicBezTo>
                    <a:pt x="0" y="99"/>
                    <a:pt x="29" y="128"/>
                    <a:pt x="65" y="128"/>
                  </a:cubicBezTo>
                  <a:cubicBezTo>
                    <a:pt x="100" y="128"/>
                    <a:pt x="129" y="99"/>
                    <a:pt x="129" y="64"/>
                  </a:cubicBezTo>
                  <a:cubicBezTo>
                    <a:pt x="129" y="28"/>
                    <a:pt x="100" y="0"/>
                    <a:pt x="65" y="0"/>
                  </a:cubicBezTo>
                  <a:close/>
                  <a:moveTo>
                    <a:pt x="65" y="114"/>
                  </a:moveTo>
                  <a:cubicBezTo>
                    <a:pt x="37" y="114"/>
                    <a:pt x="14" y="92"/>
                    <a:pt x="14" y="64"/>
                  </a:cubicBezTo>
                  <a:cubicBezTo>
                    <a:pt x="14" y="36"/>
                    <a:pt x="37" y="13"/>
                    <a:pt x="65" y="13"/>
                  </a:cubicBezTo>
                  <a:cubicBezTo>
                    <a:pt x="92" y="13"/>
                    <a:pt x="115" y="36"/>
                    <a:pt x="115" y="64"/>
                  </a:cubicBezTo>
                  <a:cubicBezTo>
                    <a:pt x="115" y="92"/>
                    <a:pt x="92" y="114"/>
                    <a:pt x="65" y="1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Freeform 538"/>
            <p:cNvSpPr>
              <a:spLocks noEditPoints="1"/>
            </p:cNvSpPr>
            <p:nvPr/>
          </p:nvSpPr>
          <p:spPr bwMode="auto">
            <a:xfrm>
              <a:off x="4972539" y="2869758"/>
              <a:ext cx="69615" cy="132564"/>
            </a:xfrm>
            <a:custGeom>
              <a:avLst/>
              <a:gdLst>
                <a:gd name="T0" fmla="*/ 18 w 40"/>
                <a:gd name="T1" fmla="*/ 76 h 76"/>
                <a:gd name="T2" fmla="*/ 18 w 40"/>
                <a:gd name="T3" fmla="*/ 69 h 76"/>
                <a:gd name="T4" fmla="*/ 9 w 40"/>
                <a:gd name="T5" fmla="*/ 66 h 76"/>
                <a:gd name="T6" fmla="*/ 3 w 40"/>
                <a:gd name="T7" fmla="*/ 60 h 76"/>
                <a:gd name="T8" fmla="*/ 0 w 40"/>
                <a:gd name="T9" fmla="*/ 51 h 76"/>
                <a:gd name="T10" fmla="*/ 7 w 40"/>
                <a:gd name="T11" fmla="*/ 49 h 76"/>
                <a:gd name="T12" fmla="*/ 10 w 40"/>
                <a:gd name="T13" fmla="*/ 58 h 76"/>
                <a:gd name="T14" fmla="*/ 18 w 40"/>
                <a:gd name="T15" fmla="*/ 63 h 76"/>
                <a:gd name="T16" fmla="*/ 18 w 40"/>
                <a:gd name="T17" fmla="*/ 39 h 76"/>
                <a:gd name="T18" fmla="*/ 8 w 40"/>
                <a:gd name="T19" fmla="*/ 35 h 76"/>
                <a:gd name="T20" fmla="*/ 3 w 40"/>
                <a:gd name="T21" fmla="*/ 29 h 76"/>
                <a:gd name="T22" fmla="*/ 1 w 40"/>
                <a:gd name="T23" fmla="*/ 21 h 76"/>
                <a:gd name="T24" fmla="*/ 7 w 40"/>
                <a:gd name="T25" fmla="*/ 8 h 76"/>
                <a:gd name="T26" fmla="*/ 18 w 40"/>
                <a:gd name="T27" fmla="*/ 4 h 76"/>
                <a:gd name="T28" fmla="*/ 18 w 40"/>
                <a:gd name="T29" fmla="*/ 0 h 76"/>
                <a:gd name="T30" fmla="*/ 22 w 40"/>
                <a:gd name="T31" fmla="*/ 0 h 76"/>
                <a:gd name="T32" fmla="*/ 22 w 40"/>
                <a:gd name="T33" fmla="*/ 4 h 76"/>
                <a:gd name="T34" fmla="*/ 33 w 40"/>
                <a:gd name="T35" fmla="*/ 8 h 76"/>
                <a:gd name="T36" fmla="*/ 39 w 40"/>
                <a:gd name="T37" fmla="*/ 19 h 76"/>
                <a:gd name="T38" fmla="*/ 31 w 40"/>
                <a:gd name="T39" fmla="*/ 20 h 76"/>
                <a:gd name="T40" fmla="*/ 28 w 40"/>
                <a:gd name="T41" fmla="*/ 14 h 76"/>
                <a:gd name="T42" fmla="*/ 22 w 40"/>
                <a:gd name="T43" fmla="*/ 10 h 76"/>
                <a:gd name="T44" fmla="*/ 22 w 40"/>
                <a:gd name="T45" fmla="*/ 32 h 76"/>
                <a:gd name="T46" fmla="*/ 30 w 40"/>
                <a:gd name="T47" fmla="*/ 34 h 76"/>
                <a:gd name="T48" fmla="*/ 36 w 40"/>
                <a:gd name="T49" fmla="*/ 38 h 76"/>
                <a:gd name="T50" fmla="*/ 39 w 40"/>
                <a:gd name="T51" fmla="*/ 43 h 76"/>
                <a:gd name="T52" fmla="*/ 40 w 40"/>
                <a:gd name="T53" fmla="*/ 50 h 76"/>
                <a:gd name="T54" fmla="*/ 35 w 40"/>
                <a:gd name="T55" fmla="*/ 63 h 76"/>
                <a:gd name="T56" fmla="*/ 22 w 40"/>
                <a:gd name="T57" fmla="*/ 69 h 76"/>
                <a:gd name="T58" fmla="*/ 22 w 40"/>
                <a:gd name="T59" fmla="*/ 76 h 76"/>
                <a:gd name="T60" fmla="*/ 18 w 40"/>
                <a:gd name="T61" fmla="*/ 76 h 76"/>
                <a:gd name="T62" fmla="*/ 18 w 40"/>
                <a:gd name="T63" fmla="*/ 10 h 76"/>
                <a:gd name="T64" fmla="*/ 11 w 40"/>
                <a:gd name="T65" fmla="*/ 14 h 76"/>
                <a:gd name="T66" fmla="*/ 9 w 40"/>
                <a:gd name="T67" fmla="*/ 21 h 76"/>
                <a:gd name="T68" fmla="*/ 11 w 40"/>
                <a:gd name="T69" fmla="*/ 27 h 76"/>
                <a:gd name="T70" fmla="*/ 18 w 40"/>
                <a:gd name="T71" fmla="*/ 31 h 76"/>
                <a:gd name="T72" fmla="*/ 18 w 40"/>
                <a:gd name="T73" fmla="*/ 10 h 76"/>
                <a:gd name="T74" fmla="*/ 22 w 40"/>
                <a:gd name="T75" fmla="*/ 63 h 76"/>
                <a:gd name="T76" fmla="*/ 30 w 40"/>
                <a:gd name="T77" fmla="*/ 59 h 76"/>
                <a:gd name="T78" fmla="*/ 33 w 40"/>
                <a:gd name="T79" fmla="*/ 51 h 76"/>
                <a:gd name="T80" fmla="*/ 31 w 40"/>
                <a:gd name="T81" fmla="*/ 44 h 76"/>
                <a:gd name="T82" fmla="*/ 22 w 40"/>
                <a:gd name="T83" fmla="*/ 40 h 76"/>
                <a:gd name="T84" fmla="*/ 22 w 40"/>
                <a:gd name="T85" fmla="*/ 63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0" h="76">
                  <a:moveTo>
                    <a:pt x="18" y="76"/>
                  </a:moveTo>
                  <a:cubicBezTo>
                    <a:pt x="18" y="69"/>
                    <a:pt x="18" y="69"/>
                    <a:pt x="18" y="69"/>
                  </a:cubicBezTo>
                  <a:cubicBezTo>
                    <a:pt x="14" y="68"/>
                    <a:pt x="11" y="68"/>
                    <a:pt x="9" y="66"/>
                  </a:cubicBezTo>
                  <a:cubicBezTo>
                    <a:pt x="6" y="65"/>
                    <a:pt x="4" y="63"/>
                    <a:pt x="3" y="60"/>
                  </a:cubicBezTo>
                  <a:cubicBezTo>
                    <a:pt x="1" y="58"/>
                    <a:pt x="0" y="54"/>
                    <a:pt x="0" y="51"/>
                  </a:cubicBezTo>
                  <a:cubicBezTo>
                    <a:pt x="7" y="49"/>
                    <a:pt x="7" y="49"/>
                    <a:pt x="7" y="49"/>
                  </a:cubicBezTo>
                  <a:cubicBezTo>
                    <a:pt x="8" y="53"/>
                    <a:pt x="9" y="56"/>
                    <a:pt x="10" y="58"/>
                  </a:cubicBezTo>
                  <a:cubicBezTo>
                    <a:pt x="12" y="61"/>
                    <a:pt x="15" y="62"/>
                    <a:pt x="18" y="63"/>
                  </a:cubicBezTo>
                  <a:cubicBezTo>
                    <a:pt x="18" y="39"/>
                    <a:pt x="18" y="39"/>
                    <a:pt x="18" y="39"/>
                  </a:cubicBezTo>
                  <a:cubicBezTo>
                    <a:pt x="15" y="38"/>
                    <a:pt x="12" y="37"/>
                    <a:pt x="8" y="35"/>
                  </a:cubicBezTo>
                  <a:cubicBezTo>
                    <a:pt x="6" y="34"/>
                    <a:pt x="4" y="32"/>
                    <a:pt x="3" y="29"/>
                  </a:cubicBezTo>
                  <a:cubicBezTo>
                    <a:pt x="2" y="27"/>
                    <a:pt x="1" y="24"/>
                    <a:pt x="1" y="21"/>
                  </a:cubicBezTo>
                  <a:cubicBezTo>
                    <a:pt x="1" y="16"/>
                    <a:pt x="3" y="12"/>
                    <a:pt x="7" y="8"/>
                  </a:cubicBezTo>
                  <a:cubicBezTo>
                    <a:pt x="9" y="6"/>
                    <a:pt x="13" y="5"/>
                    <a:pt x="18" y="4"/>
                  </a:cubicBezTo>
                  <a:cubicBezTo>
                    <a:pt x="18" y="0"/>
                    <a:pt x="18" y="0"/>
                    <a:pt x="18" y="0"/>
                  </a:cubicBezTo>
                  <a:cubicBezTo>
                    <a:pt x="22" y="0"/>
                    <a:pt x="22" y="0"/>
                    <a:pt x="22" y="0"/>
                  </a:cubicBezTo>
                  <a:cubicBezTo>
                    <a:pt x="22" y="4"/>
                    <a:pt x="22" y="4"/>
                    <a:pt x="22" y="4"/>
                  </a:cubicBezTo>
                  <a:cubicBezTo>
                    <a:pt x="27" y="5"/>
                    <a:pt x="30" y="6"/>
                    <a:pt x="33" y="8"/>
                  </a:cubicBezTo>
                  <a:cubicBezTo>
                    <a:pt x="36" y="11"/>
                    <a:pt x="38" y="14"/>
                    <a:pt x="39" y="19"/>
                  </a:cubicBezTo>
                  <a:cubicBezTo>
                    <a:pt x="31" y="20"/>
                    <a:pt x="31" y="20"/>
                    <a:pt x="31" y="20"/>
                  </a:cubicBezTo>
                  <a:cubicBezTo>
                    <a:pt x="31" y="17"/>
                    <a:pt x="30" y="15"/>
                    <a:pt x="28" y="14"/>
                  </a:cubicBezTo>
                  <a:cubicBezTo>
                    <a:pt x="27" y="12"/>
                    <a:pt x="25" y="11"/>
                    <a:pt x="22" y="10"/>
                  </a:cubicBezTo>
                  <a:cubicBezTo>
                    <a:pt x="22" y="32"/>
                    <a:pt x="22" y="32"/>
                    <a:pt x="22" y="32"/>
                  </a:cubicBezTo>
                  <a:cubicBezTo>
                    <a:pt x="26" y="33"/>
                    <a:pt x="29" y="34"/>
                    <a:pt x="30" y="34"/>
                  </a:cubicBezTo>
                  <a:cubicBezTo>
                    <a:pt x="32" y="35"/>
                    <a:pt x="34" y="37"/>
                    <a:pt x="36" y="38"/>
                  </a:cubicBezTo>
                  <a:cubicBezTo>
                    <a:pt x="37" y="40"/>
                    <a:pt x="38" y="41"/>
                    <a:pt x="39" y="43"/>
                  </a:cubicBezTo>
                  <a:cubicBezTo>
                    <a:pt x="40" y="46"/>
                    <a:pt x="40" y="48"/>
                    <a:pt x="40" y="50"/>
                  </a:cubicBezTo>
                  <a:cubicBezTo>
                    <a:pt x="40" y="55"/>
                    <a:pt x="39" y="60"/>
                    <a:pt x="35" y="63"/>
                  </a:cubicBezTo>
                  <a:cubicBezTo>
                    <a:pt x="32" y="67"/>
                    <a:pt x="28" y="69"/>
                    <a:pt x="22" y="69"/>
                  </a:cubicBezTo>
                  <a:cubicBezTo>
                    <a:pt x="22" y="76"/>
                    <a:pt x="22" y="76"/>
                    <a:pt x="22" y="76"/>
                  </a:cubicBezTo>
                  <a:lnTo>
                    <a:pt x="18" y="76"/>
                  </a:lnTo>
                  <a:close/>
                  <a:moveTo>
                    <a:pt x="18" y="10"/>
                  </a:moveTo>
                  <a:cubicBezTo>
                    <a:pt x="15" y="11"/>
                    <a:pt x="13" y="12"/>
                    <a:pt x="11" y="14"/>
                  </a:cubicBezTo>
                  <a:cubicBezTo>
                    <a:pt x="9" y="16"/>
                    <a:pt x="9" y="18"/>
                    <a:pt x="9" y="21"/>
                  </a:cubicBezTo>
                  <a:cubicBezTo>
                    <a:pt x="9" y="23"/>
                    <a:pt x="9" y="25"/>
                    <a:pt x="11" y="27"/>
                  </a:cubicBezTo>
                  <a:cubicBezTo>
                    <a:pt x="12" y="29"/>
                    <a:pt x="15" y="30"/>
                    <a:pt x="18" y="31"/>
                  </a:cubicBezTo>
                  <a:lnTo>
                    <a:pt x="18" y="10"/>
                  </a:lnTo>
                  <a:close/>
                  <a:moveTo>
                    <a:pt x="22" y="63"/>
                  </a:moveTo>
                  <a:cubicBezTo>
                    <a:pt x="25" y="62"/>
                    <a:pt x="28" y="61"/>
                    <a:pt x="30" y="59"/>
                  </a:cubicBezTo>
                  <a:cubicBezTo>
                    <a:pt x="32" y="57"/>
                    <a:pt x="33" y="54"/>
                    <a:pt x="33" y="51"/>
                  </a:cubicBezTo>
                  <a:cubicBezTo>
                    <a:pt x="33" y="48"/>
                    <a:pt x="32" y="46"/>
                    <a:pt x="31" y="44"/>
                  </a:cubicBezTo>
                  <a:cubicBezTo>
                    <a:pt x="29" y="42"/>
                    <a:pt x="26" y="41"/>
                    <a:pt x="22" y="40"/>
                  </a:cubicBezTo>
                  <a:lnTo>
                    <a:pt x="22" y="6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 name="Group 61"/>
          <p:cNvGrpSpPr/>
          <p:nvPr/>
        </p:nvGrpSpPr>
        <p:grpSpPr>
          <a:xfrm>
            <a:off x="5136437" y="3189514"/>
            <a:ext cx="2421232" cy="2430842"/>
            <a:chOff x="4958468" y="3328177"/>
            <a:chExt cx="2986020" cy="2997870"/>
          </a:xfrm>
        </p:grpSpPr>
        <p:sp>
          <p:nvSpPr>
            <p:cNvPr id="27" name="Freeform 491"/>
            <p:cNvSpPr>
              <a:spLocks noEditPoints="1"/>
            </p:cNvSpPr>
            <p:nvPr/>
          </p:nvSpPr>
          <p:spPr bwMode="auto">
            <a:xfrm>
              <a:off x="4958468" y="3328177"/>
              <a:ext cx="2986020" cy="2997870"/>
            </a:xfrm>
            <a:custGeom>
              <a:avLst/>
              <a:gdLst>
                <a:gd name="T0" fmla="*/ 1407 w 1705"/>
                <a:gd name="T1" fmla="*/ 204 h 1712"/>
                <a:gd name="T2" fmla="*/ 1345 w 1705"/>
                <a:gd name="T3" fmla="*/ 201 h 1712"/>
                <a:gd name="T4" fmla="*/ 1229 w 1705"/>
                <a:gd name="T5" fmla="*/ 290 h 1712"/>
                <a:gd name="T6" fmla="*/ 1107 w 1705"/>
                <a:gd name="T7" fmla="*/ 310 h 1712"/>
                <a:gd name="T8" fmla="*/ 1012 w 1705"/>
                <a:gd name="T9" fmla="*/ 230 h 1712"/>
                <a:gd name="T10" fmla="*/ 986 w 1705"/>
                <a:gd name="T11" fmla="*/ 40 h 1712"/>
                <a:gd name="T12" fmla="*/ 946 w 1705"/>
                <a:gd name="T13" fmla="*/ 0 h 1712"/>
                <a:gd name="T14" fmla="*/ 777 w 1705"/>
                <a:gd name="T15" fmla="*/ 0 h 1712"/>
                <a:gd name="T16" fmla="*/ 728 w 1705"/>
                <a:gd name="T17" fmla="*/ 54 h 1712"/>
                <a:gd name="T18" fmla="*/ 702 w 1705"/>
                <a:gd name="T19" fmla="*/ 227 h 1712"/>
                <a:gd name="T20" fmla="*/ 628 w 1705"/>
                <a:gd name="T21" fmla="*/ 299 h 1712"/>
                <a:gd name="T22" fmla="*/ 537 w 1705"/>
                <a:gd name="T23" fmla="*/ 313 h 1712"/>
                <a:gd name="T24" fmla="*/ 365 w 1705"/>
                <a:gd name="T25" fmla="*/ 184 h 1712"/>
                <a:gd name="T26" fmla="*/ 312 w 1705"/>
                <a:gd name="T27" fmla="*/ 187 h 1712"/>
                <a:gd name="T28" fmla="*/ 193 w 1705"/>
                <a:gd name="T29" fmla="*/ 307 h 1712"/>
                <a:gd name="T30" fmla="*/ 193 w 1705"/>
                <a:gd name="T31" fmla="*/ 367 h 1712"/>
                <a:gd name="T32" fmla="*/ 314 w 1705"/>
                <a:gd name="T33" fmla="*/ 525 h 1712"/>
                <a:gd name="T34" fmla="*/ 304 w 1705"/>
                <a:gd name="T35" fmla="*/ 607 h 1712"/>
                <a:gd name="T36" fmla="*/ 241 w 1705"/>
                <a:gd name="T37" fmla="*/ 696 h 1712"/>
                <a:gd name="T38" fmla="*/ 46 w 1705"/>
                <a:gd name="T39" fmla="*/ 720 h 1712"/>
                <a:gd name="T40" fmla="*/ 4 w 1705"/>
                <a:gd name="T41" fmla="*/ 755 h 1712"/>
                <a:gd name="T42" fmla="*/ 0 w 1705"/>
                <a:gd name="T43" fmla="*/ 936 h 1712"/>
                <a:gd name="T44" fmla="*/ 51 w 1705"/>
                <a:gd name="T45" fmla="*/ 986 h 1712"/>
                <a:gd name="T46" fmla="*/ 217 w 1705"/>
                <a:gd name="T47" fmla="*/ 1012 h 1712"/>
                <a:gd name="T48" fmla="*/ 298 w 1705"/>
                <a:gd name="T49" fmla="*/ 1089 h 1712"/>
                <a:gd name="T50" fmla="*/ 300 w 1705"/>
                <a:gd name="T51" fmla="*/ 1189 h 1712"/>
                <a:gd name="T52" fmla="*/ 190 w 1705"/>
                <a:gd name="T53" fmla="*/ 1322 h 1712"/>
                <a:gd name="T54" fmla="*/ 194 w 1705"/>
                <a:gd name="T55" fmla="*/ 1407 h 1712"/>
                <a:gd name="T56" fmla="*/ 297 w 1705"/>
                <a:gd name="T57" fmla="*/ 1514 h 1712"/>
                <a:gd name="T58" fmla="*/ 372 w 1705"/>
                <a:gd name="T59" fmla="*/ 1515 h 1712"/>
                <a:gd name="T60" fmla="*/ 505 w 1705"/>
                <a:gd name="T61" fmla="*/ 1417 h 1712"/>
                <a:gd name="T62" fmla="*/ 623 w 1705"/>
                <a:gd name="T63" fmla="*/ 1421 h 1712"/>
                <a:gd name="T64" fmla="*/ 693 w 1705"/>
                <a:gd name="T65" fmla="*/ 1490 h 1712"/>
                <a:gd name="T66" fmla="*/ 716 w 1705"/>
                <a:gd name="T67" fmla="*/ 1655 h 1712"/>
                <a:gd name="T68" fmla="*/ 771 w 1705"/>
                <a:gd name="T69" fmla="*/ 1712 h 1712"/>
                <a:gd name="T70" fmla="*/ 922 w 1705"/>
                <a:gd name="T71" fmla="*/ 1712 h 1712"/>
                <a:gd name="T72" fmla="*/ 980 w 1705"/>
                <a:gd name="T73" fmla="*/ 1663 h 1712"/>
                <a:gd name="T74" fmla="*/ 1007 w 1705"/>
                <a:gd name="T75" fmla="*/ 1486 h 1712"/>
                <a:gd name="T76" fmla="*/ 1103 w 1705"/>
                <a:gd name="T77" fmla="*/ 1408 h 1712"/>
                <a:gd name="T78" fmla="*/ 1194 w 1705"/>
                <a:gd name="T79" fmla="*/ 1422 h 1712"/>
                <a:gd name="T80" fmla="*/ 1324 w 1705"/>
                <a:gd name="T81" fmla="*/ 1523 h 1712"/>
                <a:gd name="T82" fmla="*/ 1393 w 1705"/>
                <a:gd name="T83" fmla="*/ 1521 h 1712"/>
                <a:gd name="T84" fmla="*/ 1505 w 1705"/>
                <a:gd name="T85" fmla="*/ 1410 h 1712"/>
                <a:gd name="T86" fmla="*/ 1516 w 1705"/>
                <a:gd name="T87" fmla="*/ 1341 h 1712"/>
                <a:gd name="T88" fmla="*/ 1406 w 1705"/>
                <a:gd name="T89" fmla="*/ 1195 h 1712"/>
                <a:gd name="T90" fmla="*/ 1414 w 1705"/>
                <a:gd name="T91" fmla="*/ 1085 h 1712"/>
                <a:gd name="T92" fmla="*/ 1501 w 1705"/>
                <a:gd name="T93" fmla="*/ 1012 h 1712"/>
                <a:gd name="T94" fmla="*/ 1649 w 1705"/>
                <a:gd name="T95" fmla="*/ 995 h 1712"/>
                <a:gd name="T96" fmla="*/ 1701 w 1705"/>
                <a:gd name="T97" fmla="*/ 954 h 1712"/>
                <a:gd name="T98" fmla="*/ 1705 w 1705"/>
                <a:gd name="T99" fmla="*/ 778 h 1712"/>
                <a:gd name="T100" fmla="*/ 1662 w 1705"/>
                <a:gd name="T101" fmla="*/ 732 h 1712"/>
                <a:gd name="T102" fmla="*/ 1455 w 1705"/>
                <a:gd name="T103" fmla="*/ 692 h 1712"/>
                <a:gd name="T104" fmla="*/ 1404 w 1705"/>
                <a:gd name="T105" fmla="*/ 608 h 1712"/>
                <a:gd name="T106" fmla="*/ 1412 w 1705"/>
                <a:gd name="T107" fmla="*/ 517 h 1712"/>
                <a:gd name="T108" fmla="*/ 1504 w 1705"/>
                <a:gd name="T109" fmla="*/ 396 h 1712"/>
                <a:gd name="T110" fmla="*/ 1521 w 1705"/>
                <a:gd name="T111" fmla="*/ 332 h 1712"/>
                <a:gd name="T112" fmla="*/ 1407 w 1705"/>
                <a:gd name="T113" fmla="*/ 204 h 1712"/>
                <a:gd name="T114" fmla="*/ 996 w 1705"/>
                <a:gd name="T115" fmla="*/ 1003 h 1712"/>
                <a:gd name="T116" fmla="*/ 703 w 1705"/>
                <a:gd name="T117" fmla="*/ 1002 h 1712"/>
                <a:gd name="T118" fmla="*/ 705 w 1705"/>
                <a:gd name="T119" fmla="*/ 710 h 1712"/>
                <a:gd name="T120" fmla="*/ 997 w 1705"/>
                <a:gd name="T121" fmla="*/ 711 h 1712"/>
                <a:gd name="T122" fmla="*/ 996 w 1705"/>
                <a:gd name="T123" fmla="*/ 1003 h 1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05" h="1712">
                  <a:moveTo>
                    <a:pt x="1407" y="204"/>
                  </a:moveTo>
                  <a:cubicBezTo>
                    <a:pt x="1376" y="174"/>
                    <a:pt x="1345" y="201"/>
                    <a:pt x="1345" y="201"/>
                  </a:cubicBezTo>
                  <a:cubicBezTo>
                    <a:pt x="1345" y="201"/>
                    <a:pt x="1289" y="241"/>
                    <a:pt x="1229" y="290"/>
                  </a:cubicBezTo>
                  <a:cubicBezTo>
                    <a:pt x="1169" y="338"/>
                    <a:pt x="1107" y="310"/>
                    <a:pt x="1107" y="310"/>
                  </a:cubicBezTo>
                  <a:cubicBezTo>
                    <a:pt x="1015" y="289"/>
                    <a:pt x="1012" y="230"/>
                    <a:pt x="1012" y="230"/>
                  </a:cubicBezTo>
                  <a:cubicBezTo>
                    <a:pt x="986" y="40"/>
                    <a:pt x="986" y="40"/>
                    <a:pt x="986" y="40"/>
                  </a:cubicBezTo>
                  <a:cubicBezTo>
                    <a:pt x="980" y="1"/>
                    <a:pt x="946" y="0"/>
                    <a:pt x="946" y="0"/>
                  </a:cubicBezTo>
                  <a:cubicBezTo>
                    <a:pt x="777" y="0"/>
                    <a:pt x="777" y="0"/>
                    <a:pt x="777" y="0"/>
                  </a:cubicBezTo>
                  <a:cubicBezTo>
                    <a:pt x="730" y="2"/>
                    <a:pt x="728" y="54"/>
                    <a:pt x="728" y="54"/>
                  </a:cubicBezTo>
                  <a:cubicBezTo>
                    <a:pt x="702" y="227"/>
                    <a:pt x="702" y="227"/>
                    <a:pt x="702" y="227"/>
                  </a:cubicBezTo>
                  <a:cubicBezTo>
                    <a:pt x="696" y="258"/>
                    <a:pt x="628" y="299"/>
                    <a:pt x="628" y="299"/>
                  </a:cubicBezTo>
                  <a:cubicBezTo>
                    <a:pt x="589" y="322"/>
                    <a:pt x="537" y="313"/>
                    <a:pt x="537" y="313"/>
                  </a:cubicBezTo>
                  <a:cubicBezTo>
                    <a:pt x="365" y="184"/>
                    <a:pt x="365" y="184"/>
                    <a:pt x="365" y="184"/>
                  </a:cubicBezTo>
                  <a:cubicBezTo>
                    <a:pt x="342" y="166"/>
                    <a:pt x="312" y="187"/>
                    <a:pt x="312" y="187"/>
                  </a:cubicBezTo>
                  <a:cubicBezTo>
                    <a:pt x="193" y="307"/>
                    <a:pt x="193" y="307"/>
                    <a:pt x="193" y="307"/>
                  </a:cubicBezTo>
                  <a:cubicBezTo>
                    <a:pt x="165" y="336"/>
                    <a:pt x="193" y="367"/>
                    <a:pt x="193" y="367"/>
                  </a:cubicBezTo>
                  <a:cubicBezTo>
                    <a:pt x="199" y="374"/>
                    <a:pt x="314" y="525"/>
                    <a:pt x="314" y="525"/>
                  </a:cubicBezTo>
                  <a:cubicBezTo>
                    <a:pt x="322" y="545"/>
                    <a:pt x="304" y="607"/>
                    <a:pt x="304" y="607"/>
                  </a:cubicBezTo>
                  <a:cubicBezTo>
                    <a:pt x="292" y="669"/>
                    <a:pt x="241" y="696"/>
                    <a:pt x="241" y="696"/>
                  </a:cubicBezTo>
                  <a:cubicBezTo>
                    <a:pt x="46" y="720"/>
                    <a:pt x="46" y="720"/>
                    <a:pt x="46" y="720"/>
                  </a:cubicBezTo>
                  <a:cubicBezTo>
                    <a:pt x="16" y="720"/>
                    <a:pt x="4" y="755"/>
                    <a:pt x="4" y="755"/>
                  </a:cubicBezTo>
                  <a:cubicBezTo>
                    <a:pt x="0" y="936"/>
                    <a:pt x="0" y="936"/>
                    <a:pt x="0" y="936"/>
                  </a:cubicBezTo>
                  <a:cubicBezTo>
                    <a:pt x="2" y="977"/>
                    <a:pt x="51" y="986"/>
                    <a:pt x="51" y="986"/>
                  </a:cubicBezTo>
                  <a:cubicBezTo>
                    <a:pt x="217" y="1012"/>
                    <a:pt x="217" y="1012"/>
                    <a:pt x="217" y="1012"/>
                  </a:cubicBezTo>
                  <a:cubicBezTo>
                    <a:pt x="268" y="1014"/>
                    <a:pt x="298" y="1089"/>
                    <a:pt x="298" y="1089"/>
                  </a:cubicBezTo>
                  <a:cubicBezTo>
                    <a:pt x="321" y="1136"/>
                    <a:pt x="300" y="1189"/>
                    <a:pt x="300" y="1189"/>
                  </a:cubicBezTo>
                  <a:cubicBezTo>
                    <a:pt x="190" y="1322"/>
                    <a:pt x="190" y="1322"/>
                    <a:pt x="190" y="1322"/>
                  </a:cubicBezTo>
                  <a:cubicBezTo>
                    <a:pt x="152" y="1368"/>
                    <a:pt x="194" y="1407"/>
                    <a:pt x="194" y="1407"/>
                  </a:cubicBezTo>
                  <a:cubicBezTo>
                    <a:pt x="297" y="1514"/>
                    <a:pt x="297" y="1514"/>
                    <a:pt x="297" y="1514"/>
                  </a:cubicBezTo>
                  <a:cubicBezTo>
                    <a:pt x="335" y="1550"/>
                    <a:pt x="372" y="1515"/>
                    <a:pt x="372" y="1515"/>
                  </a:cubicBezTo>
                  <a:cubicBezTo>
                    <a:pt x="505" y="1417"/>
                    <a:pt x="505" y="1417"/>
                    <a:pt x="505" y="1417"/>
                  </a:cubicBezTo>
                  <a:cubicBezTo>
                    <a:pt x="551" y="1380"/>
                    <a:pt x="623" y="1421"/>
                    <a:pt x="623" y="1421"/>
                  </a:cubicBezTo>
                  <a:cubicBezTo>
                    <a:pt x="691" y="1446"/>
                    <a:pt x="693" y="1490"/>
                    <a:pt x="693" y="1490"/>
                  </a:cubicBezTo>
                  <a:cubicBezTo>
                    <a:pt x="716" y="1655"/>
                    <a:pt x="716" y="1655"/>
                    <a:pt x="716" y="1655"/>
                  </a:cubicBezTo>
                  <a:cubicBezTo>
                    <a:pt x="718" y="1709"/>
                    <a:pt x="771" y="1712"/>
                    <a:pt x="771" y="1712"/>
                  </a:cubicBezTo>
                  <a:cubicBezTo>
                    <a:pt x="922" y="1712"/>
                    <a:pt x="922" y="1712"/>
                    <a:pt x="922" y="1712"/>
                  </a:cubicBezTo>
                  <a:cubicBezTo>
                    <a:pt x="981" y="1703"/>
                    <a:pt x="980" y="1663"/>
                    <a:pt x="980" y="1663"/>
                  </a:cubicBezTo>
                  <a:cubicBezTo>
                    <a:pt x="1007" y="1486"/>
                    <a:pt x="1007" y="1486"/>
                    <a:pt x="1007" y="1486"/>
                  </a:cubicBezTo>
                  <a:cubicBezTo>
                    <a:pt x="1016" y="1422"/>
                    <a:pt x="1103" y="1408"/>
                    <a:pt x="1103" y="1408"/>
                  </a:cubicBezTo>
                  <a:cubicBezTo>
                    <a:pt x="1163" y="1387"/>
                    <a:pt x="1194" y="1422"/>
                    <a:pt x="1194" y="1422"/>
                  </a:cubicBezTo>
                  <a:cubicBezTo>
                    <a:pt x="1324" y="1523"/>
                    <a:pt x="1324" y="1523"/>
                    <a:pt x="1324" y="1523"/>
                  </a:cubicBezTo>
                  <a:cubicBezTo>
                    <a:pt x="1353" y="1549"/>
                    <a:pt x="1393" y="1521"/>
                    <a:pt x="1393" y="1521"/>
                  </a:cubicBezTo>
                  <a:cubicBezTo>
                    <a:pt x="1505" y="1410"/>
                    <a:pt x="1505" y="1410"/>
                    <a:pt x="1505" y="1410"/>
                  </a:cubicBezTo>
                  <a:cubicBezTo>
                    <a:pt x="1546" y="1372"/>
                    <a:pt x="1516" y="1341"/>
                    <a:pt x="1516" y="1341"/>
                  </a:cubicBezTo>
                  <a:cubicBezTo>
                    <a:pt x="1406" y="1195"/>
                    <a:pt x="1406" y="1195"/>
                    <a:pt x="1406" y="1195"/>
                  </a:cubicBezTo>
                  <a:cubicBezTo>
                    <a:pt x="1378" y="1154"/>
                    <a:pt x="1414" y="1085"/>
                    <a:pt x="1414" y="1085"/>
                  </a:cubicBezTo>
                  <a:cubicBezTo>
                    <a:pt x="1439" y="1013"/>
                    <a:pt x="1501" y="1012"/>
                    <a:pt x="1501" y="1012"/>
                  </a:cubicBezTo>
                  <a:cubicBezTo>
                    <a:pt x="1649" y="995"/>
                    <a:pt x="1649" y="995"/>
                    <a:pt x="1649" y="995"/>
                  </a:cubicBezTo>
                  <a:cubicBezTo>
                    <a:pt x="1688" y="998"/>
                    <a:pt x="1701" y="954"/>
                    <a:pt x="1701" y="954"/>
                  </a:cubicBezTo>
                  <a:cubicBezTo>
                    <a:pt x="1705" y="778"/>
                    <a:pt x="1705" y="778"/>
                    <a:pt x="1705" y="778"/>
                  </a:cubicBezTo>
                  <a:cubicBezTo>
                    <a:pt x="1700" y="733"/>
                    <a:pt x="1662" y="732"/>
                    <a:pt x="1662" y="732"/>
                  </a:cubicBezTo>
                  <a:cubicBezTo>
                    <a:pt x="1455" y="692"/>
                    <a:pt x="1455" y="692"/>
                    <a:pt x="1455" y="692"/>
                  </a:cubicBezTo>
                  <a:cubicBezTo>
                    <a:pt x="1420" y="683"/>
                    <a:pt x="1404" y="608"/>
                    <a:pt x="1404" y="608"/>
                  </a:cubicBezTo>
                  <a:cubicBezTo>
                    <a:pt x="1384" y="551"/>
                    <a:pt x="1412" y="517"/>
                    <a:pt x="1412" y="517"/>
                  </a:cubicBezTo>
                  <a:cubicBezTo>
                    <a:pt x="1504" y="396"/>
                    <a:pt x="1504" y="396"/>
                    <a:pt x="1504" y="396"/>
                  </a:cubicBezTo>
                  <a:cubicBezTo>
                    <a:pt x="1544" y="354"/>
                    <a:pt x="1521" y="332"/>
                    <a:pt x="1521" y="332"/>
                  </a:cubicBezTo>
                  <a:cubicBezTo>
                    <a:pt x="1521" y="332"/>
                    <a:pt x="1438" y="234"/>
                    <a:pt x="1407" y="204"/>
                  </a:cubicBezTo>
                  <a:close/>
                  <a:moveTo>
                    <a:pt x="996" y="1003"/>
                  </a:moveTo>
                  <a:cubicBezTo>
                    <a:pt x="915" y="1084"/>
                    <a:pt x="784" y="1083"/>
                    <a:pt x="703" y="1002"/>
                  </a:cubicBezTo>
                  <a:cubicBezTo>
                    <a:pt x="623" y="921"/>
                    <a:pt x="624" y="790"/>
                    <a:pt x="705" y="710"/>
                  </a:cubicBezTo>
                  <a:cubicBezTo>
                    <a:pt x="786" y="629"/>
                    <a:pt x="917" y="630"/>
                    <a:pt x="997" y="711"/>
                  </a:cubicBezTo>
                  <a:cubicBezTo>
                    <a:pt x="1077" y="792"/>
                    <a:pt x="1077" y="923"/>
                    <a:pt x="996" y="1003"/>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495"/>
            <p:cNvSpPr/>
            <p:nvPr/>
          </p:nvSpPr>
          <p:spPr bwMode="auto">
            <a:xfrm>
              <a:off x="5791621" y="5558806"/>
              <a:ext cx="124417" cy="14071"/>
            </a:xfrm>
            <a:custGeom>
              <a:avLst/>
              <a:gdLst>
                <a:gd name="T0" fmla="*/ 68 w 71"/>
                <a:gd name="T1" fmla="*/ 0 h 8"/>
                <a:gd name="T2" fmla="*/ 2 w 71"/>
                <a:gd name="T3" fmla="*/ 0 h 8"/>
                <a:gd name="T4" fmla="*/ 0 w 71"/>
                <a:gd name="T5" fmla="*/ 4 h 8"/>
                <a:gd name="T6" fmla="*/ 4 w 71"/>
                <a:gd name="T7" fmla="*/ 7 h 8"/>
                <a:gd name="T8" fmla="*/ 8 w 71"/>
                <a:gd name="T9" fmla="*/ 7 h 8"/>
                <a:gd name="T10" fmla="*/ 8 w 71"/>
                <a:gd name="T11" fmla="*/ 7 h 8"/>
                <a:gd name="T12" fmla="*/ 62 w 71"/>
                <a:gd name="T13" fmla="*/ 7 h 8"/>
                <a:gd name="T14" fmla="*/ 68 w 71"/>
                <a:gd name="T15" fmla="*/ 7 h 8"/>
                <a:gd name="T16" fmla="*/ 71 w 71"/>
                <a:gd name="T17" fmla="*/ 4 h 8"/>
                <a:gd name="T18" fmla="*/ 68 w 71"/>
                <a:gd name="T1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8">
                  <a:moveTo>
                    <a:pt x="68" y="0"/>
                  </a:moveTo>
                  <a:cubicBezTo>
                    <a:pt x="2" y="0"/>
                    <a:pt x="2" y="0"/>
                    <a:pt x="2" y="0"/>
                  </a:cubicBezTo>
                  <a:cubicBezTo>
                    <a:pt x="2" y="0"/>
                    <a:pt x="0" y="0"/>
                    <a:pt x="0" y="4"/>
                  </a:cubicBezTo>
                  <a:cubicBezTo>
                    <a:pt x="0" y="8"/>
                    <a:pt x="4" y="7"/>
                    <a:pt x="4" y="7"/>
                  </a:cubicBezTo>
                  <a:cubicBezTo>
                    <a:pt x="8" y="7"/>
                    <a:pt x="8" y="7"/>
                    <a:pt x="8" y="7"/>
                  </a:cubicBezTo>
                  <a:cubicBezTo>
                    <a:pt x="8" y="7"/>
                    <a:pt x="8" y="7"/>
                    <a:pt x="8" y="7"/>
                  </a:cubicBezTo>
                  <a:cubicBezTo>
                    <a:pt x="62" y="7"/>
                    <a:pt x="62" y="7"/>
                    <a:pt x="62" y="7"/>
                  </a:cubicBezTo>
                  <a:cubicBezTo>
                    <a:pt x="68" y="7"/>
                    <a:pt x="68" y="7"/>
                    <a:pt x="68" y="7"/>
                  </a:cubicBezTo>
                  <a:cubicBezTo>
                    <a:pt x="68" y="7"/>
                    <a:pt x="71" y="6"/>
                    <a:pt x="71" y="4"/>
                  </a:cubicBezTo>
                  <a:cubicBezTo>
                    <a:pt x="71" y="1"/>
                    <a:pt x="68" y="0"/>
                    <a:pt x="6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496"/>
            <p:cNvSpPr/>
            <p:nvPr/>
          </p:nvSpPr>
          <p:spPr bwMode="auto">
            <a:xfrm>
              <a:off x="5784956" y="5539550"/>
              <a:ext cx="136267" cy="14071"/>
            </a:xfrm>
            <a:custGeom>
              <a:avLst/>
              <a:gdLst>
                <a:gd name="T0" fmla="*/ 75 w 78"/>
                <a:gd name="T1" fmla="*/ 0 h 8"/>
                <a:gd name="T2" fmla="*/ 3 w 78"/>
                <a:gd name="T3" fmla="*/ 0 h 8"/>
                <a:gd name="T4" fmla="*/ 0 w 78"/>
                <a:gd name="T5" fmla="*/ 4 h 8"/>
                <a:gd name="T6" fmla="*/ 6 w 78"/>
                <a:gd name="T7" fmla="*/ 7 h 8"/>
                <a:gd name="T8" fmla="*/ 72 w 78"/>
                <a:gd name="T9" fmla="*/ 7 h 8"/>
                <a:gd name="T10" fmla="*/ 75 w 78"/>
                <a:gd name="T11" fmla="*/ 7 h 8"/>
                <a:gd name="T12" fmla="*/ 78 w 78"/>
                <a:gd name="T13" fmla="*/ 3 h 8"/>
                <a:gd name="T14" fmla="*/ 75 w 7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8">
                  <a:moveTo>
                    <a:pt x="75" y="0"/>
                  </a:moveTo>
                  <a:cubicBezTo>
                    <a:pt x="3" y="0"/>
                    <a:pt x="3" y="0"/>
                    <a:pt x="3" y="0"/>
                  </a:cubicBezTo>
                  <a:cubicBezTo>
                    <a:pt x="3" y="0"/>
                    <a:pt x="0" y="0"/>
                    <a:pt x="0" y="4"/>
                  </a:cubicBezTo>
                  <a:cubicBezTo>
                    <a:pt x="0" y="8"/>
                    <a:pt x="6" y="7"/>
                    <a:pt x="6" y="7"/>
                  </a:cubicBezTo>
                  <a:cubicBezTo>
                    <a:pt x="72" y="7"/>
                    <a:pt x="72" y="7"/>
                    <a:pt x="72" y="7"/>
                  </a:cubicBezTo>
                  <a:cubicBezTo>
                    <a:pt x="75" y="7"/>
                    <a:pt x="75" y="7"/>
                    <a:pt x="75" y="7"/>
                  </a:cubicBezTo>
                  <a:cubicBezTo>
                    <a:pt x="75" y="7"/>
                    <a:pt x="78" y="7"/>
                    <a:pt x="78" y="3"/>
                  </a:cubicBezTo>
                  <a:cubicBezTo>
                    <a:pt x="78" y="0"/>
                    <a:pt x="75" y="0"/>
                    <a:pt x="75"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Freeform 497"/>
            <p:cNvSpPr/>
            <p:nvPr/>
          </p:nvSpPr>
          <p:spPr bwMode="auto">
            <a:xfrm>
              <a:off x="5784956" y="5501040"/>
              <a:ext cx="136267" cy="12590"/>
            </a:xfrm>
            <a:custGeom>
              <a:avLst/>
              <a:gdLst>
                <a:gd name="T0" fmla="*/ 76 w 78"/>
                <a:gd name="T1" fmla="*/ 0 h 7"/>
                <a:gd name="T2" fmla="*/ 3 w 78"/>
                <a:gd name="T3" fmla="*/ 0 h 7"/>
                <a:gd name="T4" fmla="*/ 0 w 78"/>
                <a:gd name="T5" fmla="*/ 4 h 7"/>
                <a:gd name="T6" fmla="*/ 3 w 78"/>
                <a:gd name="T7" fmla="*/ 7 h 7"/>
                <a:gd name="T8" fmla="*/ 75 w 78"/>
                <a:gd name="T9" fmla="*/ 7 h 7"/>
                <a:gd name="T10" fmla="*/ 78 w 78"/>
                <a:gd name="T11" fmla="*/ 3 h 7"/>
                <a:gd name="T12" fmla="*/ 76 w 78"/>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8" h="7">
                  <a:moveTo>
                    <a:pt x="76" y="0"/>
                  </a:moveTo>
                  <a:cubicBezTo>
                    <a:pt x="3" y="0"/>
                    <a:pt x="3" y="0"/>
                    <a:pt x="3" y="0"/>
                  </a:cubicBezTo>
                  <a:cubicBezTo>
                    <a:pt x="3" y="0"/>
                    <a:pt x="0" y="1"/>
                    <a:pt x="0" y="4"/>
                  </a:cubicBezTo>
                  <a:cubicBezTo>
                    <a:pt x="0" y="7"/>
                    <a:pt x="3" y="7"/>
                    <a:pt x="3" y="7"/>
                  </a:cubicBezTo>
                  <a:cubicBezTo>
                    <a:pt x="75" y="7"/>
                    <a:pt x="75" y="7"/>
                    <a:pt x="75" y="7"/>
                  </a:cubicBezTo>
                  <a:cubicBezTo>
                    <a:pt x="75" y="7"/>
                    <a:pt x="78" y="7"/>
                    <a:pt x="78" y="3"/>
                  </a:cubicBezTo>
                  <a:cubicBezTo>
                    <a:pt x="78" y="0"/>
                    <a:pt x="76" y="0"/>
                    <a:pt x="76"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 name="Freeform 498"/>
            <p:cNvSpPr/>
            <p:nvPr/>
          </p:nvSpPr>
          <p:spPr bwMode="auto">
            <a:xfrm>
              <a:off x="5784956" y="5520295"/>
              <a:ext cx="136267" cy="12590"/>
            </a:xfrm>
            <a:custGeom>
              <a:avLst/>
              <a:gdLst>
                <a:gd name="T0" fmla="*/ 76 w 78"/>
                <a:gd name="T1" fmla="*/ 0 h 7"/>
                <a:gd name="T2" fmla="*/ 3 w 78"/>
                <a:gd name="T3" fmla="*/ 0 h 7"/>
                <a:gd name="T4" fmla="*/ 0 w 78"/>
                <a:gd name="T5" fmla="*/ 4 h 7"/>
                <a:gd name="T6" fmla="*/ 3 w 78"/>
                <a:gd name="T7" fmla="*/ 7 h 7"/>
                <a:gd name="T8" fmla="*/ 75 w 78"/>
                <a:gd name="T9" fmla="*/ 7 h 7"/>
                <a:gd name="T10" fmla="*/ 78 w 78"/>
                <a:gd name="T11" fmla="*/ 3 h 7"/>
                <a:gd name="T12" fmla="*/ 76 w 78"/>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8" h="7">
                  <a:moveTo>
                    <a:pt x="76" y="0"/>
                  </a:moveTo>
                  <a:cubicBezTo>
                    <a:pt x="3" y="0"/>
                    <a:pt x="3" y="0"/>
                    <a:pt x="3" y="0"/>
                  </a:cubicBezTo>
                  <a:cubicBezTo>
                    <a:pt x="3" y="0"/>
                    <a:pt x="0" y="1"/>
                    <a:pt x="0" y="4"/>
                  </a:cubicBezTo>
                  <a:cubicBezTo>
                    <a:pt x="0" y="7"/>
                    <a:pt x="3" y="7"/>
                    <a:pt x="3" y="7"/>
                  </a:cubicBezTo>
                  <a:cubicBezTo>
                    <a:pt x="75" y="7"/>
                    <a:pt x="75" y="7"/>
                    <a:pt x="75" y="7"/>
                  </a:cubicBezTo>
                  <a:cubicBezTo>
                    <a:pt x="75" y="7"/>
                    <a:pt x="78" y="7"/>
                    <a:pt x="78" y="3"/>
                  </a:cubicBezTo>
                  <a:cubicBezTo>
                    <a:pt x="78" y="0"/>
                    <a:pt x="76" y="0"/>
                    <a:pt x="76"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Freeform 499"/>
            <p:cNvSpPr>
              <a:spLocks noEditPoints="1"/>
            </p:cNvSpPr>
            <p:nvPr/>
          </p:nvSpPr>
          <p:spPr bwMode="auto">
            <a:xfrm>
              <a:off x="5690161" y="5090018"/>
              <a:ext cx="324374" cy="402135"/>
            </a:xfrm>
            <a:custGeom>
              <a:avLst/>
              <a:gdLst>
                <a:gd name="T0" fmla="*/ 94 w 185"/>
                <a:gd name="T1" fmla="*/ 0 h 230"/>
                <a:gd name="T2" fmla="*/ 87 w 185"/>
                <a:gd name="T3" fmla="*/ 0 h 230"/>
                <a:gd name="T4" fmla="*/ 8 w 185"/>
                <a:gd name="T5" fmla="*/ 51 h 230"/>
                <a:gd name="T6" fmla="*/ 0 w 185"/>
                <a:gd name="T7" fmla="*/ 92 h 230"/>
                <a:gd name="T8" fmla="*/ 9 w 185"/>
                <a:gd name="T9" fmla="*/ 133 h 230"/>
                <a:gd name="T10" fmla="*/ 25 w 185"/>
                <a:gd name="T11" fmla="*/ 163 h 230"/>
                <a:gd name="T12" fmla="*/ 40 w 185"/>
                <a:gd name="T13" fmla="*/ 193 h 230"/>
                <a:gd name="T14" fmla="*/ 43 w 185"/>
                <a:gd name="T15" fmla="*/ 213 h 230"/>
                <a:gd name="T16" fmla="*/ 55 w 185"/>
                <a:gd name="T17" fmla="*/ 230 h 230"/>
                <a:gd name="T18" fmla="*/ 134 w 185"/>
                <a:gd name="T19" fmla="*/ 229 h 230"/>
                <a:gd name="T20" fmla="*/ 145 w 185"/>
                <a:gd name="T21" fmla="*/ 193 h 230"/>
                <a:gd name="T22" fmla="*/ 160 w 185"/>
                <a:gd name="T23" fmla="*/ 163 h 230"/>
                <a:gd name="T24" fmla="*/ 185 w 185"/>
                <a:gd name="T25" fmla="*/ 92 h 230"/>
                <a:gd name="T26" fmla="*/ 185 w 185"/>
                <a:gd name="T27" fmla="*/ 89 h 230"/>
                <a:gd name="T28" fmla="*/ 176 w 185"/>
                <a:gd name="T29" fmla="*/ 92 h 230"/>
                <a:gd name="T30" fmla="*/ 152 w 185"/>
                <a:gd name="T31" fmla="*/ 158 h 230"/>
                <a:gd name="T32" fmla="*/ 148 w 185"/>
                <a:gd name="T33" fmla="*/ 164 h 230"/>
                <a:gd name="T34" fmla="*/ 148 w 185"/>
                <a:gd name="T35" fmla="*/ 141 h 230"/>
                <a:gd name="T36" fmla="*/ 141 w 185"/>
                <a:gd name="T37" fmla="*/ 122 h 230"/>
                <a:gd name="T38" fmla="*/ 107 w 185"/>
                <a:gd name="T39" fmla="*/ 101 h 230"/>
                <a:gd name="T40" fmla="*/ 101 w 185"/>
                <a:gd name="T41" fmla="*/ 137 h 230"/>
                <a:gd name="T42" fmla="*/ 97 w 185"/>
                <a:gd name="T43" fmla="*/ 117 h 230"/>
                <a:gd name="T44" fmla="*/ 89 w 185"/>
                <a:gd name="T45" fmla="*/ 126 h 230"/>
                <a:gd name="T46" fmla="*/ 85 w 185"/>
                <a:gd name="T47" fmla="*/ 141 h 230"/>
                <a:gd name="T48" fmla="*/ 80 w 185"/>
                <a:gd name="T49" fmla="*/ 101 h 230"/>
                <a:gd name="T50" fmla="*/ 93 w 185"/>
                <a:gd name="T51" fmla="*/ 113 h 230"/>
                <a:gd name="T52" fmla="*/ 107 w 185"/>
                <a:gd name="T53" fmla="*/ 101 h 230"/>
                <a:gd name="T54" fmla="*/ 110 w 185"/>
                <a:gd name="T55" fmla="*/ 85 h 230"/>
                <a:gd name="T56" fmla="*/ 90 w 185"/>
                <a:gd name="T57" fmla="*/ 44 h 230"/>
                <a:gd name="T58" fmla="*/ 77 w 185"/>
                <a:gd name="T59" fmla="*/ 83 h 230"/>
                <a:gd name="T60" fmla="*/ 80 w 185"/>
                <a:gd name="T61" fmla="*/ 99 h 230"/>
                <a:gd name="T62" fmla="*/ 47 w 185"/>
                <a:gd name="T63" fmla="*/ 119 h 230"/>
                <a:gd name="T64" fmla="*/ 38 w 185"/>
                <a:gd name="T65" fmla="*/ 141 h 230"/>
                <a:gd name="T66" fmla="*/ 36 w 185"/>
                <a:gd name="T67" fmla="*/ 159 h 230"/>
                <a:gd name="T68" fmla="*/ 33 w 185"/>
                <a:gd name="T69" fmla="*/ 159 h 230"/>
                <a:gd name="T70" fmla="*/ 17 w 185"/>
                <a:gd name="T71" fmla="*/ 129 h 230"/>
                <a:gd name="T72" fmla="*/ 9 w 185"/>
                <a:gd name="T73" fmla="*/ 87 h 230"/>
                <a:gd name="T74" fmla="*/ 33 w 185"/>
                <a:gd name="T75" fmla="*/ 33 h 230"/>
                <a:gd name="T76" fmla="*/ 93 w 185"/>
                <a:gd name="T77" fmla="*/ 9 h 230"/>
                <a:gd name="T78" fmla="*/ 176 w 185"/>
                <a:gd name="T79" fmla="*/ 9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5" h="230">
                  <a:moveTo>
                    <a:pt x="158" y="26"/>
                  </a:moveTo>
                  <a:cubicBezTo>
                    <a:pt x="142" y="10"/>
                    <a:pt x="120" y="1"/>
                    <a:pt x="94" y="0"/>
                  </a:cubicBezTo>
                  <a:cubicBezTo>
                    <a:pt x="94" y="0"/>
                    <a:pt x="94" y="0"/>
                    <a:pt x="93" y="0"/>
                  </a:cubicBezTo>
                  <a:cubicBezTo>
                    <a:pt x="87" y="0"/>
                    <a:pt x="87" y="0"/>
                    <a:pt x="87" y="0"/>
                  </a:cubicBezTo>
                  <a:cubicBezTo>
                    <a:pt x="63" y="0"/>
                    <a:pt x="44" y="9"/>
                    <a:pt x="27" y="26"/>
                  </a:cubicBezTo>
                  <a:cubicBezTo>
                    <a:pt x="20" y="33"/>
                    <a:pt x="13" y="40"/>
                    <a:pt x="8" y="51"/>
                  </a:cubicBezTo>
                  <a:cubicBezTo>
                    <a:pt x="3" y="62"/>
                    <a:pt x="0" y="74"/>
                    <a:pt x="0" y="87"/>
                  </a:cubicBezTo>
                  <a:cubicBezTo>
                    <a:pt x="0" y="92"/>
                    <a:pt x="0" y="92"/>
                    <a:pt x="0" y="92"/>
                  </a:cubicBezTo>
                  <a:cubicBezTo>
                    <a:pt x="0" y="93"/>
                    <a:pt x="0" y="93"/>
                    <a:pt x="0" y="93"/>
                  </a:cubicBezTo>
                  <a:cubicBezTo>
                    <a:pt x="1" y="109"/>
                    <a:pt x="4" y="122"/>
                    <a:pt x="9" y="133"/>
                  </a:cubicBezTo>
                  <a:cubicBezTo>
                    <a:pt x="13" y="142"/>
                    <a:pt x="18" y="151"/>
                    <a:pt x="23" y="160"/>
                  </a:cubicBezTo>
                  <a:cubicBezTo>
                    <a:pt x="25" y="163"/>
                    <a:pt x="25" y="163"/>
                    <a:pt x="25" y="163"/>
                  </a:cubicBezTo>
                  <a:cubicBezTo>
                    <a:pt x="26" y="165"/>
                    <a:pt x="27" y="167"/>
                    <a:pt x="28" y="169"/>
                  </a:cubicBezTo>
                  <a:cubicBezTo>
                    <a:pt x="33" y="177"/>
                    <a:pt x="37" y="184"/>
                    <a:pt x="40" y="193"/>
                  </a:cubicBezTo>
                  <a:cubicBezTo>
                    <a:pt x="41" y="197"/>
                    <a:pt x="41" y="201"/>
                    <a:pt x="42" y="205"/>
                  </a:cubicBezTo>
                  <a:cubicBezTo>
                    <a:pt x="42" y="208"/>
                    <a:pt x="42" y="210"/>
                    <a:pt x="43" y="213"/>
                  </a:cubicBezTo>
                  <a:cubicBezTo>
                    <a:pt x="44" y="220"/>
                    <a:pt x="49" y="225"/>
                    <a:pt x="52" y="229"/>
                  </a:cubicBezTo>
                  <a:cubicBezTo>
                    <a:pt x="53" y="230"/>
                    <a:pt x="54" y="230"/>
                    <a:pt x="55" y="230"/>
                  </a:cubicBezTo>
                  <a:cubicBezTo>
                    <a:pt x="130" y="230"/>
                    <a:pt x="130" y="230"/>
                    <a:pt x="130" y="230"/>
                  </a:cubicBezTo>
                  <a:cubicBezTo>
                    <a:pt x="132" y="230"/>
                    <a:pt x="133" y="230"/>
                    <a:pt x="134" y="229"/>
                  </a:cubicBezTo>
                  <a:cubicBezTo>
                    <a:pt x="140" y="223"/>
                    <a:pt x="141" y="214"/>
                    <a:pt x="142" y="205"/>
                  </a:cubicBezTo>
                  <a:cubicBezTo>
                    <a:pt x="143" y="201"/>
                    <a:pt x="144" y="197"/>
                    <a:pt x="145" y="193"/>
                  </a:cubicBezTo>
                  <a:cubicBezTo>
                    <a:pt x="148" y="185"/>
                    <a:pt x="152" y="176"/>
                    <a:pt x="156" y="168"/>
                  </a:cubicBezTo>
                  <a:cubicBezTo>
                    <a:pt x="158" y="166"/>
                    <a:pt x="159" y="164"/>
                    <a:pt x="160" y="163"/>
                  </a:cubicBezTo>
                  <a:cubicBezTo>
                    <a:pt x="161" y="160"/>
                    <a:pt x="162" y="157"/>
                    <a:pt x="164" y="155"/>
                  </a:cubicBezTo>
                  <a:cubicBezTo>
                    <a:pt x="173" y="137"/>
                    <a:pt x="184" y="119"/>
                    <a:pt x="185" y="92"/>
                  </a:cubicBezTo>
                  <a:cubicBezTo>
                    <a:pt x="185" y="92"/>
                    <a:pt x="185" y="92"/>
                    <a:pt x="185" y="92"/>
                  </a:cubicBezTo>
                  <a:cubicBezTo>
                    <a:pt x="185" y="89"/>
                    <a:pt x="185" y="89"/>
                    <a:pt x="185" y="89"/>
                  </a:cubicBezTo>
                  <a:cubicBezTo>
                    <a:pt x="184" y="64"/>
                    <a:pt x="175" y="43"/>
                    <a:pt x="158" y="26"/>
                  </a:cubicBezTo>
                  <a:close/>
                  <a:moveTo>
                    <a:pt x="176" y="92"/>
                  </a:moveTo>
                  <a:cubicBezTo>
                    <a:pt x="174" y="116"/>
                    <a:pt x="165" y="133"/>
                    <a:pt x="156" y="150"/>
                  </a:cubicBezTo>
                  <a:cubicBezTo>
                    <a:pt x="154" y="153"/>
                    <a:pt x="153" y="156"/>
                    <a:pt x="152" y="158"/>
                  </a:cubicBezTo>
                  <a:cubicBezTo>
                    <a:pt x="151" y="160"/>
                    <a:pt x="149" y="162"/>
                    <a:pt x="148" y="164"/>
                  </a:cubicBezTo>
                  <a:cubicBezTo>
                    <a:pt x="148" y="164"/>
                    <a:pt x="148" y="164"/>
                    <a:pt x="148" y="164"/>
                  </a:cubicBezTo>
                  <a:cubicBezTo>
                    <a:pt x="148" y="161"/>
                    <a:pt x="148" y="159"/>
                    <a:pt x="149" y="154"/>
                  </a:cubicBezTo>
                  <a:cubicBezTo>
                    <a:pt x="150" y="148"/>
                    <a:pt x="148" y="144"/>
                    <a:pt x="148" y="141"/>
                  </a:cubicBezTo>
                  <a:cubicBezTo>
                    <a:pt x="147" y="137"/>
                    <a:pt x="145" y="129"/>
                    <a:pt x="145" y="129"/>
                  </a:cubicBezTo>
                  <a:cubicBezTo>
                    <a:pt x="145" y="120"/>
                    <a:pt x="141" y="122"/>
                    <a:pt x="141" y="122"/>
                  </a:cubicBezTo>
                  <a:cubicBezTo>
                    <a:pt x="139" y="118"/>
                    <a:pt x="117" y="110"/>
                    <a:pt x="117" y="110"/>
                  </a:cubicBezTo>
                  <a:cubicBezTo>
                    <a:pt x="107" y="101"/>
                    <a:pt x="107" y="101"/>
                    <a:pt x="107" y="101"/>
                  </a:cubicBezTo>
                  <a:cubicBezTo>
                    <a:pt x="109" y="103"/>
                    <a:pt x="109" y="103"/>
                    <a:pt x="109" y="103"/>
                  </a:cubicBezTo>
                  <a:cubicBezTo>
                    <a:pt x="109" y="111"/>
                    <a:pt x="101" y="137"/>
                    <a:pt x="101" y="137"/>
                  </a:cubicBezTo>
                  <a:cubicBezTo>
                    <a:pt x="102" y="134"/>
                    <a:pt x="96" y="124"/>
                    <a:pt x="96" y="124"/>
                  </a:cubicBezTo>
                  <a:cubicBezTo>
                    <a:pt x="95" y="123"/>
                    <a:pt x="97" y="117"/>
                    <a:pt x="97" y="117"/>
                  </a:cubicBezTo>
                  <a:cubicBezTo>
                    <a:pt x="90" y="109"/>
                    <a:pt x="86" y="118"/>
                    <a:pt x="86" y="118"/>
                  </a:cubicBezTo>
                  <a:cubicBezTo>
                    <a:pt x="85" y="120"/>
                    <a:pt x="89" y="126"/>
                    <a:pt x="89" y="126"/>
                  </a:cubicBezTo>
                  <a:cubicBezTo>
                    <a:pt x="88" y="127"/>
                    <a:pt x="88" y="133"/>
                    <a:pt x="88" y="133"/>
                  </a:cubicBezTo>
                  <a:cubicBezTo>
                    <a:pt x="87" y="135"/>
                    <a:pt x="85" y="141"/>
                    <a:pt x="85" y="141"/>
                  </a:cubicBezTo>
                  <a:cubicBezTo>
                    <a:pt x="80" y="128"/>
                    <a:pt x="78" y="103"/>
                    <a:pt x="78" y="103"/>
                  </a:cubicBezTo>
                  <a:cubicBezTo>
                    <a:pt x="77" y="102"/>
                    <a:pt x="80" y="101"/>
                    <a:pt x="80" y="101"/>
                  </a:cubicBezTo>
                  <a:cubicBezTo>
                    <a:pt x="82" y="104"/>
                    <a:pt x="82" y="104"/>
                    <a:pt x="82" y="104"/>
                  </a:cubicBezTo>
                  <a:cubicBezTo>
                    <a:pt x="84" y="108"/>
                    <a:pt x="93" y="113"/>
                    <a:pt x="93" y="113"/>
                  </a:cubicBezTo>
                  <a:cubicBezTo>
                    <a:pt x="102" y="107"/>
                    <a:pt x="102" y="107"/>
                    <a:pt x="102" y="107"/>
                  </a:cubicBezTo>
                  <a:cubicBezTo>
                    <a:pt x="108" y="104"/>
                    <a:pt x="107" y="101"/>
                    <a:pt x="107" y="101"/>
                  </a:cubicBezTo>
                  <a:cubicBezTo>
                    <a:pt x="106" y="100"/>
                    <a:pt x="106" y="94"/>
                    <a:pt x="106" y="94"/>
                  </a:cubicBezTo>
                  <a:cubicBezTo>
                    <a:pt x="107" y="93"/>
                    <a:pt x="110" y="85"/>
                    <a:pt x="110" y="85"/>
                  </a:cubicBezTo>
                  <a:cubicBezTo>
                    <a:pt x="114" y="80"/>
                    <a:pt x="113" y="71"/>
                    <a:pt x="113" y="71"/>
                  </a:cubicBezTo>
                  <a:cubicBezTo>
                    <a:pt x="119" y="41"/>
                    <a:pt x="90" y="44"/>
                    <a:pt x="90" y="44"/>
                  </a:cubicBezTo>
                  <a:cubicBezTo>
                    <a:pt x="69" y="46"/>
                    <a:pt x="75" y="72"/>
                    <a:pt x="75" y="72"/>
                  </a:cubicBezTo>
                  <a:cubicBezTo>
                    <a:pt x="72" y="73"/>
                    <a:pt x="77" y="83"/>
                    <a:pt x="77" y="83"/>
                  </a:cubicBezTo>
                  <a:cubicBezTo>
                    <a:pt x="76" y="84"/>
                    <a:pt x="79" y="91"/>
                    <a:pt x="79" y="91"/>
                  </a:cubicBezTo>
                  <a:cubicBezTo>
                    <a:pt x="80" y="99"/>
                    <a:pt x="80" y="99"/>
                    <a:pt x="80" y="99"/>
                  </a:cubicBezTo>
                  <a:cubicBezTo>
                    <a:pt x="78" y="100"/>
                    <a:pt x="71" y="109"/>
                    <a:pt x="71" y="109"/>
                  </a:cubicBezTo>
                  <a:cubicBezTo>
                    <a:pt x="59" y="109"/>
                    <a:pt x="47" y="119"/>
                    <a:pt x="47" y="119"/>
                  </a:cubicBezTo>
                  <a:cubicBezTo>
                    <a:pt x="40" y="118"/>
                    <a:pt x="41" y="123"/>
                    <a:pt x="41" y="129"/>
                  </a:cubicBezTo>
                  <a:cubicBezTo>
                    <a:pt x="41" y="134"/>
                    <a:pt x="41" y="133"/>
                    <a:pt x="38" y="141"/>
                  </a:cubicBezTo>
                  <a:cubicBezTo>
                    <a:pt x="35" y="148"/>
                    <a:pt x="39" y="144"/>
                    <a:pt x="37" y="148"/>
                  </a:cubicBezTo>
                  <a:cubicBezTo>
                    <a:pt x="36" y="151"/>
                    <a:pt x="36" y="154"/>
                    <a:pt x="36" y="159"/>
                  </a:cubicBezTo>
                  <a:cubicBezTo>
                    <a:pt x="36" y="160"/>
                    <a:pt x="36" y="162"/>
                    <a:pt x="36" y="163"/>
                  </a:cubicBezTo>
                  <a:cubicBezTo>
                    <a:pt x="35" y="162"/>
                    <a:pt x="34" y="160"/>
                    <a:pt x="33" y="159"/>
                  </a:cubicBezTo>
                  <a:cubicBezTo>
                    <a:pt x="31" y="155"/>
                    <a:pt x="31" y="155"/>
                    <a:pt x="31" y="155"/>
                  </a:cubicBezTo>
                  <a:cubicBezTo>
                    <a:pt x="26" y="147"/>
                    <a:pt x="21" y="138"/>
                    <a:pt x="17" y="129"/>
                  </a:cubicBezTo>
                  <a:cubicBezTo>
                    <a:pt x="12" y="119"/>
                    <a:pt x="10" y="108"/>
                    <a:pt x="9" y="92"/>
                  </a:cubicBezTo>
                  <a:cubicBezTo>
                    <a:pt x="9" y="87"/>
                    <a:pt x="9" y="87"/>
                    <a:pt x="9" y="87"/>
                  </a:cubicBezTo>
                  <a:cubicBezTo>
                    <a:pt x="10" y="75"/>
                    <a:pt x="12" y="65"/>
                    <a:pt x="17" y="55"/>
                  </a:cubicBezTo>
                  <a:cubicBezTo>
                    <a:pt x="21" y="46"/>
                    <a:pt x="27" y="39"/>
                    <a:pt x="33" y="33"/>
                  </a:cubicBezTo>
                  <a:cubicBezTo>
                    <a:pt x="48" y="17"/>
                    <a:pt x="66" y="10"/>
                    <a:pt x="87" y="9"/>
                  </a:cubicBezTo>
                  <a:cubicBezTo>
                    <a:pt x="93" y="9"/>
                    <a:pt x="93" y="9"/>
                    <a:pt x="93" y="9"/>
                  </a:cubicBezTo>
                  <a:cubicBezTo>
                    <a:pt x="117" y="10"/>
                    <a:pt x="137" y="18"/>
                    <a:pt x="151" y="32"/>
                  </a:cubicBezTo>
                  <a:cubicBezTo>
                    <a:pt x="167" y="48"/>
                    <a:pt x="175" y="67"/>
                    <a:pt x="176" y="90"/>
                  </a:cubicBezTo>
                  <a:lnTo>
                    <a:pt x="176" y="9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 name="Freeform 500"/>
            <p:cNvSpPr/>
            <p:nvPr/>
          </p:nvSpPr>
          <p:spPr bwMode="auto">
            <a:xfrm>
              <a:off x="6883236" y="5084093"/>
              <a:ext cx="430277" cy="369550"/>
            </a:xfrm>
            <a:custGeom>
              <a:avLst/>
              <a:gdLst>
                <a:gd name="T0" fmla="*/ 164 w 246"/>
                <a:gd name="T1" fmla="*/ 0 h 211"/>
                <a:gd name="T2" fmla="*/ 81 w 246"/>
                <a:gd name="T3" fmla="*/ 0 h 211"/>
                <a:gd name="T4" fmla="*/ 0 w 246"/>
                <a:gd name="T5" fmla="*/ 68 h 211"/>
                <a:gd name="T6" fmla="*/ 25 w 246"/>
                <a:gd name="T7" fmla="*/ 68 h 211"/>
                <a:gd name="T8" fmla="*/ 84 w 246"/>
                <a:gd name="T9" fmla="*/ 23 h 211"/>
                <a:gd name="T10" fmla="*/ 161 w 246"/>
                <a:gd name="T11" fmla="*/ 23 h 211"/>
                <a:gd name="T12" fmla="*/ 222 w 246"/>
                <a:gd name="T13" fmla="*/ 85 h 211"/>
                <a:gd name="T14" fmla="*/ 161 w 246"/>
                <a:gd name="T15" fmla="*/ 146 h 211"/>
                <a:gd name="T16" fmla="*/ 123 w 246"/>
                <a:gd name="T17" fmla="*/ 146 h 211"/>
                <a:gd name="T18" fmla="*/ 123 w 246"/>
                <a:gd name="T19" fmla="*/ 155 h 211"/>
                <a:gd name="T20" fmla="*/ 123 w 246"/>
                <a:gd name="T21" fmla="*/ 160 h 211"/>
                <a:gd name="T22" fmla="*/ 123 w 246"/>
                <a:gd name="T23" fmla="*/ 168 h 211"/>
                <a:gd name="T24" fmla="*/ 139 w 246"/>
                <a:gd name="T25" fmla="*/ 168 h 211"/>
                <a:gd name="T26" fmla="*/ 189 w 246"/>
                <a:gd name="T27" fmla="*/ 211 h 211"/>
                <a:gd name="T28" fmla="*/ 186 w 246"/>
                <a:gd name="T29" fmla="*/ 165 h 211"/>
                <a:gd name="T30" fmla="*/ 246 w 246"/>
                <a:gd name="T31" fmla="*/ 86 h 211"/>
                <a:gd name="T32" fmla="*/ 246 w 246"/>
                <a:gd name="T33" fmla="*/ 82 h 211"/>
                <a:gd name="T34" fmla="*/ 164 w 246"/>
                <a:gd name="T35"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6" h="211">
                  <a:moveTo>
                    <a:pt x="164" y="0"/>
                  </a:moveTo>
                  <a:cubicBezTo>
                    <a:pt x="81" y="0"/>
                    <a:pt x="81" y="0"/>
                    <a:pt x="81" y="0"/>
                  </a:cubicBezTo>
                  <a:cubicBezTo>
                    <a:pt x="41" y="0"/>
                    <a:pt x="7" y="29"/>
                    <a:pt x="0" y="68"/>
                  </a:cubicBezTo>
                  <a:cubicBezTo>
                    <a:pt x="25" y="68"/>
                    <a:pt x="25" y="68"/>
                    <a:pt x="25" y="68"/>
                  </a:cubicBezTo>
                  <a:cubicBezTo>
                    <a:pt x="33" y="42"/>
                    <a:pt x="56" y="23"/>
                    <a:pt x="84" y="23"/>
                  </a:cubicBezTo>
                  <a:cubicBezTo>
                    <a:pt x="161" y="23"/>
                    <a:pt x="161" y="23"/>
                    <a:pt x="161" y="23"/>
                  </a:cubicBezTo>
                  <a:cubicBezTo>
                    <a:pt x="195" y="23"/>
                    <a:pt x="222" y="51"/>
                    <a:pt x="222" y="85"/>
                  </a:cubicBezTo>
                  <a:cubicBezTo>
                    <a:pt x="222" y="119"/>
                    <a:pt x="195" y="146"/>
                    <a:pt x="161" y="146"/>
                  </a:cubicBezTo>
                  <a:cubicBezTo>
                    <a:pt x="123" y="146"/>
                    <a:pt x="123" y="146"/>
                    <a:pt x="123" y="146"/>
                  </a:cubicBezTo>
                  <a:cubicBezTo>
                    <a:pt x="123" y="149"/>
                    <a:pt x="123" y="152"/>
                    <a:pt x="123" y="155"/>
                  </a:cubicBezTo>
                  <a:cubicBezTo>
                    <a:pt x="123" y="160"/>
                    <a:pt x="123" y="160"/>
                    <a:pt x="123" y="160"/>
                  </a:cubicBezTo>
                  <a:cubicBezTo>
                    <a:pt x="123" y="162"/>
                    <a:pt x="123" y="165"/>
                    <a:pt x="123" y="168"/>
                  </a:cubicBezTo>
                  <a:cubicBezTo>
                    <a:pt x="139" y="168"/>
                    <a:pt x="139" y="168"/>
                    <a:pt x="139" y="168"/>
                  </a:cubicBezTo>
                  <a:cubicBezTo>
                    <a:pt x="189" y="211"/>
                    <a:pt x="189" y="211"/>
                    <a:pt x="189" y="211"/>
                  </a:cubicBezTo>
                  <a:cubicBezTo>
                    <a:pt x="186" y="165"/>
                    <a:pt x="186" y="165"/>
                    <a:pt x="186" y="165"/>
                  </a:cubicBezTo>
                  <a:cubicBezTo>
                    <a:pt x="220" y="156"/>
                    <a:pt x="246" y="124"/>
                    <a:pt x="246" y="86"/>
                  </a:cubicBezTo>
                  <a:cubicBezTo>
                    <a:pt x="246" y="82"/>
                    <a:pt x="246" y="82"/>
                    <a:pt x="246" y="82"/>
                  </a:cubicBezTo>
                  <a:cubicBezTo>
                    <a:pt x="246" y="37"/>
                    <a:pt x="210" y="0"/>
                    <a:pt x="164"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Freeform 501"/>
            <p:cNvSpPr/>
            <p:nvPr/>
          </p:nvSpPr>
          <p:spPr bwMode="auto">
            <a:xfrm>
              <a:off x="6866944" y="5366255"/>
              <a:ext cx="17774" cy="39991"/>
            </a:xfrm>
            <a:custGeom>
              <a:avLst/>
              <a:gdLst>
                <a:gd name="T0" fmla="*/ 0 w 10"/>
                <a:gd name="T1" fmla="*/ 0 h 23"/>
                <a:gd name="T2" fmla="*/ 0 w 10"/>
                <a:gd name="T3" fmla="*/ 23 h 23"/>
                <a:gd name="T4" fmla="*/ 8 w 10"/>
                <a:gd name="T5" fmla="*/ 19 h 23"/>
                <a:gd name="T6" fmla="*/ 10 w 10"/>
                <a:gd name="T7" fmla="*/ 11 h 23"/>
                <a:gd name="T8" fmla="*/ 8 w 10"/>
                <a:gd name="T9" fmla="*/ 4 h 23"/>
                <a:gd name="T10" fmla="*/ 0 w 10"/>
                <a:gd name="T11" fmla="*/ 0 h 23"/>
              </a:gdLst>
              <a:ahLst/>
              <a:cxnLst>
                <a:cxn ang="0">
                  <a:pos x="T0" y="T1"/>
                </a:cxn>
                <a:cxn ang="0">
                  <a:pos x="T2" y="T3"/>
                </a:cxn>
                <a:cxn ang="0">
                  <a:pos x="T4" y="T5"/>
                </a:cxn>
                <a:cxn ang="0">
                  <a:pos x="T6" y="T7"/>
                </a:cxn>
                <a:cxn ang="0">
                  <a:pos x="T8" y="T9"/>
                </a:cxn>
                <a:cxn ang="0">
                  <a:pos x="T10" y="T11"/>
                </a:cxn>
              </a:cxnLst>
              <a:rect l="0" t="0" r="r" b="b"/>
              <a:pathLst>
                <a:path w="10" h="23">
                  <a:moveTo>
                    <a:pt x="0" y="0"/>
                  </a:moveTo>
                  <a:cubicBezTo>
                    <a:pt x="0" y="23"/>
                    <a:pt x="0" y="23"/>
                    <a:pt x="0" y="23"/>
                  </a:cubicBezTo>
                  <a:cubicBezTo>
                    <a:pt x="3" y="22"/>
                    <a:pt x="6" y="21"/>
                    <a:pt x="8" y="19"/>
                  </a:cubicBezTo>
                  <a:cubicBezTo>
                    <a:pt x="9" y="17"/>
                    <a:pt x="10" y="14"/>
                    <a:pt x="10" y="11"/>
                  </a:cubicBezTo>
                  <a:cubicBezTo>
                    <a:pt x="10" y="8"/>
                    <a:pt x="10" y="6"/>
                    <a:pt x="8" y="4"/>
                  </a:cubicBezTo>
                  <a:cubicBezTo>
                    <a:pt x="7" y="3"/>
                    <a:pt x="4"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Freeform 502"/>
            <p:cNvSpPr>
              <a:spLocks noEditPoints="1"/>
            </p:cNvSpPr>
            <p:nvPr/>
          </p:nvSpPr>
          <p:spPr bwMode="auto">
            <a:xfrm>
              <a:off x="6775852" y="5277385"/>
              <a:ext cx="174036" cy="173296"/>
            </a:xfrm>
            <a:custGeom>
              <a:avLst/>
              <a:gdLst>
                <a:gd name="T0" fmla="*/ 50 w 99"/>
                <a:gd name="T1" fmla="*/ 0 h 99"/>
                <a:gd name="T2" fmla="*/ 0 w 99"/>
                <a:gd name="T3" fmla="*/ 49 h 99"/>
                <a:gd name="T4" fmla="*/ 50 w 99"/>
                <a:gd name="T5" fmla="*/ 99 h 99"/>
                <a:gd name="T6" fmla="*/ 99 w 99"/>
                <a:gd name="T7" fmla="*/ 49 h 99"/>
                <a:gd name="T8" fmla="*/ 50 w 99"/>
                <a:gd name="T9" fmla="*/ 0 h 99"/>
                <a:gd name="T10" fmla="*/ 65 w 99"/>
                <a:gd name="T11" fmla="*/ 74 h 99"/>
                <a:gd name="T12" fmla="*/ 52 w 99"/>
                <a:gd name="T13" fmla="*/ 80 h 99"/>
                <a:gd name="T14" fmla="*/ 52 w 99"/>
                <a:gd name="T15" fmla="*/ 87 h 99"/>
                <a:gd name="T16" fmla="*/ 48 w 99"/>
                <a:gd name="T17" fmla="*/ 87 h 99"/>
                <a:gd name="T18" fmla="*/ 48 w 99"/>
                <a:gd name="T19" fmla="*/ 80 h 99"/>
                <a:gd name="T20" fmla="*/ 39 w 99"/>
                <a:gd name="T21" fmla="*/ 77 h 99"/>
                <a:gd name="T22" fmla="*/ 33 w 99"/>
                <a:gd name="T23" fmla="*/ 72 h 99"/>
                <a:gd name="T24" fmla="*/ 30 w 99"/>
                <a:gd name="T25" fmla="*/ 62 h 99"/>
                <a:gd name="T26" fmla="*/ 38 w 99"/>
                <a:gd name="T27" fmla="*/ 60 h 99"/>
                <a:gd name="T28" fmla="*/ 41 w 99"/>
                <a:gd name="T29" fmla="*/ 69 h 99"/>
                <a:gd name="T30" fmla="*/ 48 w 99"/>
                <a:gd name="T31" fmla="*/ 74 h 99"/>
                <a:gd name="T32" fmla="*/ 48 w 99"/>
                <a:gd name="T33" fmla="*/ 50 h 99"/>
                <a:gd name="T34" fmla="*/ 39 w 99"/>
                <a:gd name="T35" fmla="*/ 47 h 99"/>
                <a:gd name="T36" fmla="*/ 33 w 99"/>
                <a:gd name="T37" fmla="*/ 41 h 99"/>
                <a:gd name="T38" fmla="*/ 31 w 99"/>
                <a:gd name="T39" fmla="*/ 33 h 99"/>
                <a:gd name="T40" fmla="*/ 37 w 99"/>
                <a:gd name="T41" fmla="*/ 20 h 99"/>
                <a:gd name="T42" fmla="*/ 48 w 99"/>
                <a:gd name="T43" fmla="*/ 16 h 99"/>
                <a:gd name="T44" fmla="*/ 48 w 99"/>
                <a:gd name="T45" fmla="*/ 13 h 99"/>
                <a:gd name="T46" fmla="*/ 52 w 99"/>
                <a:gd name="T47" fmla="*/ 13 h 99"/>
                <a:gd name="T48" fmla="*/ 52 w 99"/>
                <a:gd name="T49" fmla="*/ 16 h 99"/>
                <a:gd name="T50" fmla="*/ 63 w 99"/>
                <a:gd name="T51" fmla="*/ 20 h 99"/>
                <a:gd name="T52" fmla="*/ 68 w 99"/>
                <a:gd name="T53" fmla="*/ 31 h 99"/>
                <a:gd name="T54" fmla="*/ 61 w 99"/>
                <a:gd name="T55" fmla="*/ 32 h 99"/>
                <a:gd name="T56" fmla="*/ 58 w 99"/>
                <a:gd name="T57" fmla="*/ 26 h 99"/>
                <a:gd name="T58" fmla="*/ 52 w 99"/>
                <a:gd name="T59" fmla="*/ 23 h 99"/>
                <a:gd name="T60" fmla="*/ 52 w 99"/>
                <a:gd name="T61" fmla="*/ 44 h 99"/>
                <a:gd name="T62" fmla="*/ 60 w 99"/>
                <a:gd name="T63" fmla="*/ 46 h 99"/>
                <a:gd name="T64" fmla="*/ 65 w 99"/>
                <a:gd name="T65" fmla="*/ 50 h 99"/>
                <a:gd name="T66" fmla="*/ 69 w 99"/>
                <a:gd name="T67" fmla="*/ 55 h 99"/>
                <a:gd name="T68" fmla="*/ 70 w 99"/>
                <a:gd name="T69" fmla="*/ 61 h 99"/>
                <a:gd name="T70" fmla="*/ 65 w 99"/>
                <a:gd name="T71" fmla="*/ 74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9" h="99">
                  <a:moveTo>
                    <a:pt x="50" y="0"/>
                  </a:moveTo>
                  <a:cubicBezTo>
                    <a:pt x="22" y="0"/>
                    <a:pt x="0" y="22"/>
                    <a:pt x="0" y="49"/>
                  </a:cubicBezTo>
                  <a:cubicBezTo>
                    <a:pt x="0" y="77"/>
                    <a:pt x="22" y="99"/>
                    <a:pt x="50" y="99"/>
                  </a:cubicBezTo>
                  <a:cubicBezTo>
                    <a:pt x="77" y="99"/>
                    <a:pt x="99" y="77"/>
                    <a:pt x="99" y="49"/>
                  </a:cubicBezTo>
                  <a:cubicBezTo>
                    <a:pt x="99" y="22"/>
                    <a:pt x="77" y="0"/>
                    <a:pt x="50" y="0"/>
                  </a:cubicBezTo>
                  <a:close/>
                  <a:moveTo>
                    <a:pt x="65" y="74"/>
                  </a:moveTo>
                  <a:cubicBezTo>
                    <a:pt x="62" y="78"/>
                    <a:pt x="58" y="79"/>
                    <a:pt x="52" y="80"/>
                  </a:cubicBezTo>
                  <a:cubicBezTo>
                    <a:pt x="52" y="87"/>
                    <a:pt x="52" y="87"/>
                    <a:pt x="52" y="87"/>
                  </a:cubicBezTo>
                  <a:cubicBezTo>
                    <a:pt x="48" y="87"/>
                    <a:pt x="48" y="87"/>
                    <a:pt x="48" y="87"/>
                  </a:cubicBezTo>
                  <a:cubicBezTo>
                    <a:pt x="48" y="80"/>
                    <a:pt x="48" y="80"/>
                    <a:pt x="48" y="80"/>
                  </a:cubicBezTo>
                  <a:cubicBezTo>
                    <a:pt x="44" y="79"/>
                    <a:pt x="41" y="79"/>
                    <a:pt x="39" y="77"/>
                  </a:cubicBezTo>
                  <a:cubicBezTo>
                    <a:pt x="37" y="76"/>
                    <a:pt x="35" y="74"/>
                    <a:pt x="33" y="72"/>
                  </a:cubicBezTo>
                  <a:cubicBezTo>
                    <a:pt x="31" y="69"/>
                    <a:pt x="30" y="66"/>
                    <a:pt x="30" y="62"/>
                  </a:cubicBezTo>
                  <a:cubicBezTo>
                    <a:pt x="38" y="60"/>
                    <a:pt x="38" y="60"/>
                    <a:pt x="38" y="60"/>
                  </a:cubicBezTo>
                  <a:cubicBezTo>
                    <a:pt x="38" y="64"/>
                    <a:pt x="39" y="67"/>
                    <a:pt x="41" y="69"/>
                  </a:cubicBezTo>
                  <a:cubicBezTo>
                    <a:pt x="43" y="72"/>
                    <a:pt x="45" y="73"/>
                    <a:pt x="48" y="74"/>
                  </a:cubicBezTo>
                  <a:cubicBezTo>
                    <a:pt x="48" y="50"/>
                    <a:pt x="48" y="50"/>
                    <a:pt x="48" y="50"/>
                  </a:cubicBezTo>
                  <a:cubicBezTo>
                    <a:pt x="45" y="49"/>
                    <a:pt x="42" y="48"/>
                    <a:pt x="39" y="47"/>
                  </a:cubicBezTo>
                  <a:cubicBezTo>
                    <a:pt x="36" y="45"/>
                    <a:pt x="35" y="43"/>
                    <a:pt x="33" y="41"/>
                  </a:cubicBezTo>
                  <a:cubicBezTo>
                    <a:pt x="32" y="39"/>
                    <a:pt x="31" y="36"/>
                    <a:pt x="31" y="33"/>
                  </a:cubicBezTo>
                  <a:cubicBezTo>
                    <a:pt x="31" y="28"/>
                    <a:pt x="33" y="24"/>
                    <a:pt x="37" y="20"/>
                  </a:cubicBezTo>
                  <a:cubicBezTo>
                    <a:pt x="39" y="18"/>
                    <a:pt x="43" y="17"/>
                    <a:pt x="48" y="16"/>
                  </a:cubicBezTo>
                  <a:cubicBezTo>
                    <a:pt x="48" y="13"/>
                    <a:pt x="48" y="13"/>
                    <a:pt x="48" y="13"/>
                  </a:cubicBezTo>
                  <a:cubicBezTo>
                    <a:pt x="52" y="13"/>
                    <a:pt x="52" y="13"/>
                    <a:pt x="52" y="13"/>
                  </a:cubicBezTo>
                  <a:cubicBezTo>
                    <a:pt x="52" y="16"/>
                    <a:pt x="52" y="16"/>
                    <a:pt x="52" y="16"/>
                  </a:cubicBezTo>
                  <a:cubicBezTo>
                    <a:pt x="57" y="17"/>
                    <a:pt x="60" y="18"/>
                    <a:pt x="63" y="20"/>
                  </a:cubicBezTo>
                  <a:cubicBezTo>
                    <a:pt x="66" y="23"/>
                    <a:pt x="68" y="26"/>
                    <a:pt x="68" y="31"/>
                  </a:cubicBezTo>
                  <a:cubicBezTo>
                    <a:pt x="61" y="32"/>
                    <a:pt x="61" y="32"/>
                    <a:pt x="61" y="32"/>
                  </a:cubicBezTo>
                  <a:cubicBezTo>
                    <a:pt x="60" y="29"/>
                    <a:pt x="59" y="27"/>
                    <a:pt x="58" y="26"/>
                  </a:cubicBezTo>
                  <a:cubicBezTo>
                    <a:pt x="57" y="24"/>
                    <a:pt x="55" y="23"/>
                    <a:pt x="52" y="23"/>
                  </a:cubicBezTo>
                  <a:cubicBezTo>
                    <a:pt x="52" y="44"/>
                    <a:pt x="52" y="44"/>
                    <a:pt x="52" y="44"/>
                  </a:cubicBezTo>
                  <a:cubicBezTo>
                    <a:pt x="56" y="45"/>
                    <a:pt x="59" y="46"/>
                    <a:pt x="60" y="46"/>
                  </a:cubicBezTo>
                  <a:cubicBezTo>
                    <a:pt x="62" y="47"/>
                    <a:pt x="64" y="48"/>
                    <a:pt x="65" y="50"/>
                  </a:cubicBezTo>
                  <a:cubicBezTo>
                    <a:pt x="67" y="51"/>
                    <a:pt x="68" y="53"/>
                    <a:pt x="69" y="55"/>
                  </a:cubicBezTo>
                  <a:cubicBezTo>
                    <a:pt x="70" y="57"/>
                    <a:pt x="70" y="59"/>
                    <a:pt x="70" y="61"/>
                  </a:cubicBezTo>
                  <a:cubicBezTo>
                    <a:pt x="70" y="67"/>
                    <a:pt x="68" y="71"/>
                    <a:pt x="65" y="7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Freeform 503"/>
            <p:cNvSpPr/>
            <p:nvPr/>
          </p:nvSpPr>
          <p:spPr bwMode="auto">
            <a:xfrm>
              <a:off x="6844726" y="5315895"/>
              <a:ext cx="15552" cy="36288"/>
            </a:xfrm>
            <a:custGeom>
              <a:avLst/>
              <a:gdLst>
                <a:gd name="T0" fmla="*/ 0 w 9"/>
                <a:gd name="T1" fmla="*/ 11 h 21"/>
                <a:gd name="T2" fmla="*/ 2 w 9"/>
                <a:gd name="T3" fmla="*/ 17 h 21"/>
                <a:gd name="T4" fmla="*/ 9 w 9"/>
                <a:gd name="T5" fmla="*/ 21 h 21"/>
                <a:gd name="T6" fmla="*/ 9 w 9"/>
                <a:gd name="T7" fmla="*/ 0 h 21"/>
                <a:gd name="T8" fmla="*/ 2 w 9"/>
                <a:gd name="T9" fmla="*/ 4 h 21"/>
                <a:gd name="T10" fmla="*/ 0 w 9"/>
                <a:gd name="T11" fmla="*/ 11 h 21"/>
              </a:gdLst>
              <a:ahLst/>
              <a:cxnLst>
                <a:cxn ang="0">
                  <a:pos x="T0" y="T1"/>
                </a:cxn>
                <a:cxn ang="0">
                  <a:pos x="T2" y="T3"/>
                </a:cxn>
                <a:cxn ang="0">
                  <a:pos x="T4" y="T5"/>
                </a:cxn>
                <a:cxn ang="0">
                  <a:pos x="T6" y="T7"/>
                </a:cxn>
                <a:cxn ang="0">
                  <a:pos x="T8" y="T9"/>
                </a:cxn>
                <a:cxn ang="0">
                  <a:pos x="T10" y="T11"/>
                </a:cxn>
              </a:cxnLst>
              <a:rect l="0" t="0" r="r" b="b"/>
              <a:pathLst>
                <a:path w="9" h="21">
                  <a:moveTo>
                    <a:pt x="0" y="11"/>
                  </a:moveTo>
                  <a:cubicBezTo>
                    <a:pt x="0" y="13"/>
                    <a:pt x="0" y="15"/>
                    <a:pt x="2" y="17"/>
                  </a:cubicBezTo>
                  <a:cubicBezTo>
                    <a:pt x="3" y="19"/>
                    <a:pt x="6" y="20"/>
                    <a:pt x="9" y="21"/>
                  </a:cubicBezTo>
                  <a:cubicBezTo>
                    <a:pt x="9" y="0"/>
                    <a:pt x="9" y="0"/>
                    <a:pt x="9" y="0"/>
                  </a:cubicBezTo>
                  <a:cubicBezTo>
                    <a:pt x="6" y="1"/>
                    <a:pt x="4" y="2"/>
                    <a:pt x="2" y="4"/>
                  </a:cubicBezTo>
                  <a:cubicBezTo>
                    <a:pt x="1" y="6"/>
                    <a:pt x="0" y="8"/>
                    <a:pt x="0" y="1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Freeform 504"/>
            <p:cNvSpPr>
              <a:spLocks noEditPoints="1"/>
            </p:cNvSpPr>
            <p:nvPr/>
          </p:nvSpPr>
          <p:spPr bwMode="auto">
            <a:xfrm>
              <a:off x="6649954" y="5215917"/>
              <a:ext cx="432499" cy="369550"/>
            </a:xfrm>
            <a:custGeom>
              <a:avLst/>
              <a:gdLst>
                <a:gd name="T0" fmla="*/ 165 w 247"/>
                <a:gd name="T1" fmla="*/ 0 h 211"/>
                <a:gd name="T2" fmla="*/ 82 w 247"/>
                <a:gd name="T3" fmla="*/ 0 h 211"/>
                <a:gd name="T4" fmla="*/ 0 w 247"/>
                <a:gd name="T5" fmla="*/ 82 h 211"/>
                <a:gd name="T6" fmla="*/ 0 w 247"/>
                <a:gd name="T7" fmla="*/ 86 h 211"/>
                <a:gd name="T8" fmla="*/ 61 w 247"/>
                <a:gd name="T9" fmla="*/ 165 h 211"/>
                <a:gd name="T10" fmla="*/ 58 w 247"/>
                <a:gd name="T11" fmla="*/ 211 h 211"/>
                <a:gd name="T12" fmla="*/ 107 w 247"/>
                <a:gd name="T13" fmla="*/ 168 h 211"/>
                <a:gd name="T14" fmla="*/ 165 w 247"/>
                <a:gd name="T15" fmla="*/ 168 h 211"/>
                <a:gd name="T16" fmla="*/ 247 w 247"/>
                <a:gd name="T17" fmla="*/ 86 h 211"/>
                <a:gd name="T18" fmla="*/ 247 w 247"/>
                <a:gd name="T19" fmla="*/ 82 h 211"/>
                <a:gd name="T20" fmla="*/ 165 w 247"/>
                <a:gd name="T21" fmla="*/ 0 h 211"/>
                <a:gd name="T22" fmla="*/ 122 w 247"/>
                <a:gd name="T23" fmla="*/ 147 h 211"/>
                <a:gd name="T24" fmla="*/ 59 w 247"/>
                <a:gd name="T25" fmla="*/ 84 h 211"/>
                <a:gd name="T26" fmla="*/ 122 w 247"/>
                <a:gd name="T27" fmla="*/ 22 h 211"/>
                <a:gd name="T28" fmla="*/ 184 w 247"/>
                <a:gd name="T29" fmla="*/ 84 h 211"/>
                <a:gd name="T30" fmla="*/ 122 w 247"/>
                <a:gd name="T31" fmla="*/ 147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7" h="211">
                  <a:moveTo>
                    <a:pt x="165" y="0"/>
                  </a:moveTo>
                  <a:cubicBezTo>
                    <a:pt x="82" y="0"/>
                    <a:pt x="82" y="0"/>
                    <a:pt x="82" y="0"/>
                  </a:cubicBezTo>
                  <a:cubicBezTo>
                    <a:pt x="37" y="0"/>
                    <a:pt x="0" y="37"/>
                    <a:pt x="0" y="82"/>
                  </a:cubicBezTo>
                  <a:cubicBezTo>
                    <a:pt x="0" y="86"/>
                    <a:pt x="0" y="86"/>
                    <a:pt x="0" y="86"/>
                  </a:cubicBezTo>
                  <a:cubicBezTo>
                    <a:pt x="0" y="124"/>
                    <a:pt x="26" y="156"/>
                    <a:pt x="61" y="165"/>
                  </a:cubicBezTo>
                  <a:cubicBezTo>
                    <a:pt x="58" y="211"/>
                    <a:pt x="58" y="211"/>
                    <a:pt x="58" y="211"/>
                  </a:cubicBezTo>
                  <a:cubicBezTo>
                    <a:pt x="107" y="168"/>
                    <a:pt x="107" y="168"/>
                    <a:pt x="107" y="168"/>
                  </a:cubicBezTo>
                  <a:cubicBezTo>
                    <a:pt x="165" y="168"/>
                    <a:pt x="165" y="168"/>
                    <a:pt x="165" y="168"/>
                  </a:cubicBezTo>
                  <a:cubicBezTo>
                    <a:pt x="211" y="168"/>
                    <a:pt x="247" y="131"/>
                    <a:pt x="247" y="86"/>
                  </a:cubicBezTo>
                  <a:cubicBezTo>
                    <a:pt x="247" y="82"/>
                    <a:pt x="247" y="82"/>
                    <a:pt x="247" y="82"/>
                  </a:cubicBezTo>
                  <a:cubicBezTo>
                    <a:pt x="247" y="37"/>
                    <a:pt x="211" y="0"/>
                    <a:pt x="165" y="0"/>
                  </a:cubicBezTo>
                  <a:close/>
                  <a:moveTo>
                    <a:pt x="122" y="147"/>
                  </a:moveTo>
                  <a:cubicBezTo>
                    <a:pt x="87" y="147"/>
                    <a:pt x="59" y="119"/>
                    <a:pt x="59" y="84"/>
                  </a:cubicBezTo>
                  <a:cubicBezTo>
                    <a:pt x="59" y="50"/>
                    <a:pt x="87" y="22"/>
                    <a:pt x="122" y="22"/>
                  </a:cubicBezTo>
                  <a:cubicBezTo>
                    <a:pt x="156" y="22"/>
                    <a:pt x="184" y="50"/>
                    <a:pt x="184" y="84"/>
                  </a:cubicBezTo>
                  <a:cubicBezTo>
                    <a:pt x="184" y="119"/>
                    <a:pt x="156" y="147"/>
                    <a:pt x="122" y="1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8" name="Freeform 528"/>
            <p:cNvSpPr/>
            <p:nvPr/>
          </p:nvSpPr>
          <p:spPr bwMode="auto">
            <a:xfrm>
              <a:off x="6725493" y="4091716"/>
              <a:ext cx="94794" cy="94794"/>
            </a:xfrm>
            <a:custGeom>
              <a:avLst/>
              <a:gdLst>
                <a:gd name="T0" fmla="*/ 28 w 54"/>
                <a:gd name="T1" fmla="*/ 53 h 54"/>
                <a:gd name="T2" fmla="*/ 54 w 54"/>
                <a:gd name="T3" fmla="*/ 26 h 54"/>
                <a:gd name="T4" fmla="*/ 26 w 54"/>
                <a:gd name="T5" fmla="*/ 1 h 54"/>
                <a:gd name="T6" fmla="*/ 1 w 54"/>
                <a:gd name="T7" fmla="*/ 28 h 54"/>
                <a:gd name="T8" fmla="*/ 28 w 54"/>
                <a:gd name="T9" fmla="*/ 53 h 54"/>
              </a:gdLst>
              <a:ahLst/>
              <a:cxnLst>
                <a:cxn ang="0">
                  <a:pos x="T0" y="T1"/>
                </a:cxn>
                <a:cxn ang="0">
                  <a:pos x="T2" y="T3"/>
                </a:cxn>
                <a:cxn ang="0">
                  <a:pos x="T4" y="T5"/>
                </a:cxn>
                <a:cxn ang="0">
                  <a:pos x="T6" y="T7"/>
                </a:cxn>
                <a:cxn ang="0">
                  <a:pos x="T8" y="T9"/>
                </a:cxn>
              </a:cxnLst>
              <a:rect l="0" t="0" r="r" b="b"/>
              <a:pathLst>
                <a:path w="54" h="54">
                  <a:moveTo>
                    <a:pt x="28" y="53"/>
                  </a:moveTo>
                  <a:cubicBezTo>
                    <a:pt x="43" y="53"/>
                    <a:pt x="54" y="41"/>
                    <a:pt x="54" y="26"/>
                  </a:cubicBezTo>
                  <a:cubicBezTo>
                    <a:pt x="53" y="12"/>
                    <a:pt x="41" y="0"/>
                    <a:pt x="26" y="1"/>
                  </a:cubicBezTo>
                  <a:cubicBezTo>
                    <a:pt x="12" y="1"/>
                    <a:pt x="0" y="14"/>
                    <a:pt x="1" y="28"/>
                  </a:cubicBezTo>
                  <a:cubicBezTo>
                    <a:pt x="1" y="42"/>
                    <a:pt x="13" y="54"/>
                    <a:pt x="28"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Freeform 529"/>
            <p:cNvSpPr/>
            <p:nvPr/>
          </p:nvSpPr>
          <p:spPr bwMode="auto">
            <a:xfrm>
              <a:off x="6679577" y="4191694"/>
              <a:ext cx="187367" cy="134786"/>
            </a:xfrm>
            <a:custGeom>
              <a:avLst/>
              <a:gdLst>
                <a:gd name="T0" fmla="*/ 82 w 107"/>
                <a:gd name="T1" fmla="*/ 0 h 77"/>
                <a:gd name="T2" fmla="*/ 55 w 107"/>
                <a:gd name="T3" fmla="*/ 31 h 77"/>
                <a:gd name="T4" fmla="*/ 25 w 107"/>
                <a:gd name="T5" fmla="*/ 1 h 77"/>
                <a:gd name="T6" fmla="*/ 1 w 107"/>
                <a:gd name="T7" fmla="*/ 34 h 77"/>
                <a:gd name="T8" fmla="*/ 2 w 107"/>
                <a:gd name="T9" fmla="*/ 77 h 77"/>
                <a:gd name="T10" fmla="*/ 107 w 107"/>
                <a:gd name="T11" fmla="*/ 77 h 77"/>
                <a:gd name="T12" fmla="*/ 105 w 107"/>
                <a:gd name="T13" fmla="*/ 31 h 77"/>
                <a:gd name="T14" fmla="*/ 82 w 107"/>
                <a:gd name="T15" fmla="*/ 0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7">
                  <a:moveTo>
                    <a:pt x="82" y="0"/>
                  </a:moveTo>
                  <a:cubicBezTo>
                    <a:pt x="55" y="31"/>
                    <a:pt x="55" y="31"/>
                    <a:pt x="55" y="31"/>
                  </a:cubicBezTo>
                  <a:cubicBezTo>
                    <a:pt x="25" y="1"/>
                    <a:pt x="25" y="1"/>
                    <a:pt x="25" y="1"/>
                  </a:cubicBezTo>
                  <a:cubicBezTo>
                    <a:pt x="8" y="8"/>
                    <a:pt x="0" y="18"/>
                    <a:pt x="1" y="34"/>
                  </a:cubicBezTo>
                  <a:cubicBezTo>
                    <a:pt x="2" y="77"/>
                    <a:pt x="2" y="77"/>
                    <a:pt x="2" y="77"/>
                  </a:cubicBezTo>
                  <a:cubicBezTo>
                    <a:pt x="107" y="77"/>
                    <a:pt x="107" y="77"/>
                    <a:pt x="107" y="77"/>
                  </a:cubicBezTo>
                  <a:cubicBezTo>
                    <a:pt x="105" y="31"/>
                    <a:pt x="105" y="31"/>
                    <a:pt x="105" y="31"/>
                  </a:cubicBezTo>
                  <a:cubicBezTo>
                    <a:pt x="105" y="15"/>
                    <a:pt x="99" y="6"/>
                    <a:pt x="8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0" name="Freeform 530"/>
            <p:cNvSpPr/>
            <p:nvPr/>
          </p:nvSpPr>
          <p:spPr bwMode="auto">
            <a:xfrm>
              <a:off x="6895086" y="4095418"/>
              <a:ext cx="139970" cy="136267"/>
            </a:xfrm>
            <a:custGeom>
              <a:avLst/>
              <a:gdLst>
                <a:gd name="T0" fmla="*/ 41 w 80"/>
                <a:gd name="T1" fmla="*/ 78 h 78"/>
                <a:gd name="T2" fmla="*/ 79 w 80"/>
                <a:gd name="T3" fmla="*/ 38 h 78"/>
                <a:gd name="T4" fmla="*/ 38 w 80"/>
                <a:gd name="T5" fmla="*/ 0 h 78"/>
                <a:gd name="T6" fmla="*/ 0 w 80"/>
                <a:gd name="T7" fmla="*/ 40 h 78"/>
                <a:gd name="T8" fmla="*/ 41 w 80"/>
                <a:gd name="T9" fmla="*/ 78 h 78"/>
              </a:gdLst>
              <a:ahLst/>
              <a:cxnLst>
                <a:cxn ang="0">
                  <a:pos x="T0" y="T1"/>
                </a:cxn>
                <a:cxn ang="0">
                  <a:pos x="T2" y="T3"/>
                </a:cxn>
                <a:cxn ang="0">
                  <a:pos x="T4" y="T5"/>
                </a:cxn>
                <a:cxn ang="0">
                  <a:pos x="T6" y="T7"/>
                </a:cxn>
                <a:cxn ang="0">
                  <a:pos x="T8" y="T9"/>
                </a:cxn>
              </a:cxnLst>
              <a:rect l="0" t="0" r="r" b="b"/>
              <a:pathLst>
                <a:path w="80" h="78">
                  <a:moveTo>
                    <a:pt x="41" y="78"/>
                  </a:moveTo>
                  <a:cubicBezTo>
                    <a:pt x="63" y="77"/>
                    <a:pt x="80" y="59"/>
                    <a:pt x="79" y="38"/>
                  </a:cubicBezTo>
                  <a:cubicBezTo>
                    <a:pt x="78" y="16"/>
                    <a:pt x="60" y="0"/>
                    <a:pt x="38" y="0"/>
                  </a:cubicBezTo>
                  <a:cubicBezTo>
                    <a:pt x="17" y="1"/>
                    <a:pt x="0" y="19"/>
                    <a:pt x="0" y="40"/>
                  </a:cubicBezTo>
                  <a:cubicBezTo>
                    <a:pt x="1" y="62"/>
                    <a:pt x="19" y="78"/>
                    <a:pt x="41" y="7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1" name="Freeform 531"/>
            <p:cNvSpPr/>
            <p:nvPr/>
          </p:nvSpPr>
          <p:spPr bwMode="auto">
            <a:xfrm>
              <a:off x="6826952" y="4238351"/>
              <a:ext cx="276977" cy="203660"/>
            </a:xfrm>
            <a:custGeom>
              <a:avLst/>
              <a:gdLst>
                <a:gd name="T0" fmla="*/ 121 w 158"/>
                <a:gd name="T1" fmla="*/ 1 h 116"/>
                <a:gd name="T2" fmla="*/ 156 w 158"/>
                <a:gd name="T3" fmla="*/ 47 h 116"/>
                <a:gd name="T4" fmla="*/ 158 w 158"/>
                <a:gd name="T5" fmla="*/ 116 h 116"/>
                <a:gd name="T6" fmla="*/ 3 w 158"/>
                <a:gd name="T7" fmla="*/ 116 h 116"/>
                <a:gd name="T8" fmla="*/ 1 w 158"/>
                <a:gd name="T9" fmla="*/ 52 h 116"/>
                <a:gd name="T10" fmla="*/ 38 w 158"/>
                <a:gd name="T11" fmla="*/ 3 h 116"/>
                <a:gd name="T12" fmla="*/ 57 w 158"/>
                <a:gd name="T13" fmla="*/ 0 h 116"/>
                <a:gd name="T14" fmla="*/ 77 w 158"/>
                <a:gd name="T15" fmla="*/ 22 h 116"/>
                <a:gd name="T16" fmla="*/ 67 w 158"/>
                <a:gd name="T17" fmla="*/ 114 h 116"/>
                <a:gd name="T18" fmla="*/ 101 w 158"/>
                <a:gd name="T19" fmla="*/ 115 h 116"/>
                <a:gd name="T20" fmla="*/ 85 w 158"/>
                <a:gd name="T21" fmla="*/ 22 h 116"/>
                <a:gd name="T22" fmla="*/ 103 w 158"/>
                <a:gd name="T23" fmla="*/ 1 h 116"/>
                <a:gd name="T24" fmla="*/ 121 w 158"/>
                <a:gd name="T25" fmla="*/ 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116">
                  <a:moveTo>
                    <a:pt x="121" y="1"/>
                  </a:moveTo>
                  <a:cubicBezTo>
                    <a:pt x="146" y="11"/>
                    <a:pt x="155" y="24"/>
                    <a:pt x="156" y="47"/>
                  </a:cubicBezTo>
                  <a:cubicBezTo>
                    <a:pt x="158" y="116"/>
                    <a:pt x="158" y="116"/>
                    <a:pt x="158" y="116"/>
                  </a:cubicBezTo>
                  <a:cubicBezTo>
                    <a:pt x="3" y="116"/>
                    <a:pt x="3" y="116"/>
                    <a:pt x="3" y="116"/>
                  </a:cubicBezTo>
                  <a:cubicBezTo>
                    <a:pt x="1" y="52"/>
                    <a:pt x="1" y="52"/>
                    <a:pt x="1" y="52"/>
                  </a:cubicBezTo>
                  <a:cubicBezTo>
                    <a:pt x="0" y="28"/>
                    <a:pt x="11" y="13"/>
                    <a:pt x="38" y="3"/>
                  </a:cubicBezTo>
                  <a:cubicBezTo>
                    <a:pt x="57" y="0"/>
                    <a:pt x="57" y="0"/>
                    <a:pt x="57" y="0"/>
                  </a:cubicBezTo>
                  <a:cubicBezTo>
                    <a:pt x="57" y="0"/>
                    <a:pt x="78" y="20"/>
                    <a:pt x="77" y="22"/>
                  </a:cubicBezTo>
                  <a:cubicBezTo>
                    <a:pt x="76" y="24"/>
                    <a:pt x="67" y="114"/>
                    <a:pt x="67" y="114"/>
                  </a:cubicBezTo>
                  <a:cubicBezTo>
                    <a:pt x="101" y="115"/>
                    <a:pt x="101" y="115"/>
                    <a:pt x="101" y="115"/>
                  </a:cubicBezTo>
                  <a:cubicBezTo>
                    <a:pt x="85" y="22"/>
                    <a:pt x="85" y="22"/>
                    <a:pt x="85" y="22"/>
                  </a:cubicBezTo>
                  <a:cubicBezTo>
                    <a:pt x="103" y="1"/>
                    <a:pt x="103" y="1"/>
                    <a:pt x="103" y="1"/>
                  </a:cubicBezTo>
                  <a:lnTo>
                    <a:pt x="12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Freeform 532"/>
            <p:cNvSpPr/>
            <p:nvPr/>
          </p:nvSpPr>
          <p:spPr bwMode="auto">
            <a:xfrm>
              <a:off x="7115779" y="4091716"/>
              <a:ext cx="94794" cy="94794"/>
            </a:xfrm>
            <a:custGeom>
              <a:avLst/>
              <a:gdLst>
                <a:gd name="T0" fmla="*/ 28 w 54"/>
                <a:gd name="T1" fmla="*/ 53 h 54"/>
                <a:gd name="T2" fmla="*/ 54 w 54"/>
                <a:gd name="T3" fmla="*/ 26 h 54"/>
                <a:gd name="T4" fmla="*/ 26 w 54"/>
                <a:gd name="T5" fmla="*/ 1 h 54"/>
                <a:gd name="T6" fmla="*/ 0 w 54"/>
                <a:gd name="T7" fmla="*/ 28 h 54"/>
                <a:gd name="T8" fmla="*/ 28 w 54"/>
                <a:gd name="T9" fmla="*/ 53 h 54"/>
              </a:gdLst>
              <a:ahLst/>
              <a:cxnLst>
                <a:cxn ang="0">
                  <a:pos x="T0" y="T1"/>
                </a:cxn>
                <a:cxn ang="0">
                  <a:pos x="T2" y="T3"/>
                </a:cxn>
                <a:cxn ang="0">
                  <a:pos x="T4" y="T5"/>
                </a:cxn>
                <a:cxn ang="0">
                  <a:pos x="T6" y="T7"/>
                </a:cxn>
                <a:cxn ang="0">
                  <a:pos x="T8" y="T9"/>
                </a:cxn>
              </a:cxnLst>
              <a:rect l="0" t="0" r="r" b="b"/>
              <a:pathLst>
                <a:path w="54" h="54">
                  <a:moveTo>
                    <a:pt x="28" y="53"/>
                  </a:moveTo>
                  <a:cubicBezTo>
                    <a:pt x="43" y="53"/>
                    <a:pt x="54" y="41"/>
                    <a:pt x="54" y="26"/>
                  </a:cubicBezTo>
                  <a:cubicBezTo>
                    <a:pt x="53" y="12"/>
                    <a:pt x="41" y="0"/>
                    <a:pt x="26" y="1"/>
                  </a:cubicBezTo>
                  <a:cubicBezTo>
                    <a:pt x="11" y="1"/>
                    <a:pt x="0" y="14"/>
                    <a:pt x="0" y="28"/>
                  </a:cubicBezTo>
                  <a:cubicBezTo>
                    <a:pt x="1" y="42"/>
                    <a:pt x="13" y="54"/>
                    <a:pt x="28"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3" name="Freeform 533"/>
            <p:cNvSpPr/>
            <p:nvPr/>
          </p:nvSpPr>
          <p:spPr bwMode="auto">
            <a:xfrm>
              <a:off x="7070603" y="4191694"/>
              <a:ext cx="187367" cy="134786"/>
            </a:xfrm>
            <a:custGeom>
              <a:avLst/>
              <a:gdLst>
                <a:gd name="T0" fmla="*/ 82 w 107"/>
                <a:gd name="T1" fmla="*/ 0 h 77"/>
                <a:gd name="T2" fmla="*/ 54 w 107"/>
                <a:gd name="T3" fmla="*/ 31 h 77"/>
                <a:gd name="T4" fmla="*/ 25 w 107"/>
                <a:gd name="T5" fmla="*/ 1 h 77"/>
                <a:gd name="T6" fmla="*/ 0 w 107"/>
                <a:gd name="T7" fmla="*/ 34 h 77"/>
                <a:gd name="T8" fmla="*/ 2 w 107"/>
                <a:gd name="T9" fmla="*/ 77 h 77"/>
                <a:gd name="T10" fmla="*/ 107 w 107"/>
                <a:gd name="T11" fmla="*/ 77 h 77"/>
                <a:gd name="T12" fmla="*/ 105 w 107"/>
                <a:gd name="T13" fmla="*/ 31 h 77"/>
                <a:gd name="T14" fmla="*/ 82 w 107"/>
                <a:gd name="T15" fmla="*/ 0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7">
                  <a:moveTo>
                    <a:pt x="82" y="0"/>
                  </a:moveTo>
                  <a:cubicBezTo>
                    <a:pt x="54" y="31"/>
                    <a:pt x="54" y="31"/>
                    <a:pt x="54" y="31"/>
                  </a:cubicBezTo>
                  <a:cubicBezTo>
                    <a:pt x="25" y="1"/>
                    <a:pt x="25" y="1"/>
                    <a:pt x="25" y="1"/>
                  </a:cubicBezTo>
                  <a:cubicBezTo>
                    <a:pt x="7" y="8"/>
                    <a:pt x="0" y="18"/>
                    <a:pt x="0" y="34"/>
                  </a:cubicBezTo>
                  <a:cubicBezTo>
                    <a:pt x="2" y="77"/>
                    <a:pt x="2" y="77"/>
                    <a:pt x="2" y="77"/>
                  </a:cubicBezTo>
                  <a:cubicBezTo>
                    <a:pt x="107" y="77"/>
                    <a:pt x="107" y="77"/>
                    <a:pt x="107" y="77"/>
                  </a:cubicBezTo>
                  <a:cubicBezTo>
                    <a:pt x="105" y="31"/>
                    <a:pt x="105" y="31"/>
                    <a:pt x="105" y="31"/>
                  </a:cubicBezTo>
                  <a:cubicBezTo>
                    <a:pt x="104" y="15"/>
                    <a:pt x="98" y="6"/>
                    <a:pt x="8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Freeform 539"/>
            <p:cNvSpPr/>
            <p:nvPr/>
          </p:nvSpPr>
          <p:spPr bwMode="auto">
            <a:xfrm>
              <a:off x="5760517" y="4082829"/>
              <a:ext cx="301416" cy="345111"/>
            </a:xfrm>
            <a:custGeom>
              <a:avLst/>
              <a:gdLst>
                <a:gd name="T0" fmla="*/ 162 w 172"/>
                <a:gd name="T1" fmla="*/ 165 h 197"/>
                <a:gd name="T2" fmla="*/ 158 w 172"/>
                <a:gd name="T3" fmla="*/ 165 h 197"/>
                <a:gd name="T4" fmla="*/ 157 w 172"/>
                <a:gd name="T5" fmla="*/ 152 h 197"/>
                <a:gd name="T6" fmla="*/ 137 w 172"/>
                <a:gd name="T7" fmla="*/ 129 h 197"/>
                <a:gd name="T8" fmla="*/ 137 w 172"/>
                <a:gd name="T9" fmla="*/ 57 h 197"/>
                <a:gd name="T10" fmla="*/ 152 w 172"/>
                <a:gd name="T11" fmla="*/ 44 h 197"/>
                <a:gd name="T12" fmla="*/ 161 w 172"/>
                <a:gd name="T13" fmla="*/ 34 h 197"/>
                <a:gd name="T14" fmla="*/ 161 w 172"/>
                <a:gd name="T15" fmla="*/ 24 h 197"/>
                <a:gd name="T16" fmla="*/ 161 w 172"/>
                <a:gd name="T17" fmla="*/ 20 h 197"/>
                <a:gd name="T18" fmla="*/ 161 w 172"/>
                <a:gd name="T19" fmla="*/ 10 h 197"/>
                <a:gd name="T20" fmla="*/ 151 w 172"/>
                <a:gd name="T21" fmla="*/ 0 h 197"/>
                <a:gd name="T22" fmla="*/ 134 w 172"/>
                <a:gd name="T23" fmla="*/ 0 h 197"/>
                <a:gd name="T24" fmla="*/ 125 w 172"/>
                <a:gd name="T25" fmla="*/ 10 h 197"/>
                <a:gd name="T26" fmla="*/ 125 w 172"/>
                <a:gd name="T27" fmla="*/ 14 h 197"/>
                <a:gd name="T28" fmla="*/ 104 w 172"/>
                <a:gd name="T29" fmla="*/ 14 h 197"/>
                <a:gd name="T30" fmla="*/ 104 w 172"/>
                <a:gd name="T31" fmla="*/ 10 h 197"/>
                <a:gd name="T32" fmla="*/ 95 w 172"/>
                <a:gd name="T33" fmla="*/ 0 h 197"/>
                <a:gd name="T34" fmla="*/ 78 w 172"/>
                <a:gd name="T35" fmla="*/ 0 h 197"/>
                <a:gd name="T36" fmla="*/ 68 w 172"/>
                <a:gd name="T37" fmla="*/ 10 h 197"/>
                <a:gd name="T38" fmla="*/ 68 w 172"/>
                <a:gd name="T39" fmla="*/ 14 h 197"/>
                <a:gd name="T40" fmla="*/ 45 w 172"/>
                <a:gd name="T41" fmla="*/ 14 h 197"/>
                <a:gd name="T42" fmla="*/ 45 w 172"/>
                <a:gd name="T43" fmla="*/ 10 h 197"/>
                <a:gd name="T44" fmla="*/ 35 w 172"/>
                <a:gd name="T45" fmla="*/ 0 h 197"/>
                <a:gd name="T46" fmla="*/ 19 w 172"/>
                <a:gd name="T47" fmla="*/ 0 h 197"/>
                <a:gd name="T48" fmla="*/ 9 w 172"/>
                <a:gd name="T49" fmla="*/ 10 h 197"/>
                <a:gd name="T50" fmla="*/ 9 w 172"/>
                <a:gd name="T51" fmla="*/ 20 h 197"/>
                <a:gd name="T52" fmla="*/ 9 w 172"/>
                <a:gd name="T53" fmla="*/ 24 h 197"/>
                <a:gd name="T54" fmla="*/ 9 w 172"/>
                <a:gd name="T55" fmla="*/ 34 h 197"/>
                <a:gd name="T56" fmla="*/ 13 w 172"/>
                <a:gd name="T57" fmla="*/ 43 h 197"/>
                <a:gd name="T58" fmla="*/ 13 w 172"/>
                <a:gd name="T59" fmla="*/ 43 h 197"/>
                <a:gd name="T60" fmla="*/ 34 w 172"/>
                <a:gd name="T61" fmla="*/ 58 h 197"/>
                <a:gd name="T62" fmla="*/ 33 w 172"/>
                <a:gd name="T63" fmla="*/ 129 h 197"/>
                <a:gd name="T64" fmla="*/ 13 w 172"/>
                <a:gd name="T65" fmla="*/ 151 h 197"/>
                <a:gd name="T66" fmla="*/ 13 w 172"/>
                <a:gd name="T67" fmla="*/ 165 h 197"/>
                <a:gd name="T68" fmla="*/ 10 w 172"/>
                <a:gd name="T69" fmla="*/ 165 h 197"/>
                <a:gd name="T70" fmla="*/ 0 w 172"/>
                <a:gd name="T71" fmla="*/ 176 h 197"/>
                <a:gd name="T72" fmla="*/ 0 w 172"/>
                <a:gd name="T73" fmla="*/ 186 h 197"/>
                <a:gd name="T74" fmla="*/ 10 w 172"/>
                <a:gd name="T75" fmla="*/ 197 h 197"/>
                <a:gd name="T76" fmla="*/ 162 w 172"/>
                <a:gd name="T77" fmla="*/ 197 h 197"/>
                <a:gd name="T78" fmla="*/ 172 w 172"/>
                <a:gd name="T79" fmla="*/ 186 h 197"/>
                <a:gd name="T80" fmla="*/ 172 w 172"/>
                <a:gd name="T81" fmla="*/ 176 h 197"/>
                <a:gd name="T82" fmla="*/ 162 w 172"/>
                <a:gd name="T83" fmla="*/ 16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2" h="197">
                  <a:moveTo>
                    <a:pt x="162" y="165"/>
                  </a:moveTo>
                  <a:cubicBezTo>
                    <a:pt x="158" y="165"/>
                    <a:pt x="158" y="165"/>
                    <a:pt x="158" y="165"/>
                  </a:cubicBezTo>
                  <a:cubicBezTo>
                    <a:pt x="157" y="152"/>
                    <a:pt x="157" y="152"/>
                    <a:pt x="157" y="152"/>
                  </a:cubicBezTo>
                  <a:cubicBezTo>
                    <a:pt x="137" y="129"/>
                    <a:pt x="137" y="129"/>
                    <a:pt x="137" y="129"/>
                  </a:cubicBezTo>
                  <a:cubicBezTo>
                    <a:pt x="137" y="57"/>
                    <a:pt x="137" y="57"/>
                    <a:pt x="137" y="57"/>
                  </a:cubicBezTo>
                  <a:cubicBezTo>
                    <a:pt x="152" y="44"/>
                    <a:pt x="152" y="44"/>
                    <a:pt x="152" y="44"/>
                  </a:cubicBezTo>
                  <a:cubicBezTo>
                    <a:pt x="157" y="44"/>
                    <a:pt x="161" y="40"/>
                    <a:pt x="161" y="34"/>
                  </a:cubicBezTo>
                  <a:cubicBezTo>
                    <a:pt x="161" y="24"/>
                    <a:pt x="161" y="24"/>
                    <a:pt x="161" y="24"/>
                  </a:cubicBezTo>
                  <a:cubicBezTo>
                    <a:pt x="161" y="20"/>
                    <a:pt x="161" y="20"/>
                    <a:pt x="161" y="20"/>
                  </a:cubicBezTo>
                  <a:cubicBezTo>
                    <a:pt x="161" y="10"/>
                    <a:pt x="161" y="10"/>
                    <a:pt x="161" y="10"/>
                  </a:cubicBezTo>
                  <a:cubicBezTo>
                    <a:pt x="161" y="4"/>
                    <a:pt x="157" y="0"/>
                    <a:pt x="151" y="0"/>
                  </a:cubicBezTo>
                  <a:cubicBezTo>
                    <a:pt x="134" y="0"/>
                    <a:pt x="134" y="0"/>
                    <a:pt x="134" y="0"/>
                  </a:cubicBezTo>
                  <a:cubicBezTo>
                    <a:pt x="129" y="0"/>
                    <a:pt x="125" y="4"/>
                    <a:pt x="125" y="10"/>
                  </a:cubicBezTo>
                  <a:cubicBezTo>
                    <a:pt x="125" y="14"/>
                    <a:pt x="125" y="14"/>
                    <a:pt x="125" y="14"/>
                  </a:cubicBezTo>
                  <a:cubicBezTo>
                    <a:pt x="104" y="14"/>
                    <a:pt x="104" y="14"/>
                    <a:pt x="104" y="14"/>
                  </a:cubicBezTo>
                  <a:cubicBezTo>
                    <a:pt x="104" y="10"/>
                    <a:pt x="104" y="10"/>
                    <a:pt x="104" y="10"/>
                  </a:cubicBezTo>
                  <a:cubicBezTo>
                    <a:pt x="104" y="4"/>
                    <a:pt x="100" y="0"/>
                    <a:pt x="95" y="0"/>
                  </a:cubicBezTo>
                  <a:cubicBezTo>
                    <a:pt x="78" y="0"/>
                    <a:pt x="78" y="0"/>
                    <a:pt x="78" y="0"/>
                  </a:cubicBezTo>
                  <a:cubicBezTo>
                    <a:pt x="72" y="0"/>
                    <a:pt x="68" y="4"/>
                    <a:pt x="68" y="10"/>
                  </a:cubicBezTo>
                  <a:cubicBezTo>
                    <a:pt x="68" y="14"/>
                    <a:pt x="68" y="14"/>
                    <a:pt x="68" y="14"/>
                  </a:cubicBezTo>
                  <a:cubicBezTo>
                    <a:pt x="45" y="14"/>
                    <a:pt x="45" y="14"/>
                    <a:pt x="45" y="14"/>
                  </a:cubicBezTo>
                  <a:cubicBezTo>
                    <a:pt x="45" y="10"/>
                    <a:pt x="45" y="10"/>
                    <a:pt x="45" y="10"/>
                  </a:cubicBezTo>
                  <a:cubicBezTo>
                    <a:pt x="45" y="4"/>
                    <a:pt x="41" y="0"/>
                    <a:pt x="35" y="0"/>
                  </a:cubicBezTo>
                  <a:cubicBezTo>
                    <a:pt x="19" y="0"/>
                    <a:pt x="19" y="0"/>
                    <a:pt x="19" y="0"/>
                  </a:cubicBezTo>
                  <a:cubicBezTo>
                    <a:pt x="13" y="0"/>
                    <a:pt x="9" y="4"/>
                    <a:pt x="9" y="10"/>
                  </a:cubicBezTo>
                  <a:cubicBezTo>
                    <a:pt x="9" y="20"/>
                    <a:pt x="9" y="20"/>
                    <a:pt x="9" y="20"/>
                  </a:cubicBezTo>
                  <a:cubicBezTo>
                    <a:pt x="9" y="24"/>
                    <a:pt x="9" y="24"/>
                    <a:pt x="9" y="24"/>
                  </a:cubicBezTo>
                  <a:cubicBezTo>
                    <a:pt x="9" y="34"/>
                    <a:pt x="9" y="34"/>
                    <a:pt x="9" y="34"/>
                  </a:cubicBezTo>
                  <a:cubicBezTo>
                    <a:pt x="9" y="38"/>
                    <a:pt x="11" y="41"/>
                    <a:pt x="13" y="43"/>
                  </a:cubicBezTo>
                  <a:cubicBezTo>
                    <a:pt x="13" y="43"/>
                    <a:pt x="13" y="43"/>
                    <a:pt x="13" y="43"/>
                  </a:cubicBezTo>
                  <a:cubicBezTo>
                    <a:pt x="34" y="58"/>
                    <a:pt x="34" y="58"/>
                    <a:pt x="34" y="58"/>
                  </a:cubicBezTo>
                  <a:cubicBezTo>
                    <a:pt x="33" y="129"/>
                    <a:pt x="33" y="129"/>
                    <a:pt x="33" y="129"/>
                  </a:cubicBezTo>
                  <a:cubicBezTo>
                    <a:pt x="13" y="151"/>
                    <a:pt x="13" y="151"/>
                    <a:pt x="13" y="151"/>
                  </a:cubicBezTo>
                  <a:cubicBezTo>
                    <a:pt x="13" y="165"/>
                    <a:pt x="13" y="165"/>
                    <a:pt x="13" y="165"/>
                  </a:cubicBezTo>
                  <a:cubicBezTo>
                    <a:pt x="10" y="165"/>
                    <a:pt x="10" y="165"/>
                    <a:pt x="10" y="165"/>
                  </a:cubicBezTo>
                  <a:cubicBezTo>
                    <a:pt x="5" y="165"/>
                    <a:pt x="0" y="170"/>
                    <a:pt x="0" y="176"/>
                  </a:cubicBezTo>
                  <a:cubicBezTo>
                    <a:pt x="0" y="186"/>
                    <a:pt x="0" y="186"/>
                    <a:pt x="0" y="186"/>
                  </a:cubicBezTo>
                  <a:cubicBezTo>
                    <a:pt x="0" y="192"/>
                    <a:pt x="5" y="197"/>
                    <a:pt x="10" y="197"/>
                  </a:cubicBezTo>
                  <a:cubicBezTo>
                    <a:pt x="162" y="197"/>
                    <a:pt x="162" y="197"/>
                    <a:pt x="162" y="197"/>
                  </a:cubicBezTo>
                  <a:cubicBezTo>
                    <a:pt x="167" y="197"/>
                    <a:pt x="172" y="192"/>
                    <a:pt x="172" y="186"/>
                  </a:cubicBezTo>
                  <a:cubicBezTo>
                    <a:pt x="172" y="176"/>
                    <a:pt x="172" y="176"/>
                    <a:pt x="172" y="176"/>
                  </a:cubicBezTo>
                  <a:cubicBezTo>
                    <a:pt x="172" y="170"/>
                    <a:pt x="167" y="165"/>
                    <a:pt x="162"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Freeform 540"/>
            <p:cNvSpPr/>
            <p:nvPr/>
          </p:nvSpPr>
          <p:spPr bwMode="auto">
            <a:xfrm>
              <a:off x="5760517" y="4082829"/>
              <a:ext cx="301416" cy="345111"/>
            </a:xfrm>
            <a:custGeom>
              <a:avLst/>
              <a:gdLst>
                <a:gd name="T0" fmla="*/ 162 w 172"/>
                <a:gd name="T1" fmla="*/ 165 h 197"/>
                <a:gd name="T2" fmla="*/ 158 w 172"/>
                <a:gd name="T3" fmla="*/ 165 h 197"/>
                <a:gd name="T4" fmla="*/ 157 w 172"/>
                <a:gd name="T5" fmla="*/ 152 h 197"/>
                <a:gd name="T6" fmla="*/ 137 w 172"/>
                <a:gd name="T7" fmla="*/ 129 h 197"/>
                <a:gd name="T8" fmla="*/ 137 w 172"/>
                <a:gd name="T9" fmla="*/ 57 h 197"/>
                <a:gd name="T10" fmla="*/ 152 w 172"/>
                <a:gd name="T11" fmla="*/ 44 h 197"/>
                <a:gd name="T12" fmla="*/ 161 w 172"/>
                <a:gd name="T13" fmla="*/ 34 h 197"/>
                <a:gd name="T14" fmla="*/ 161 w 172"/>
                <a:gd name="T15" fmla="*/ 24 h 197"/>
                <a:gd name="T16" fmla="*/ 161 w 172"/>
                <a:gd name="T17" fmla="*/ 20 h 197"/>
                <a:gd name="T18" fmla="*/ 161 w 172"/>
                <a:gd name="T19" fmla="*/ 10 h 197"/>
                <a:gd name="T20" fmla="*/ 151 w 172"/>
                <a:gd name="T21" fmla="*/ 0 h 197"/>
                <a:gd name="T22" fmla="*/ 134 w 172"/>
                <a:gd name="T23" fmla="*/ 0 h 197"/>
                <a:gd name="T24" fmla="*/ 125 w 172"/>
                <a:gd name="T25" fmla="*/ 10 h 197"/>
                <a:gd name="T26" fmla="*/ 125 w 172"/>
                <a:gd name="T27" fmla="*/ 14 h 197"/>
                <a:gd name="T28" fmla="*/ 104 w 172"/>
                <a:gd name="T29" fmla="*/ 14 h 197"/>
                <a:gd name="T30" fmla="*/ 104 w 172"/>
                <a:gd name="T31" fmla="*/ 10 h 197"/>
                <a:gd name="T32" fmla="*/ 95 w 172"/>
                <a:gd name="T33" fmla="*/ 0 h 197"/>
                <a:gd name="T34" fmla="*/ 78 w 172"/>
                <a:gd name="T35" fmla="*/ 0 h 197"/>
                <a:gd name="T36" fmla="*/ 68 w 172"/>
                <a:gd name="T37" fmla="*/ 10 h 197"/>
                <a:gd name="T38" fmla="*/ 68 w 172"/>
                <a:gd name="T39" fmla="*/ 14 h 197"/>
                <a:gd name="T40" fmla="*/ 45 w 172"/>
                <a:gd name="T41" fmla="*/ 14 h 197"/>
                <a:gd name="T42" fmla="*/ 45 w 172"/>
                <a:gd name="T43" fmla="*/ 10 h 197"/>
                <a:gd name="T44" fmla="*/ 35 w 172"/>
                <a:gd name="T45" fmla="*/ 0 h 197"/>
                <a:gd name="T46" fmla="*/ 19 w 172"/>
                <a:gd name="T47" fmla="*/ 0 h 197"/>
                <a:gd name="T48" fmla="*/ 9 w 172"/>
                <a:gd name="T49" fmla="*/ 10 h 197"/>
                <a:gd name="T50" fmla="*/ 9 w 172"/>
                <a:gd name="T51" fmla="*/ 20 h 197"/>
                <a:gd name="T52" fmla="*/ 9 w 172"/>
                <a:gd name="T53" fmla="*/ 24 h 197"/>
                <a:gd name="T54" fmla="*/ 9 w 172"/>
                <a:gd name="T55" fmla="*/ 34 h 197"/>
                <a:gd name="T56" fmla="*/ 13 w 172"/>
                <a:gd name="T57" fmla="*/ 43 h 197"/>
                <a:gd name="T58" fmla="*/ 13 w 172"/>
                <a:gd name="T59" fmla="*/ 43 h 197"/>
                <a:gd name="T60" fmla="*/ 34 w 172"/>
                <a:gd name="T61" fmla="*/ 58 h 197"/>
                <a:gd name="T62" fmla="*/ 33 w 172"/>
                <a:gd name="T63" fmla="*/ 129 h 197"/>
                <a:gd name="T64" fmla="*/ 13 w 172"/>
                <a:gd name="T65" fmla="*/ 151 h 197"/>
                <a:gd name="T66" fmla="*/ 13 w 172"/>
                <a:gd name="T67" fmla="*/ 165 h 197"/>
                <a:gd name="T68" fmla="*/ 10 w 172"/>
                <a:gd name="T69" fmla="*/ 165 h 197"/>
                <a:gd name="T70" fmla="*/ 0 w 172"/>
                <a:gd name="T71" fmla="*/ 176 h 197"/>
                <a:gd name="T72" fmla="*/ 0 w 172"/>
                <a:gd name="T73" fmla="*/ 186 h 197"/>
                <a:gd name="T74" fmla="*/ 10 w 172"/>
                <a:gd name="T75" fmla="*/ 197 h 197"/>
                <a:gd name="T76" fmla="*/ 162 w 172"/>
                <a:gd name="T77" fmla="*/ 197 h 197"/>
                <a:gd name="T78" fmla="*/ 172 w 172"/>
                <a:gd name="T79" fmla="*/ 186 h 197"/>
                <a:gd name="T80" fmla="*/ 172 w 172"/>
                <a:gd name="T81" fmla="*/ 176 h 197"/>
                <a:gd name="T82" fmla="*/ 162 w 172"/>
                <a:gd name="T83" fmla="*/ 16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2" h="197">
                  <a:moveTo>
                    <a:pt x="162" y="165"/>
                  </a:moveTo>
                  <a:cubicBezTo>
                    <a:pt x="158" y="165"/>
                    <a:pt x="158" y="165"/>
                    <a:pt x="158" y="165"/>
                  </a:cubicBezTo>
                  <a:cubicBezTo>
                    <a:pt x="157" y="152"/>
                    <a:pt x="157" y="152"/>
                    <a:pt x="157" y="152"/>
                  </a:cubicBezTo>
                  <a:cubicBezTo>
                    <a:pt x="137" y="129"/>
                    <a:pt x="137" y="129"/>
                    <a:pt x="137" y="129"/>
                  </a:cubicBezTo>
                  <a:cubicBezTo>
                    <a:pt x="137" y="57"/>
                    <a:pt x="137" y="57"/>
                    <a:pt x="137" y="57"/>
                  </a:cubicBezTo>
                  <a:cubicBezTo>
                    <a:pt x="152" y="44"/>
                    <a:pt x="152" y="44"/>
                    <a:pt x="152" y="44"/>
                  </a:cubicBezTo>
                  <a:cubicBezTo>
                    <a:pt x="157" y="44"/>
                    <a:pt x="161" y="40"/>
                    <a:pt x="161" y="34"/>
                  </a:cubicBezTo>
                  <a:cubicBezTo>
                    <a:pt x="161" y="24"/>
                    <a:pt x="161" y="24"/>
                    <a:pt x="161" y="24"/>
                  </a:cubicBezTo>
                  <a:cubicBezTo>
                    <a:pt x="161" y="20"/>
                    <a:pt x="161" y="20"/>
                    <a:pt x="161" y="20"/>
                  </a:cubicBezTo>
                  <a:cubicBezTo>
                    <a:pt x="161" y="10"/>
                    <a:pt x="161" y="10"/>
                    <a:pt x="161" y="10"/>
                  </a:cubicBezTo>
                  <a:cubicBezTo>
                    <a:pt x="161" y="4"/>
                    <a:pt x="157" y="0"/>
                    <a:pt x="151" y="0"/>
                  </a:cubicBezTo>
                  <a:cubicBezTo>
                    <a:pt x="134" y="0"/>
                    <a:pt x="134" y="0"/>
                    <a:pt x="134" y="0"/>
                  </a:cubicBezTo>
                  <a:cubicBezTo>
                    <a:pt x="129" y="0"/>
                    <a:pt x="125" y="4"/>
                    <a:pt x="125" y="10"/>
                  </a:cubicBezTo>
                  <a:cubicBezTo>
                    <a:pt x="125" y="14"/>
                    <a:pt x="125" y="14"/>
                    <a:pt x="125" y="14"/>
                  </a:cubicBezTo>
                  <a:cubicBezTo>
                    <a:pt x="104" y="14"/>
                    <a:pt x="104" y="14"/>
                    <a:pt x="104" y="14"/>
                  </a:cubicBezTo>
                  <a:cubicBezTo>
                    <a:pt x="104" y="10"/>
                    <a:pt x="104" y="10"/>
                    <a:pt x="104" y="10"/>
                  </a:cubicBezTo>
                  <a:cubicBezTo>
                    <a:pt x="104" y="4"/>
                    <a:pt x="100" y="0"/>
                    <a:pt x="95" y="0"/>
                  </a:cubicBezTo>
                  <a:cubicBezTo>
                    <a:pt x="78" y="0"/>
                    <a:pt x="78" y="0"/>
                    <a:pt x="78" y="0"/>
                  </a:cubicBezTo>
                  <a:cubicBezTo>
                    <a:pt x="72" y="0"/>
                    <a:pt x="68" y="4"/>
                    <a:pt x="68" y="10"/>
                  </a:cubicBezTo>
                  <a:cubicBezTo>
                    <a:pt x="68" y="14"/>
                    <a:pt x="68" y="14"/>
                    <a:pt x="68" y="14"/>
                  </a:cubicBezTo>
                  <a:cubicBezTo>
                    <a:pt x="45" y="14"/>
                    <a:pt x="45" y="14"/>
                    <a:pt x="45" y="14"/>
                  </a:cubicBezTo>
                  <a:cubicBezTo>
                    <a:pt x="45" y="10"/>
                    <a:pt x="45" y="10"/>
                    <a:pt x="45" y="10"/>
                  </a:cubicBezTo>
                  <a:cubicBezTo>
                    <a:pt x="45" y="4"/>
                    <a:pt x="41" y="0"/>
                    <a:pt x="35" y="0"/>
                  </a:cubicBezTo>
                  <a:cubicBezTo>
                    <a:pt x="19" y="0"/>
                    <a:pt x="19" y="0"/>
                    <a:pt x="19" y="0"/>
                  </a:cubicBezTo>
                  <a:cubicBezTo>
                    <a:pt x="13" y="0"/>
                    <a:pt x="9" y="4"/>
                    <a:pt x="9" y="10"/>
                  </a:cubicBezTo>
                  <a:cubicBezTo>
                    <a:pt x="9" y="20"/>
                    <a:pt x="9" y="20"/>
                    <a:pt x="9" y="20"/>
                  </a:cubicBezTo>
                  <a:cubicBezTo>
                    <a:pt x="9" y="24"/>
                    <a:pt x="9" y="24"/>
                    <a:pt x="9" y="24"/>
                  </a:cubicBezTo>
                  <a:cubicBezTo>
                    <a:pt x="9" y="34"/>
                    <a:pt x="9" y="34"/>
                    <a:pt x="9" y="34"/>
                  </a:cubicBezTo>
                  <a:cubicBezTo>
                    <a:pt x="9" y="38"/>
                    <a:pt x="11" y="41"/>
                    <a:pt x="13" y="43"/>
                  </a:cubicBezTo>
                  <a:cubicBezTo>
                    <a:pt x="13" y="43"/>
                    <a:pt x="13" y="43"/>
                    <a:pt x="13" y="43"/>
                  </a:cubicBezTo>
                  <a:cubicBezTo>
                    <a:pt x="34" y="58"/>
                    <a:pt x="34" y="58"/>
                    <a:pt x="34" y="58"/>
                  </a:cubicBezTo>
                  <a:cubicBezTo>
                    <a:pt x="33" y="129"/>
                    <a:pt x="33" y="129"/>
                    <a:pt x="33" y="129"/>
                  </a:cubicBezTo>
                  <a:cubicBezTo>
                    <a:pt x="13" y="151"/>
                    <a:pt x="13" y="151"/>
                    <a:pt x="13" y="151"/>
                  </a:cubicBezTo>
                  <a:cubicBezTo>
                    <a:pt x="13" y="165"/>
                    <a:pt x="13" y="165"/>
                    <a:pt x="13" y="165"/>
                  </a:cubicBezTo>
                  <a:cubicBezTo>
                    <a:pt x="10" y="165"/>
                    <a:pt x="10" y="165"/>
                    <a:pt x="10" y="165"/>
                  </a:cubicBezTo>
                  <a:cubicBezTo>
                    <a:pt x="5" y="165"/>
                    <a:pt x="0" y="170"/>
                    <a:pt x="0" y="176"/>
                  </a:cubicBezTo>
                  <a:cubicBezTo>
                    <a:pt x="0" y="186"/>
                    <a:pt x="0" y="186"/>
                    <a:pt x="0" y="186"/>
                  </a:cubicBezTo>
                  <a:cubicBezTo>
                    <a:pt x="0" y="192"/>
                    <a:pt x="5" y="197"/>
                    <a:pt x="10" y="197"/>
                  </a:cubicBezTo>
                  <a:cubicBezTo>
                    <a:pt x="162" y="197"/>
                    <a:pt x="162" y="197"/>
                    <a:pt x="162" y="197"/>
                  </a:cubicBezTo>
                  <a:cubicBezTo>
                    <a:pt x="167" y="197"/>
                    <a:pt x="172" y="192"/>
                    <a:pt x="172" y="186"/>
                  </a:cubicBezTo>
                  <a:cubicBezTo>
                    <a:pt x="172" y="176"/>
                    <a:pt x="172" y="176"/>
                    <a:pt x="172" y="176"/>
                  </a:cubicBezTo>
                  <a:cubicBezTo>
                    <a:pt x="172" y="170"/>
                    <a:pt x="167" y="165"/>
                    <a:pt x="162"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 name="Group 58"/>
          <p:cNvGrpSpPr/>
          <p:nvPr/>
        </p:nvGrpSpPr>
        <p:grpSpPr>
          <a:xfrm>
            <a:off x="6458735" y="1913559"/>
            <a:ext cx="644322" cy="645102"/>
            <a:chOff x="6557381" y="2464660"/>
            <a:chExt cx="610979" cy="611720"/>
          </a:xfrm>
          <a:solidFill>
            <a:schemeClr val="accent1"/>
          </a:solidFill>
        </p:grpSpPr>
        <p:sp>
          <p:nvSpPr>
            <p:cNvPr id="23" name="Freeform 541"/>
            <p:cNvSpPr/>
            <p:nvPr/>
          </p:nvSpPr>
          <p:spPr bwMode="auto">
            <a:xfrm>
              <a:off x="6557381" y="2464660"/>
              <a:ext cx="610979" cy="611720"/>
            </a:xfrm>
            <a:custGeom>
              <a:avLst/>
              <a:gdLst>
                <a:gd name="T0" fmla="*/ 349 w 349"/>
                <a:gd name="T1" fmla="*/ 282 h 349"/>
                <a:gd name="T2" fmla="*/ 282 w 349"/>
                <a:gd name="T3" fmla="*/ 349 h 349"/>
                <a:gd name="T4" fmla="*/ 68 w 349"/>
                <a:gd name="T5" fmla="*/ 349 h 349"/>
                <a:gd name="T6" fmla="*/ 0 w 349"/>
                <a:gd name="T7" fmla="*/ 282 h 349"/>
                <a:gd name="T8" fmla="*/ 0 w 349"/>
                <a:gd name="T9" fmla="*/ 68 h 349"/>
                <a:gd name="T10" fmla="*/ 68 w 349"/>
                <a:gd name="T11" fmla="*/ 0 h 349"/>
                <a:gd name="T12" fmla="*/ 282 w 349"/>
                <a:gd name="T13" fmla="*/ 0 h 349"/>
                <a:gd name="T14" fmla="*/ 349 w 349"/>
                <a:gd name="T15" fmla="*/ 68 h 349"/>
                <a:gd name="T16" fmla="*/ 349 w 349"/>
                <a:gd name="T17" fmla="*/ 282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349">
                  <a:moveTo>
                    <a:pt x="349" y="282"/>
                  </a:moveTo>
                  <a:cubicBezTo>
                    <a:pt x="349" y="319"/>
                    <a:pt x="319" y="349"/>
                    <a:pt x="282" y="349"/>
                  </a:cubicBezTo>
                  <a:cubicBezTo>
                    <a:pt x="68" y="349"/>
                    <a:pt x="68" y="349"/>
                    <a:pt x="68" y="349"/>
                  </a:cubicBezTo>
                  <a:cubicBezTo>
                    <a:pt x="30" y="349"/>
                    <a:pt x="0" y="319"/>
                    <a:pt x="0" y="282"/>
                  </a:cubicBezTo>
                  <a:cubicBezTo>
                    <a:pt x="0" y="68"/>
                    <a:pt x="0" y="68"/>
                    <a:pt x="0" y="68"/>
                  </a:cubicBezTo>
                  <a:cubicBezTo>
                    <a:pt x="0" y="31"/>
                    <a:pt x="30" y="0"/>
                    <a:pt x="68" y="0"/>
                  </a:cubicBezTo>
                  <a:cubicBezTo>
                    <a:pt x="282" y="0"/>
                    <a:pt x="282" y="0"/>
                    <a:pt x="282" y="0"/>
                  </a:cubicBezTo>
                  <a:cubicBezTo>
                    <a:pt x="319" y="0"/>
                    <a:pt x="349" y="31"/>
                    <a:pt x="349" y="68"/>
                  </a:cubicBezTo>
                  <a:lnTo>
                    <a:pt x="349" y="282"/>
                  </a:lnTo>
                  <a:close/>
                </a:path>
              </a:pathLst>
            </a:custGeom>
            <a:noFill/>
            <a:ln w="68263" cap="flat">
              <a:solidFill>
                <a:srgbClr val="E15444"/>
              </a:solidFill>
              <a:prstDash val="solid"/>
              <a:miter lim="800000"/>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Freeform 542"/>
            <p:cNvSpPr>
              <a:spLocks noEditPoints="1"/>
            </p:cNvSpPr>
            <p:nvPr/>
          </p:nvSpPr>
          <p:spPr bwMode="auto">
            <a:xfrm>
              <a:off x="6704757" y="2572044"/>
              <a:ext cx="309563" cy="385102"/>
            </a:xfrm>
            <a:custGeom>
              <a:avLst/>
              <a:gdLst>
                <a:gd name="T0" fmla="*/ 106 w 177"/>
                <a:gd name="T1" fmla="*/ 39 h 220"/>
                <a:gd name="T2" fmla="*/ 119 w 177"/>
                <a:gd name="T3" fmla="*/ 12 h 220"/>
                <a:gd name="T4" fmla="*/ 99 w 177"/>
                <a:gd name="T5" fmla="*/ 6 h 220"/>
                <a:gd name="T6" fmla="*/ 51 w 177"/>
                <a:gd name="T7" fmla="*/ 6 h 220"/>
                <a:gd name="T8" fmla="*/ 55 w 177"/>
                <a:gd name="T9" fmla="*/ 24 h 220"/>
                <a:gd name="T10" fmla="*/ 67 w 177"/>
                <a:gd name="T11" fmla="*/ 39 h 220"/>
                <a:gd name="T12" fmla="*/ 1 w 177"/>
                <a:gd name="T13" fmla="*/ 177 h 220"/>
                <a:gd name="T14" fmla="*/ 3 w 177"/>
                <a:gd name="T15" fmla="*/ 202 h 220"/>
                <a:gd name="T16" fmla="*/ 23 w 177"/>
                <a:gd name="T17" fmla="*/ 220 h 220"/>
                <a:gd name="T18" fmla="*/ 153 w 177"/>
                <a:gd name="T19" fmla="*/ 217 h 220"/>
                <a:gd name="T20" fmla="*/ 175 w 177"/>
                <a:gd name="T21" fmla="*/ 201 h 220"/>
                <a:gd name="T22" fmla="*/ 176 w 177"/>
                <a:gd name="T23" fmla="*/ 195 h 220"/>
                <a:gd name="T24" fmla="*/ 176 w 177"/>
                <a:gd name="T25" fmla="*/ 193 h 220"/>
                <a:gd name="T26" fmla="*/ 176 w 177"/>
                <a:gd name="T27" fmla="*/ 174 h 220"/>
                <a:gd name="T28" fmla="*/ 106 w 177"/>
                <a:gd name="T29" fmla="*/ 39 h 220"/>
                <a:gd name="T30" fmla="*/ 112 w 177"/>
                <a:gd name="T31" fmla="*/ 168 h 220"/>
                <a:gd name="T32" fmla="*/ 92 w 177"/>
                <a:gd name="T33" fmla="*/ 178 h 220"/>
                <a:gd name="T34" fmla="*/ 92 w 177"/>
                <a:gd name="T35" fmla="*/ 190 h 220"/>
                <a:gd name="T36" fmla="*/ 85 w 177"/>
                <a:gd name="T37" fmla="*/ 190 h 220"/>
                <a:gd name="T38" fmla="*/ 85 w 177"/>
                <a:gd name="T39" fmla="*/ 178 h 220"/>
                <a:gd name="T40" fmla="*/ 70 w 177"/>
                <a:gd name="T41" fmla="*/ 174 h 220"/>
                <a:gd name="T42" fmla="*/ 60 w 177"/>
                <a:gd name="T43" fmla="*/ 165 h 220"/>
                <a:gd name="T44" fmla="*/ 55 w 177"/>
                <a:gd name="T45" fmla="*/ 149 h 220"/>
                <a:gd name="T46" fmla="*/ 67 w 177"/>
                <a:gd name="T47" fmla="*/ 147 h 220"/>
                <a:gd name="T48" fmla="*/ 72 w 177"/>
                <a:gd name="T49" fmla="*/ 161 h 220"/>
                <a:gd name="T50" fmla="*/ 85 w 177"/>
                <a:gd name="T51" fmla="*/ 168 h 220"/>
                <a:gd name="T52" fmla="*/ 84 w 177"/>
                <a:gd name="T53" fmla="*/ 130 h 220"/>
                <a:gd name="T54" fmla="*/ 69 w 177"/>
                <a:gd name="T55" fmla="*/ 124 h 220"/>
                <a:gd name="T56" fmla="*/ 60 w 177"/>
                <a:gd name="T57" fmla="*/ 116 h 220"/>
                <a:gd name="T58" fmla="*/ 57 w 177"/>
                <a:gd name="T59" fmla="*/ 103 h 220"/>
                <a:gd name="T60" fmla="*/ 65 w 177"/>
                <a:gd name="T61" fmla="*/ 82 h 220"/>
                <a:gd name="T62" fmla="*/ 83 w 177"/>
                <a:gd name="T63" fmla="*/ 75 h 220"/>
                <a:gd name="T64" fmla="*/ 83 w 177"/>
                <a:gd name="T65" fmla="*/ 69 h 220"/>
                <a:gd name="T66" fmla="*/ 90 w 177"/>
                <a:gd name="T67" fmla="*/ 69 h 220"/>
                <a:gd name="T68" fmla="*/ 90 w 177"/>
                <a:gd name="T69" fmla="*/ 75 h 220"/>
                <a:gd name="T70" fmla="*/ 107 w 177"/>
                <a:gd name="T71" fmla="*/ 81 h 220"/>
                <a:gd name="T72" fmla="*/ 116 w 177"/>
                <a:gd name="T73" fmla="*/ 99 h 220"/>
                <a:gd name="T74" fmla="*/ 104 w 177"/>
                <a:gd name="T75" fmla="*/ 101 h 220"/>
                <a:gd name="T76" fmla="*/ 100 w 177"/>
                <a:gd name="T77" fmla="*/ 90 h 220"/>
                <a:gd name="T78" fmla="*/ 90 w 177"/>
                <a:gd name="T79" fmla="*/ 85 h 220"/>
                <a:gd name="T80" fmla="*/ 91 w 177"/>
                <a:gd name="T81" fmla="*/ 120 h 220"/>
                <a:gd name="T82" fmla="*/ 103 w 177"/>
                <a:gd name="T83" fmla="*/ 123 h 220"/>
                <a:gd name="T84" fmla="*/ 112 w 177"/>
                <a:gd name="T85" fmla="*/ 129 h 220"/>
                <a:gd name="T86" fmla="*/ 118 w 177"/>
                <a:gd name="T87" fmla="*/ 137 h 220"/>
                <a:gd name="T88" fmla="*/ 120 w 177"/>
                <a:gd name="T89" fmla="*/ 147 h 220"/>
                <a:gd name="T90" fmla="*/ 112 w 177"/>
                <a:gd name="T91" fmla="*/ 16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7" h="220">
                  <a:moveTo>
                    <a:pt x="106" y="39"/>
                  </a:moveTo>
                  <a:cubicBezTo>
                    <a:pt x="107" y="30"/>
                    <a:pt x="111" y="19"/>
                    <a:pt x="119" y="12"/>
                  </a:cubicBezTo>
                  <a:cubicBezTo>
                    <a:pt x="131" y="3"/>
                    <a:pt x="112" y="4"/>
                    <a:pt x="99" y="6"/>
                  </a:cubicBezTo>
                  <a:cubicBezTo>
                    <a:pt x="86" y="7"/>
                    <a:pt x="57" y="0"/>
                    <a:pt x="51" y="6"/>
                  </a:cubicBezTo>
                  <a:cubicBezTo>
                    <a:pt x="45" y="11"/>
                    <a:pt x="48" y="20"/>
                    <a:pt x="55" y="24"/>
                  </a:cubicBezTo>
                  <a:cubicBezTo>
                    <a:pt x="59" y="27"/>
                    <a:pt x="64" y="34"/>
                    <a:pt x="67" y="39"/>
                  </a:cubicBezTo>
                  <a:cubicBezTo>
                    <a:pt x="28" y="54"/>
                    <a:pt x="0" y="110"/>
                    <a:pt x="1" y="177"/>
                  </a:cubicBezTo>
                  <a:cubicBezTo>
                    <a:pt x="1" y="185"/>
                    <a:pt x="2" y="194"/>
                    <a:pt x="3" y="202"/>
                  </a:cubicBezTo>
                  <a:cubicBezTo>
                    <a:pt x="5" y="207"/>
                    <a:pt x="10" y="220"/>
                    <a:pt x="23" y="220"/>
                  </a:cubicBezTo>
                  <a:cubicBezTo>
                    <a:pt x="40" y="219"/>
                    <a:pt x="153" y="217"/>
                    <a:pt x="153" y="217"/>
                  </a:cubicBezTo>
                  <a:cubicBezTo>
                    <a:pt x="153" y="217"/>
                    <a:pt x="172" y="217"/>
                    <a:pt x="175" y="201"/>
                  </a:cubicBezTo>
                  <a:cubicBezTo>
                    <a:pt x="175" y="199"/>
                    <a:pt x="176" y="197"/>
                    <a:pt x="176" y="195"/>
                  </a:cubicBezTo>
                  <a:cubicBezTo>
                    <a:pt x="176" y="194"/>
                    <a:pt x="176" y="194"/>
                    <a:pt x="176" y="193"/>
                  </a:cubicBezTo>
                  <a:cubicBezTo>
                    <a:pt x="176" y="187"/>
                    <a:pt x="177" y="180"/>
                    <a:pt x="176" y="174"/>
                  </a:cubicBezTo>
                  <a:cubicBezTo>
                    <a:pt x="175" y="107"/>
                    <a:pt x="145" y="52"/>
                    <a:pt x="106" y="39"/>
                  </a:cubicBezTo>
                  <a:close/>
                  <a:moveTo>
                    <a:pt x="112" y="168"/>
                  </a:moveTo>
                  <a:cubicBezTo>
                    <a:pt x="107" y="174"/>
                    <a:pt x="100" y="177"/>
                    <a:pt x="92" y="178"/>
                  </a:cubicBezTo>
                  <a:cubicBezTo>
                    <a:pt x="92" y="190"/>
                    <a:pt x="92" y="190"/>
                    <a:pt x="92" y="190"/>
                  </a:cubicBezTo>
                  <a:cubicBezTo>
                    <a:pt x="85" y="190"/>
                    <a:pt x="85" y="190"/>
                    <a:pt x="85" y="190"/>
                  </a:cubicBezTo>
                  <a:cubicBezTo>
                    <a:pt x="85" y="178"/>
                    <a:pt x="85" y="178"/>
                    <a:pt x="85" y="178"/>
                  </a:cubicBezTo>
                  <a:cubicBezTo>
                    <a:pt x="79" y="177"/>
                    <a:pt x="74" y="176"/>
                    <a:pt x="70" y="174"/>
                  </a:cubicBezTo>
                  <a:cubicBezTo>
                    <a:pt x="66" y="172"/>
                    <a:pt x="63" y="169"/>
                    <a:pt x="60" y="165"/>
                  </a:cubicBezTo>
                  <a:cubicBezTo>
                    <a:pt x="58" y="161"/>
                    <a:pt x="56" y="155"/>
                    <a:pt x="55" y="149"/>
                  </a:cubicBezTo>
                  <a:cubicBezTo>
                    <a:pt x="67" y="147"/>
                    <a:pt x="67" y="147"/>
                    <a:pt x="67" y="147"/>
                  </a:cubicBezTo>
                  <a:cubicBezTo>
                    <a:pt x="68" y="153"/>
                    <a:pt x="70" y="158"/>
                    <a:pt x="72" y="161"/>
                  </a:cubicBezTo>
                  <a:cubicBezTo>
                    <a:pt x="76" y="165"/>
                    <a:pt x="80" y="167"/>
                    <a:pt x="85" y="168"/>
                  </a:cubicBezTo>
                  <a:cubicBezTo>
                    <a:pt x="84" y="130"/>
                    <a:pt x="84" y="130"/>
                    <a:pt x="84" y="130"/>
                  </a:cubicBezTo>
                  <a:cubicBezTo>
                    <a:pt x="79" y="129"/>
                    <a:pt x="74" y="127"/>
                    <a:pt x="69" y="124"/>
                  </a:cubicBezTo>
                  <a:cubicBezTo>
                    <a:pt x="65" y="122"/>
                    <a:pt x="62" y="119"/>
                    <a:pt x="60" y="116"/>
                  </a:cubicBezTo>
                  <a:cubicBezTo>
                    <a:pt x="58" y="112"/>
                    <a:pt x="57" y="108"/>
                    <a:pt x="57" y="103"/>
                  </a:cubicBezTo>
                  <a:cubicBezTo>
                    <a:pt x="56" y="94"/>
                    <a:pt x="59" y="87"/>
                    <a:pt x="65" y="82"/>
                  </a:cubicBezTo>
                  <a:cubicBezTo>
                    <a:pt x="69" y="78"/>
                    <a:pt x="75" y="76"/>
                    <a:pt x="83" y="75"/>
                  </a:cubicBezTo>
                  <a:cubicBezTo>
                    <a:pt x="83" y="69"/>
                    <a:pt x="83" y="69"/>
                    <a:pt x="83" y="69"/>
                  </a:cubicBezTo>
                  <a:cubicBezTo>
                    <a:pt x="90" y="69"/>
                    <a:pt x="90" y="69"/>
                    <a:pt x="90" y="69"/>
                  </a:cubicBezTo>
                  <a:cubicBezTo>
                    <a:pt x="90" y="75"/>
                    <a:pt x="90" y="75"/>
                    <a:pt x="90" y="75"/>
                  </a:cubicBezTo>
                  <a:cubicBezTo>
                    <a:pt x="97" y="76"/>
                    <a:pt x="103" y="78"/>
                    <a:pt x="107" y="81"/>
                  </a:cubicBezTo>
                  <a:cubicBezTo>
                    <a:pt x="112" y="85"/>
                    <a:pt x="115" y="91"/>
                    <a:pt x="116" y="99"/>
                  </a:cubicBezTo>
                  <a:cubicBezTo>
                    <a:pt x="104" y="101"/>
                    <a:pt x="104" y="101"/>
                    <a:pt x="104" y="101"/>
                  </a:cubicBezTo>
                  <a:cubicBezTo>
                    <a:pt x="103" y="96"/>
                    <a:pt x="102" y="92"/>
                    <a:pt x="100" y="90"/>
                  </a:cubicBezTo>
                  <a:cubicBezTo>
                    <a:pt x="97" y="87"/>
                    <a:pt x="94" y="86"/>
                    <a:pt x="90" y="85"/>
                  </a:cubicBezTo>
                  <a:cubicBezTo>
                    <a:pt x="91" y="120"/>
                    <a:pt x="91" y="120"/>
                    <a:pt x="91" y="120"/>
                  </a:cubicBezTo>
                  <a:cubicBezTo>
                    <a:pt x="97" y="121"/>
                    <a:pt x="101" y="122"/>
                    <a:pt x="103" y="123"/>
                  </a:cubicBezTo>
                  <a:cubicBezTo>
                    <a:pt x="107" y="124"/>
                    <a:pt x="110" y="126"/>
                    <a:pt x="112" y="129"/>
                  </a:cubicBezTo>
                  <a:cubicBezTo>
                    <a:pt x="114" y="131"/>
                    <a:pt x="116" y="134"/>
                    <a:pt x="118" y="137"/>
                  </a:cubicBezTo>
                  <a:cubicBezTo>
                    <a:pt x="119" y="140"/>
                    <a:pt x="120" y="144"/>
                    <a:pt x="120" y="147"/>
                  </a:cubicBezTo>
                  <a:cubicBezTo>
                    <a:pt x="120" y="156"/>
                    <a:pt x="117" y="163"/>
                    <a:pt x="112" y="168"/>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543"/>
            <p:cNvSpPr/>
            <p:nvPr/>
          </p:nvSpPr>
          <p:spPr bwMode="auto">
            <a:xfrm>
              <a:off x="6863981" y="2800884"/>
              <a:ext cx="28142" cy="65171"/>
            </a:xfrm>
            <a:custGeom>
              <a:avLst/>
              <a:gdLst>
                <a:gd name="T0" fmla="*/ 0 w 16"/>
                <a:gd name="T1" fmla="*/ 0 h 37"/>
                <a:gd name="T2" fmla="*/ 1 w 16"/>
                <a:gd name="T3" fmla="*/ 37 h 37"/>
                <a:gd name="T4" fmla="*/ 12 w 16"/>
                <a:gd name="T5" fmla="*/ 30 h 37"/>
                <a:gd name="T6" fmla="*/ 16 w 16"/>
                <a:gd name="T7" fmla="*/ 17 h 37"/>
                <a:gd name="T8" fmla="*/ 13 w 16"/>
                <a:gd name="T9" fmla="*/ 7 h 37"/>
                <a:gd name="T10" fmla="*/ 0 w 16"/>
                <a:gd name="T11" fmla="*/ 0 h 37"/>
              </a:gdLst>
              <a:ahLst/>
              <a:cxnLst>
                <a:cxn ang="0">
                  <a:pos x="T0" y="T1"/>
                </a:cxn>
                <a:cxn ang="0">
                  <a:pos x="T2" y="T3"/>
                </a:cxn>
                <a:cxn ang="0">
                  <a:pos x="T4" y="T5"/>
                </a:cxn>
                <a:cxn ang="0">
                  <a:pos x="T6" y="T7"/>
                </a:cxn>
                <a:cxn ang="0">
                  <a:pos x="T8" y="T9"/>
                </a:cxn>
                <a:cxn ang="0">
                  <a:pos x="T10" y="T11"/>
                </a:cxn>
              </a:cxnLst>
              <a:rect l="0" t="0" r="r" b="b"/>
              <a:pathLst>
                <a:path w="16" h="37">
                  <a:moveTo>
                    <a:pt x="0" y="0"/>
                  </a:moveTo>
                  <a:cubicBezTo>
                    <a:pt x="1" y="37"/>
                    <a:pt x="1" y="37"/>
                    <a:pt x="1" y="37"/>
                  </a:cubicBezTo>
                  <a:cubicBezTo>
                    <a:pt x="5" y="36"/>
                    <a:pt x="9" y="34"/>
                    <a:pt x="12" y="30"/>
                  </a:cubicBezTo>
                  <a:cubicBezTo>
                    <a:pt x="15" y="27"/>
                    <a:pt x="16" y="23"/>
                    <a:pt x="16" y="17"/>
                  </a:cubicBezTo>
                  <a:cubicBezTo>
                    <a:pt x="16" y="13"/>
                    <a:pt x="15" y="10"/>
                    <a:pt x="13" y="7"/>
                  </a:cubicBezTo>
                  <a:cubicBezTo>
                    <a:pt x="11" y="4"/>
                    <a:pt x="6" y="2"/>
                    <a:pt x="0" y="0"/>
                  </a:cubicBez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544"/>
            <p:cNvSpPr/>
            <p:nvPr/>
          </p:nvSpPr>
          <p:spPr bwMode="auto">
            <a:xfrm>
              <a:off x="6823249" y="2720901"/>
              <a:ext cx="28142" cy="57765"/>
            </a:xfrm>
            <a:custGeom>
              <a:avLst/>
              <a:gdLst>
                <a:gd name="T0" fmla="*/ 1 w 16"/>
                <a:gd name="T1" fmla="*/ 17 h 33"/>
                <a:gd name="T2" fmla="*/ 4 w 16"/>
                <a:gd name="T3" fmla="*/ 27 h 33"/>
                <a:gd name="T4" fmla="*/ 16 w 16"/>
                <a:gd name="T5" fmla="*/ 33 h 33"/>
                <a:gd name="T6" fmla="*/ 15 w 16"/>
                <a:gd name="T7" fmla="*/ 0 h 33"/>
                <a:gd name="T8" fmla="*/ 4 w 16"/>
                <a:gd name="T9" fmla="*/ 6 h 33"/>
                <a:gd name="T10" fmla="*/ 1 w 16"/>
                <a:gd name="T11" fmla="*/ 17 h 33"/>
              </a:gdLst>
              <a:ahLst/>
              <a:cxnLst>
                <a:cxn ang="0">
                  <a:pos x="T0" y="T1"/>
                </a:cxn>
                <a:cxn ang="0">
                  <a:pos x="T2" y="T3"/>
                </a:cxn>
                <a:cxn ang="0">
                  <a:pos x="T4" y="T5"/>
                </a:cxn>
                <a:cxn ang="0">
                  <a:pos x="T6" y="T7"/>
                </a:cxn>
                <a:cxn ang="0">
                  <a:pos x="T8" y="T9"/>
                </a:cxn>
                <a:cxn ang="0">
                  <a:pos x="T10" y="T11"/>
                </a:cxn>
              </a:cxnLst>
              <a:rect l="0" t="0" r="r" b="b"/>
              <a:pathLst>
                <a:path w="16" h="33">
                  <a:moveTo>
                    <a:pt x="1" y="17"/>
                  </a:moveTo>
                  <a:cubicBezTo>
                    <a:pt x="1" y="21"/>
                    <a:pt x="2" y="24"/>
                    <a:pt x="4" y="27"/>
                  </a:cubicBezTo>
                  <a:cubicBezTo>
                    <a:pt x="6" y="30"/>
                    <a:pt x="10" y="32"/>
                    <a:pt x="16" y="33"/>
                  </a:cubicBezTo>
                  <a:cubicBezTo>
                    <a:pt x="15" y="0"/>
                    <a:pt x="15" y="0"/>
                    <a:pt x="15" y="0"/>
                  </a:cubicBezTo>
                  <a:cubicBezTo>
                    <a:pt x="11" y="1"/>
                    <a:pt x="7" y="3"/>
                    <a:pt x="4" y="6"/>
                  </a:cubicBezTo>
                  <a:cubicBezTo>
                    <a:pt x="2" y="9"/>
                    <a:pt x="0" y="13"/>
                    <a:pt x="1" y="17"/>
                  </a:cubicBezTo>
                  <a:close/>
                </a:path>
              </a:pathLst>
            </a:custGeom>
            <a:grpFill/>
            <a:ln>
              <a:noFill/>
            </a:ln>
          </p:spPr>
          <p:txBody>
            <a:bodyPr vert="horz" wrap="square" lIns="96430" tIns="48216" rIns="96430" bIns="48216" numCol="1" anchor="t" anchorCtr="0" compatLnSpc="1"/>
            <a:lstStyle/>
            <a:p>
              <a:pPr algn="just">
                <a:lnSpc>
                  <a:spcPct val="120000"/>
                </a:lnSpc>
              </a:pPr>
              <a:endParaRPr lang="en-GB" sz="95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 name="Group 57"/>
          <p:cNvGrpSpPr/>
          <p:nvPr/>
        </p:nvGrpSpPr>
        <p:grpSpPr>
          <a:xfrm>
            <a:off x="7391919" y="1588910"/>
            <a:ext cx="3692822" cy="1398699"/>
            <a:chOff x="7813899" y="2214739"/>
            <a:chExt cx="3501728" cy="1326319"/>
          </a:xfrm>
        </p:grpSpPr>
        <p:sp>
          <p:nvSpPr>
            <p:cNvPr id="21" name="Rectangle 55"/>
            <p:cNvSpPr/>
            <p:nvPr/>
          </p:nvSpPr>
          <p:spPr>
            <a:xfrm>
              <a:off x="7813899" y="2534176"/>
              <a:ext cx="3501728" cy="1006882"/>
            </a:xfrm>
            <a:prstGeom prst="rect">
              <a:avLst/>
            </a:prstGeom>
          </p:spPr>
          <p:txBody>
            <a:bodyPr wrap="square">
              <a:spAutoFit/>
            </a:bodyPr>
            <a:lstStyle/>
            <a:p>
              <a:pPr>
                <a:lnSpc>
                  <a:spcPct val="120000"/>
                </a:lnSpc>
              </a:pPr>
              <a:r>
                <a:rPr lang="zh-CN" altLang="en-US"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点击添加相关标题文字，修改文字内容，也可以直接复制你的内容到此。</a:t>
              </a:r>
              <a:endParaRPr lang="en-GB" altLang="zh-CN"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2" name="TextBox 56"/>
            <p:cNvSpPr txBox="1"/>
            <p:nvPr/>
          </p:nvSpPr>
          <p:spPr>
            <a:xfrm>
              <a:off x="7813899" y="2214739"/>
              <a:ext cx="1877568" cy="408103"/>
            </a:xfrm>
            <a:prstGeom prst="rect">
              <a:avLst/>
            </a:prstGeom>
            <a:noFill/>
          </p:spPr>
          <p:txBody>
            <a:bodyPr wrap="none" rtlCol="0">
              <a:spAutoFit/>
            </a:bodyPr>
            <a:lstStyle/>
            <a:p>
              <a:pPr algn="just">
                <a:lnSpc>
                  <a:spcPct val="120000"/>
                </a:lnSpc>
              </a:pPr>
              <a:r>
                <a:rPr lang="zh-CN" altLang="en-US" sz="2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2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8" name="Group 66"/>
          <p:cNvGrpSpPr/>
          <p:nvPr/>
        </p:nvGrpSpPr>
        <p:grpSpPr>
          <a:xfrm flipH="1">
            <a:off x="743057" y="4628278"/>
            <a:ext cx="3286782" cy="1186567"/>
            <a:chOff x="7813899" y="2232029"/>
            <a:chExt cx="3116698" cy="1125162"/>
          </a:xfrm>
        </p:grpSpPr>
        <p:sp>
          <p:nvSpPr>
            <p:cNvPr id="19" name="Rectangle 67"/>
            <p:cNvSpPr/>
            <p:nvPr/>
          </p:nvSpPr>
          <p:spPr>
            <a:xfrm>
              <a:off x="7813899" y="2534176"/>
              <a:ext cx="3116698" cy="823015"/>
            </a:xfrm>
            <a:prstGeom prst="rect">
              <a:avLst/>
            </a:prstGeom>
          </p:spPr>
          <p:txBody>
            <a:bodyPr wrap="square">
              <a:spAutoFit/>
            </a:bodyPr>
            <a:lstStyle/>
            <a:p>
              <a:pPr algn="r">
                <a:lnSpc>
                  <a:spcPct val="120000"/>
                </a:lnSpc>
              </a:pPr>
              <a:r>
                <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点击添加相关标题文字，修改文字内容，也可以直接复制你的内容到此。，点击添加相关标题文字，修改文字内容，也可以直接复制你的内容到此。</a:t>
              </a:r>
              <a:endParaRPr lang="en-GB" altLang="zh-CN"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0" name="TextBox 68"/>
            <p:cNvSpPr txBox="1"/>
            <p:nvPr/>
          </p:nvSpPr>
          <p:spPr>
            <a:xfrm>
              <a:off x="7815154" y="2232029"/>
              <a:ext cx="1877567" cy="408102"/>
            </a:xfrm>
            <a:prstGeom prst="rect">
              <a:avLst/>
            </a:prstGeom>
            <a:noFill/>
          </p:spPr>
          <p:txBody>
            <a:bodyPr wrap="none" rtlCol="0">
              <a:spAutoFit/>
            </a:bodyPr>
            <a:lstStyle/>
            <a:p>
              <a:pPr algn="r">
                <a:lnSpc>
                  <a:spcPct val="120000"/>
                </a:lnSpc>
              </a:pPr>
              <a:r>
                <a:rPr lang="zh-CN" altLang="en-US" sz="2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2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9" name="Group 62"/>
          <p:cNvGrpSpPr/>
          <p:nvPr/>
        </p:nvGrpSpPr>
        <p:grpSpPr>
          <a:xfrm>
            <a:off x="7672737" y="4121490"/>
            <a:ext cx="3431689" cy="1297103"/>
            <a:chOff x="8451972" y="4944509"/>
            <a:chExt cx="3254106" cy="1229981"/>
          </a:xfrm>
        </p:grpSpPr>
        <p:sp>
          <p:nvSpPr>
            <p:cNvPr id="15" name="Rectangle 73"/>
            <p:cNvSpPr/>
            <p:nvPr/>
          </p:nvSpPr>
          <p:spPr>
            <a:xfrm>
              <a:off x="8451972" y="4944509"/>
              <a:ext cx="3254106" cy="1229981"/>
            </a:xfrm>
            <a:prstGeom prst="rect">
              <a:avLst/>
            </a:prstGeom>
            <a:solidFill>
              <a:srgbClr val="F2C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1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6" name="Rectangle 74"/>
            <p:cNvSpPr/>
            <p:nvPr/>
          </p:nvSpPr>
          <p:spPr>
            <a:xfrm>
              <a:off x="9680532" y="5292856"/>
              <a:ext cx="1892127" cy="639151"/>
            </a:xfrm>
            <a:prstGeom prst="rect">
              <a:avLst/>
            </a:prstGeom>
          </p:spPr>
          <p:txBody>
            <a:bodyPr wrap="square">
              <a:spAutoFit/>
            </a:bodyPr>
            <a:lstStyle/>
            <a:p>
              <a:pPr algn="just">
                <a:lnSpc>
                  <a:spcPct val="120000"/>
                </a:lnSpc>
              </a:pPr>
              <a:r>
                <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7" name="TextBox 75"/>
            <p:cNvSpPr txBox="1"/>
            <p:nvPr/>
          </p:nvSpPr>
          <p:spPr>
            <a:xfrm>
              <a:off x="8652799" y="5317514"/>
              <a:ext cx="990634" cy="472189"/>
            </a:xfrm>
            <a:prstGeom prst="rect">
              <a:avLst/>
            </a:prstGeom>
            <a:noFill/>
          </p:spPr>
          <p:txBody>
            <a:bodyPr wrap="square" rtlCol="0">
              <a:spAutoFit/>
            </a:bodyPr>
            <a:lstStyle/>
            <a:p>
              <a:pPr algn="just">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85%</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8" name="TextBox 76"/>
            <p:cNvSpPr txBox="1"/>
            <p:nvPr/>
          </p:nvSpPr>
          <p:spPr>
            <a:xfrm>
              <a:off x="8525645" y="5665547"/>
              <a:ext cx="1111461" cy="263881"/>
            </a:xfrm>
            <a:prstGeom prst="rect">
              <a:avLst/>
            </a:prstGeom>
            <a:noFill/>
          </p:spPr>
          <p:txBody>
            <a:bodyPr wrap="none" rtlCol="0">
              <a:spAutoFit/>
            </a:bodyPr>
            <a:lstStyle/>
            <a:p>
              <a:pPr algn="just">
                <a:lnSpc>
                  <a:spcPct val="120000"/>
                </a:lnSpc>
              </a:pPr>
              <a:r>
                <a:rPr lang="zh-CN" altLang="en-US"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0" name="Group 3"/>
          <p:cNvGrpSpPr/>
          <p:nvPr/>
        </p:nvGrpSpPr>
        <p:grpSpPr>
          <a:xfrm>
            <a:off x="977672" y="1784368"/>
            <a:ext cx="3431689" cy="1297103"/>
            <a:chOff x="741238" y="2041048"/>
            <a:chExt cx="3254106" cy="1229981"/>
          </a:xfrm>
        </p:grpSpPr>
        <p:sp>
          <p:nvSpPr>
            <p:cNvPr id="11" name="Rectangle 77"/>
            <p:cNvSpPr/>
            <p:nvPr/>
          </p:nvSpPr>
          <p:spPr>
            <a:xfrm>
              <a:off x="741238" y="2041048"/>
              <a:ext cx="3254106" cy="1229981"/>
            </a:xfrm>
            <a:prstGeom prst="rect">
              <a:avLst/>
            </a:prstGeom>
            <a:solidFill>
              <a:srgbClr val="E15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1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 name="Rectangle 78"/>
            <p:cNvSpPr/>
            <p:nvPr/>
          </p:nvSpPr>
          <p:spPr>
            <a:xfrm>
              <a:off x="1945131" y="2373746"/>
              <a:ext cx="1892127" cy="639151"/>
            </a:xfrm>
            <a:prstGeom prst="rect">
              <a:avLst/>
            </a:prstGeom>
          </p:spPr>
          <p:txBody>
            <a:bodyPr wrap="square">
              <a:spAutoFit/>
            </a:bodyPr>
            <a:lstStyle/>
            <a:p>
              <a:pPr algn="just">
                <a:lnSpc>
                  <a:spcPct val="120000"/>
                </a:lnSpc>
              </a:pPr>
              <a:r>
                <a:rPr lang="zh-CN" altLang="en-US" sz="105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105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 name="TextBox 79"/>
            <p:cNvSpPr txBox="1"/>
            <p:nvPr/>
          </p:nvSpPr>
          <p:spPr>
            <a:xfrm>
              <a:off x="961204" y="2370864"/>
              <a:ext cx="805932" cy="472189"/>
            </a:xfrm>
            <a:prstGeom prst="rect">
              <a:avLst/>
            </a:prstGeom>
            <a:noFill/>
          </p:spPr>
          <p:txBody>
            <a:bodyPr wrap="none" rtlCol="0">
              <a:spAutoFit/>
            </a:bodyPr>
            <a:lstStyle/>
            <a:p>
              <a:pPr algn="ctr">
                <a:lnSpc>
                  <a:spcPct val="120000"/>
                </a:lnSpc>
              </a:pPr>
              <a:r>
                <a:rPr lang="en-US"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90%</a:t>
              </a:r>
              <a:endParaRPr lang="en-GB" sz="24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TextBox 80"/>
            <p:cNvSpPr txBox="1"/>
            <p:nvPr/>
          </p:nvSpPr>
          <p:spPr>
            <a:xfrm>
              <a:off x="832532" y="2759575"/>
              <a:ext cx="1111461" cy="263881"/>
            </a:xfrm>
            <a:prstGeom prst="rect">
              <a:avLst/>
            </a:prstGeom>
            <a:noFill/>
          </p:spPr>
          <p:txBody>
            <a:bodyPr wrap="none" rtlCol="0">
              <a:spAutoFit/>
            </a:bodyPr>
            <a:lstStyle/>
            <a:p>
              <a:pPr algn="just">
                <a:lnSpc>
                  <a:spcPct val="120000"/>
                </a:lnSpc>
              </a:pPr>
              <a:r>
                <a:rPr lang="zh-CN" altLang="en-US" sz="11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1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1000"/>
                                        <p:tgtEl>
                                          <p:spTgt spid="75"/>
                                        </p:tgtEl>
                                      </p:cBhvr>
                                    </p:animEffect>
                                    <p:anim calcmode="lin" valueType="num">
                                      <p:cBhvr>
                                        <p:cTn id="8" dur="1000" fill="hold"/>
                                        <p:tgtEl>
                                          <p:spTgt spid="75"/>
                                        </p:tgtEl>
                                        <p:attrNameLst>
                                          <p:attrName>ppt_x</p:attrName>
                                        </p:attrNameLst>
                                      </p:cBhvr>
                                      <p:tavLst>
                                        <p:tav tm="0">
                                          <p:val>
                                            <p:strVal val="#ppt_x"/>
                                          </p:val>
                                        </p:tav>
                                        <p:tav tm="100000">
                                          <p:val>
                                            <p:strVal val="#ppt_x"/>
                                          </p:val>
                                        </p:tav>
                                      </p:tavLst>
                                    </p:anim>
                                    <p:anim calcmode="lin" valueType="num">
                                      <p:cBhvr>
                                        <p:cTn id="9" dur="1000" fill="hold"/>
                                        <p:tgtEl>
                                          <p:spTgt spid="7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73"/>
                                        </p:tgtEl>
                                        <p:attrNameLst>
                                          <p:attrName>style.visibility</p:attrName>
                                        </p:attrNameLst>
                                      </p:cBhvr>
                                      <p:to>
                                        <p:strVal val="visible"/>
                                      </p:to>
                                    </p:set>
                                    <p:animEffect transition="in" filter="fade">
                                      <p:cBhvr>
                                        <p:cTn id="13" dur="1000"/>
                                        <p:tgtEl>
                                          <p:spTgt spid="73"/>
                                        </p:tgtEl>
                                      </p:cBhvr>
                                    </p:animEffect>
                                    <p:anim calcmode="lin" valueType="num">
                                      <p:cBhvr>
                                        <p:cTn id="14" dur="1000" fill="hold"/>
                                        <p:tgtEl>
                                          <p:spTgt spid="73"/>
                                        </p:tgtEl>
                                        <p:attrNameLst>
                                          <p:attrName>ppt_x</p:attrName>
                                        </p:attrNameLst>
                                      </p:cBhvr>
                                      <p:tavLst>
                                        <p:tav tm="0">
                                          <p:val>
                                            <p:strVal val="#ppt_x"/>
                                          </p:val>
                                        </p:tav>
                                        <p:tav tm="100000">
                                          <p:val>
                                            <p:strVal val="#ppt_x"/>
                                          </p:val>
                                        </p:tav>
                                      </p:tavLst>
                                    </p:anim>
                                    <p:anim calcmode="lin" valueType="num">
                                      <p:cBhvr>
                                        <p:cTn id="15" dur="1000" fill="hold"/>
                                        <p:tgtEl>
                                          <p:spTgt spid="7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1000"/>
                                        <p:tgtEl>
                                          <p:spTgt spid="7"/>
                                        </p:tgtEl>
                                      </p:cBhvr>
                                    </p:animEffect>
                                    <p:anim calcmode="lin" valueType="num">
                                      <p:cBhvr>
                                        <p:cTn id="38" dur="1000" fill="hold"/>
                                        <p:tgtEl>
                                          <p:spTgt spid="7"/>
                                        </p:tgtEl>
                                        <p:attrNameLst>
                                          <p:attrName>ppt_x</p:attrName>
                                        </p:attrNameLst>
                                      </p:cBhvr>
                                      <p:tavLst>
                                        <p:tav tm="0">
                                          <p:val>
                                            <p:strVal val="#ppt_x"/>
                                          </p:val>
                                        </p:tav>
                                        <p:tav tm="100000">
                                          <p:val>
                                            <p:strVal val="#ppt_x"/>
                                          </p:val>
                                        </p:tav>
                                      </p:tavLst>
                                    </p:anim>
                                    <p:anim calcmode="lin" valueType="num">
                                      <p:cBhvr>
                                        <p:cTn id="39" dur="1000" fill="hold"/>
                                        <p:tgtEl>
                                          <p:spTgt spid="7"/>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1000"/>
                                        <p:tgtEl>
                                          <p:spTgt spid="10"/>
                                        </p:tgtEl>
                                      </p:cBhvr>
                                    </p:animEffect>
                                    <p:anim calcmode="lin" valueType="num">
                                      <p:cBhvr>
                                        <p:cTn id="56" dur="1000" fill="hold"/>
                                        <p:tgtEl>
                                          <p:spTgt spid="10"/>
                                        </p:tgtEl>
                                        <p:attrNameLst>
                                          <p:attrName>ppt_x</p:attrName>
                                        </p:attrNameLst>
                                      </p:cBhvr>
                                      <p:tavLst>
                                        <p:tav tm="0">
                                          <p:val>
                                            <p:strVal val="#ppt_x"/>
                                          </p:val>
                                        </p:tav>
                                        <p:tav tm="100000">
                                          <p:val>
                                            <p:strVal val="#ppt_x"/>
                                          </p:val>
                                        </p:tav>
                                      </p:tavLst>
                                    </p:anim>
                                    <p:anim calcmode="lin" valueType="num">
                                      <p:cBhvr>
                                        <p:cTn id="5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2872435"/>
            <a:ext cx="11201400" cy="3240147"/>
            <a:chOff x="0" y="2136775"/>
            <a:chExt cx="8788400" cy="2542156"/>
          </a:xfrm>
        </p:grpSpPr>
        <p:sp>
          <p:nvSpPr>
            <p:cNvPr id="3" name="Rectangle 6"/>
            <p:cNvSpPr>
              <a:spLocks noChangeArrowheads="1"/>
            </p:cNvSpPr>
            <p:nvPr/>
          </p:nvSpPr>
          <p:spPr bwMode="auto">
            <a:xfrm>
              <a:off x="1028700" y="2570163"/>
              <a:ext cx="719138" cy="468312"/>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4" name="Rectangle 7"/>
            <p:cNvSpPr>
              <a:spLocks noChangeArrowheads="1"/>
            </p:cNvSpPr>
            <p:nvPr/>
          </p:nvSpPr>
          <p:spPr bwMode="auto">
            <a:xfrm>
              <a:off x="1706563" y="2136775"/>
              <a:ext cx="719137" cy="466725"/>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5" name="Rectangle 8"/>
            <p:cNvSpPr>
              <a:spLocks noChangeArrowheads="1"/>
            </p:cNvSpPr>
            <p:nvPr/>
          </p:nvSpPr>
          <p:spPr bwMode="auto">
            <a:xfrm>
              <a:off x="2928938" y="2570163"/>
              <a:ext cx="719137" cy="468312"/>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6" name="Rectangle 9"/>
            <p:cNvSpPr>
              <a:spLocks noChangeArrowheads="1"/>
            </p:cNvSpPr>
            <p:nvPr/>
          </p:nvSpPr>
          <p:spPr bwMode="auto">
            <a:xfrm>
              <a:off x="3608388" y="2136775"/>
              <a:ext cx="719137" cy="466725"/>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7" name="Rectangle 10"/>
            <p:cNvSpPr>
              <a:spLocks noChangeArrowheads="1"/>
            </p:cNvSpPr>
            <p:nvPr/>
          </p:nvSpPr>
          <p:spPr bwMode="auto">
            <a:xfrm>
              <a:off x="4832350" y="2570163"/>
              <a:ext cx="719138" cy="468312"/>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8" name="Rectangle 11"/>
            <p:cNvSpPr>
              <a:spLocks noChangeArrowheads="1"/>
            </p:cNvSpPr>
            <p:nvPr/>
          </p:nvSpPr>
          <p:spPr bwMode="auto">
            <a:xfrm>
              <a:off x="5510213" y="2136775"/>
              <a:ext cx="719137" cy="466725"/>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9" name="Rectangle 12"/>
            <p:cNvSpPr>
              <a:spLocks noChangeArrowheads="1"/>
            </p:cNvSpPr>
            <p:nvPr/>
          </p:nvSpPr>
          <p:spPr bwMode="auto">
            <a:xfrm>
              <a:off x="6700838" y="2570163"/>
              <a:ext cx="719137" cy="468312"/>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0" name="Rectangle 13"/>
            <p:cNvSpPr>
              <a:spLocks noChangeArrowheads="1"/>
            </p:cNvSpPr>
            <p:nvPr/>
          </p:nvSpPr>
          <p:spPr bwMode="auto">
            <a:xfrm>
              <a:off x="7380288" y="2136775"/>
              <a:ext cx="719137" cy="466725"/>
            </a:xfrm>
            <a:prstGeom prst="rect">
              <a:avLst/>
            </a:prstGeom>
            <a:solidFill>
              <a:srgbClr val="9B2B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1" name="Freeform 14"/>
            <p:cNvSpPr/>
            <p:nvPr/>
          </p:nvSpPr>
          <p:spPr bwMode="auto">
            <a:xfrm>
              <a:off x="0" y="2354263"/>
              <a:ext cx="8788400" cy="514350"/>
            </a:xfrm>
            <a:custGeom>
              <a:avLst/>
              <a:gdLst>
                <a:gd name="T0" fmla="*/ 5518 w 5536"/>
                <a:gd name="T1" fmla="*/ 196 h 324"/>
                <a:gd name="T2" fmla="*/ 5518 w 5536"/>
                <a:gd name="T3" fmla="*/ 128 h 324"/>
                <a:gd name="T4" fmla="*/ 5408 w 5536"/>
                <a:gd name="T5" fmla="*/ 18 h 324"/>
                <a:gd name="T6" fmla="*/ 5374 w 5536"/>
                <a:gd name="T7" fmla="*/ 32 h 324"/>
                <a:gd name="T8" fmla="*/ 5374 w 5536"/>
                <a:gd name="T9" fmla="*/ 82 h 324"/>
                <a:gd name="T10" fmla="*/ 5326 w 5536"/>
                <a:gd name="T11" fmla="*/ 130 h 324"/>
                <a:gd name="T12" fmla="*/ 0 w 5536"/>
                <a:gd name="T13" fmla="*/ 130 h 324"/>
                <a:gd name="T14" fmla="*/ 1 w 5536"/>
                <a:gd name="T15" fmla="*/ 193 h 324"/>
                <a:gd name="T16" fmla="*/ 5326 w 5536"/>
                <a:gd name="T17" fmla="*/ 194 h 324"/>
                <a:gd name="T18" fmla="*/ 5374 w 5536"/>
                <a:gd name="T19" fmla="*/ 242 h 324"/>
                <a:gd name="T20" fmla="*/ 5374 w 5536"/>
                <a:gd name="T21" fmla="*/ 292 h 324"/>
                <a:gd name="T22" fmla="*/ 5408 w 5536"/>
                <a:gd name="T23" fmla="*/ 306 h 324"/>
                <a:gd name="T24" fmla="*/ 5518 w 5536"/>
                <a:gd name="T25" fmla="*/ 19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36" h="324">
                  <a:moveTo>
                    <a:pt x="5518" y="196"/>
                  </a:moveTo>
                  <a:cubicBezTo>
                    <a:pt x="5536" y="176"/>
                    <a:pt x="5536" y="146"/>
                    <a:pt x="5518" y="128"/>
                  </a:cubicBezTo>
                  <a:cubicBezTo>
                    <a:pt x="5408" y="18"/>
                    <a:pt x="5408" y="18"/>
                    <a:pt x="5408" y="18"/>
                  </a:cubicBezTo>
                  <a:cubicBezTo>
                    <a:pt x="5390" y="0"/>
                    <a:pt x="5374" y="6"/>
                    <a:pt x="5374" y="32"/>
                  </a:cubicBezTo>
                  <a:cubicBezTo>
                    <a:pt x="5374" y="82"/>
                    <a:pt x="5374" y="82"/>
                    <a:pt x="5374" y="82"/>
                  </a:cubicBezTo>
                  <a:cubicBezTo>
                    <a:pt x="5374" y="108"/>
                    <a:pt x="5352" y="130"/>
                    <a:pt x="5326" y="130"/>
                  </a:cubicBezTo>
                  <a:cubicBezTo>
                    <a:pt x="1096" y="130"/>
                    <a:pt x="0" y="130"/>
                    <a:pt x="0" y="130"/>
                  </a:cubicBezTo>
                  <a:cubicBezTo>
                    <a:pt x="1" y="149"/>
                    <a:pt x="0" y="167"/>
                    <a:pt x="1" y="193"/>
                  </a:cubicBezTo>
                  <a:cubicBezTo>
                    <a:pt x="4231" y="193"/>
                    <a:pt x="5326" y="194"/>
                    <a:pt x="5326" y="194"/>
                  </a:cubicBezTo>
                  <a:cubicBezTo>
                    <a:pt x="5352" y="194"/>
                    <a:pt x="5374" y="214"/>
                    <a:pt x="5374" y="242"/>
                  </a:cubicBezTo>
                  <a:cubicBezTo>
                    <a:pt x="5374" y="292"/>
                    <a:pt x="5374" y="292"/>
                    <a:pt x="5374" y="292"/>
                  </a:cubicBezTo>
                  <a:cubicBezTo>
                    <a:pt x="5374" y="318"/>
                    <a:pt x="5390" y="324"/>
                    <a:pt x="5408" y="306"/>
                  </a:cubicBezTo>
                  <a:lnTo>
                    <a:pt x="5518" y="19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2" name="Freeform 15"/>
            <p:cNvSpPr/>
            <p:nvPr/>
          </p:nvSpPr>
          <p:spPr bwMode="auto">
            <a:xfrm>
              <a:off x="1028700" y="2136775"/>
              <a:ext cx="1397000" cy="901700"/>
            </a:xfrm>
            <a:custGeom>
              <a:avLst/>
              <a:gdLst>
                <a:gd name="T0" fmla="*/ 1037 w 1037"/>
                <a:gd name="T1" fmla="*/ 0 h 671"/>
                <a:gd name="T2" fmla="*/ 503 w 1037"/>
                <a:gd name="T3" fmla="*/ 0 h 671"/>
                <a:gd name="T4" fmla="*/ 0 w 1037"/>
                <a:gd name="T5" fmla="*/ 671 h 671"/>
                <a:gd name="T6" fmla="*/ 534 w 1037"/>
                <a:gd name="T7" fmla="*/ 671 h 671"/>
                <a:gd name="T8" fmla="*/ 1037 w 1037"/>
                <a:gd name="T9" fmla="*/ 0 h 671"/>
              </a:gdLst>
              <a:ahLst/>
              <a:cxnLst>
                <a:cxn ang="0">
                  <a:pos x="T0" y="T1"/>
                </a:cxn>
                <a:cxn ang="0">
                  <a:pos x="T2" y="T3"/>
                </a:cxn>
                <a:cxn ang="0">
                  <a:pos x="T4" y="T5"/>
                </a:cxn>
                <a:cxn ang="0">
                  <a:pos x="T6" y="T7"/>
                </a:cxn>
                <a:cxn ang="0">
                  <a:pos x="T8" y="T9"/>
                </a:cxn>
              </a:cxnLst>
              <a:rect l="0" t="0" r="r" b="b"/>
              <a:pathLst>
                <a:path w="1037" h="671">
                  <a:moveTo>
                    <a:pt x="1037" y="0"/>
                  </a:moveTo>
                  <a:lnTo>
                    <a:pt x="503" y="0"/>
                  </a:lnTo>
                  <a:lnTo>
                    <a:pt x="0" y="671"/>
                  </a:lnTo>
                  <a:lnTo>
                    <a:pt x="534" y="671"/>
                  </a:lnTo>
                  <a:lnTo>
                    <a:pt x="1037" y="0"/>
                  </a:ln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3" name="Freeform 16"/>
            <p:cNvSpPr/>
            <p:nvPr/>
          </p:nvSpPr>
          <p:spPr bwMode="auto">
            <a:xfrm>
              <a:off x="2928938" y="2136775"/>
              <a:ext cx="1398587" cy="901700"/>
            </a:xfrm>
            <a:custGeom>
              <a:avLst/>
              <a:gdLst>
                <a:gd name="T0" fmla="*/ 1039 w 1039"/>
                <a:gd name="T1" fmla="*/ 0 h 671"/>
                <a:gd name="T2" fmla="*/ 505 w 1039"/>
                <a:gd name="T3" fmla="*/ 0 h 671"/>
                <a:gd name="T4" fmla="*/ 0 w 1039"/>
                <a:gd name="T5" fmla="*/ 671 h 671"/>
                <a:gd name="T6" fmla="*/ 534 w 1039"/>
                <a:gd name="T7" fmla="*/ 671 h 671"/>
                <a:gd name="T8" fmla="*/ 1039 w 1039"/>
                <a:gd name="T9" fmla="*/ 0 h 671"/>
              </a:gdLst>
              <a:ahLst/>
              <a:cxnLst>
                <a:cxn ang="0">
                  <a:pos x="T0" y="T1"/>
                </a:cxn>
                <a:cxn ang="0">
                  <a:pos x="T2" y="T3"/>
                </a:cxn>
                <a:cxn ang="0">
                  <a:pos x="T4" y="T5"/>
                </a:cxn>
                <a:cxn ang="0">
                  <a:pos x="T6" y="T7"/>
                </a:cxn>
                <a:cxn ang="0">
                  <a:pos x="T8" y="T9"/>
                </a:cxn>
              </a:cxnLst>
              <a:rect l="0" t="0" r="r" b="b"/>
              <a:pathLst>
                <a:path w="1039" h="671">
                  <a:moveTo>
                    <a:pt x="1039" y="0"/>
                  </a:moveTo>
                  <a:lnTo>
                    <a:pt x="505" y="0"/>
                  </a:lnTo>
                  <a:lnTo>
                    <a:pt x="0" y="671"/>
                  </a:lnTo>
                  <a:lnTo>
                    <a:pt x="534" y="671"/>
                  </a:lnTo>
                  <a:lnTo>
                    <a:pt x="1039" y="0"/>
                  </a:ln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4" name="Freeform 17"/>
            <p:cNvSpPr/>
            <p:nvPr/>
          </p:nvSpPr>
          <p:spPr bwMode="auto">
            <a:xfrm>
              <a:off x="4832350" y="2136775"/>
              <a:ext cx="1397000" cy="901700"/>
            </a:xfrm>
            <a:custGeom>
              <a:avLst/>
              <a:gdLst>
                <a:gd name="T0" fmla="*/ 1037 w 1037"/>
                <a:gd name="T1" fmla="*/ 0 h 671"/>
                <a:gd name="T2" fmla="*/ 503 w 1037"/>
                <a:gd name="T3" fmla="*/ 0 h 671"/>
                <a:gd name="T4" fmla="*/ 0 w 1037"/>
                <a:gd name="T5" fmla="*/ 671 h 671"/>
                <a:gd name="T6" fmla="*/ 534 w 1037"/>
                <a:gd name="T7" fmla="*/ 671 h 671"/>
                <a:gd name="T8" fmla="*/ 1037 w 1037"/>
                <a:gd name="T9" fmla="*/ 0 h 671"/>
              </a:gdLst>
              <a:ahLst/>
              <a:cxnLst>
                <a:cxn ang="0">
                  <a:pos x="T0" y="T1"/>
                </a:cxn>
                <a:cxn ang="0">
                  <a:pos x="T2" y="T3"/>
                </a:cxn>
                <a:cxn ang="0">
                  <a:pos x="T4" y="T5"/>
                </a:cxn>
                <a:cxn ang="0">
                  <a:pos x="T6" y="T7"/>
                </a:cxn>
                <a:cxn ang="0">
                  <a:pos x="T8" y="T9"/>
                </a:cxn>
              </a:cxnLst>
              <a:rect l="0" t="0" r="r" b="b"/>
              <a:pathLst>
                <a:path w="1037" h="671">
                  <a:moveTo>
                    <a:pt x="1037" y="0"/>
                  </a:moveTo>
                  <a:lnTo>
                    <a:pt x="503" y="0"/>
                  </a:lnTo>
                  <a:lnTo>
                    <a:pt x="0" y="671"/>
                  </a:lnTo>
                  <a:lnTo>
                    <a:pt x="534" y="671"/>
                  </a:lnTo>
                  <a:lnTo>
                    <a:pt x="1037" y="0"/>
                  </a:ln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5" name="Freeform 18"/>
            <p:cNvSpPr/>
            <p:nvPr/>
          </p:nvSpPr>
          <p:spPr bwMode="auto">
            <a:xfrm>
              <a:off x="6700838" y="2136775"/>
              <a:ext cx="1398587" cy="901700"/>
            </a:xfrm>
            <a:custGeom>
              <a:avLst/>
              <a:gdLst>
                <a:gd name="T0" fmla="*/ 1039 w 1039"/>
                <a:gd name="T1" fmla="*/ 0 h 671"/>
                <a:gd name="T2" fmla="*/ 505 w 1039"/>
                <a:gd name="T3" fmla="*/ 0 h 671"/>
                <a:gd name="T4" fmla="*/ 0 w 1039"/>
                <a:gd name="T5" fmla="*/ 671 h 671"/>
                <a:gd name="T6" fmla="*/ 534 w 1039"/>
                <a:gd name="T7" fmla="*/ 671 h 671"/>
                <a:gd name="T8" fmla="*/ 1039 w 1039"/>
                <a:gd name="T9" fmla="*/ 0 h 671"/>
              </a:gdLst>
              <a:ahLst/>
              <a:cxnLst>
                <a:cxn ang="0">
                  <a:pos x="T0" y="T1"/>
                </a:cxn>
                <a:cxn ang="0">
                  <a:pos x="T2" y="T3"/>
                </a:cxn>
                <a:cxn ang="0">
                  <a:pos x="T4" y="T5"/>
                </a:cxn>
                <a:cxn ang="0">
                  <a:pos x="T6" y="T7"/>
                </a:cxn>
                <a:cxn ang="0">
                  <a:pos x="T8" y="T9"/>
                </a:cxn>
              </a:cxnLst>
              <a:rect l="0" t="0" r="r" b="b"/>
              <a:pathLst>
                <a:path w="1039" h="671">
                  <a:moveTo>
                    <a:pt x="1039" y="0"/>
                  </a:moveTo>
                  <a:lnTo>
                    <a:pt x="505" y="0"/>
                  </a:lnTo>
                  <a:lnTo>
                    <a:pt x="0" y="671"/>
                  </a:lnTo>
                  <a:lnTo>
                    <a:pt x="534" y="671"/>
                  </a:lnTo>
                  <a:lnTo>
                    <a:pt x="1039" y="0"/>
                  </a:lnTo>
                  <a:close/>
                </a:path>
              </a:pathLst>
            </a:custGeom>
            <a:solidFill>
              <a:srgbClr val="EF654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grpSp>
          <p:nvGrpSpPr>
            <p:cNvPr id="16" name="Group 19"/>
            <p:cNvGrpSpPr/>
            <p:nvPr/>
          </p:nvGrpSpPr>
          <p:grpSpPr bwMode="auto">
            <a:xfrm>
              <a:off x="7286625" y="2490788"/>
              <a:ext cx="241300" cy="217487"/>
              <a:chOff x="0" y="0"/>
              <a:chExt cx="152" cy="137"/>
            </a:xfrm>
          </p:grpSpPr>
          <p:sp>
            <p:nvSpPr>
              <p:cNvPr id="24" name="Freeform 20"/>
              <p:cNvSpPr>
                <a:spLocks noEditPoints="1"/>
              </p:cNvSpPr>
              <p:nvPr/>
            </p:nvSpPr>
            <p:spPr bwMode="auto">
              <a:xfrm>
                <a:off x="0" y="0"/>
                <a:ext cx="109" cy="137"/>
              </a:xfrm>
              <a:custGeom>
                <a:avLst/>
                <a:gdLst>
                  <a:gd name="T0" fmla="*/ 53 w 55"/>
                  <a:gd name="T1" fmla="*/ 0 h 68"/>
                  <a:gd name="T2" fmla="*/ 3 w 55"/>
                  <a:gd name="T3" fmla="*/ 0 h 68"/>
                  <a:gd name="T4" fmla="*/ 0 w 55"/>
                  <a:gd name="T5" fmla="*/ 3 h 68"/>
                  <a:gd name="T6" fmla="*/ 0 w 55"/>
                  <a:gd name="T7" fmla="*/ 66 h 68"/>
                  <a:gd name="T8" fmla="*/ 3 w 55"/>
                  <a:gd name="T9" fmla="*/ 68 h 68"/>
                  <a:gd name="T10" fmla="*/ 53 w 55"/>
                  <a:gd name="T11" fmla="*/ 68 h 68"/>
                  <a:gd name="T12" fmla="*/ 53 w 55"/>
                  <a:gd name="T13" fmla="*/ 68 h 68"/>
                  <a:gd name="T14" fmla="*/ 55 w 55"/>
                  <a:gd name="T15" fmla="*/ 66 h 68"/>
                  <a:gd name="T16" fmla="*/ 55 w 55"/>
                  <a:gd name="T17" fmla="*/ 3 h 68"/>
                  <a:gd name="T18" fmla="*/ 53 w 55"/>
                  <a:gd name="T19" fmla="*/ 0 h 68"/>
                  <a:gd name="T20" fmla="*/ 34 w 55"/>
                  <a:gd name="T21" fmla="*/ 37 h 68"/>
                  <a:gd name="T22" fmla="*/ 28 w 55"/>
                  <a:gd name="T23" fmla="*/ 38 h 68"/>
                  <a:gd name="T24" fmla="*/ 25 w 55"/>
                  <a:gd name="T25" fmla="*/ 37 h 68"/>
                  <a:gd name="T26" fmla="*/ 11 w 55"/>
                  <a:gd name="T27" fmla="*/ 21 h 68"/>
                  <a:gd name="T28" fmla="*/ 15 w 55"/>
                  <a:gd name="T29" fmla="*/ 17 h 68"/>
                  <a:gd name="T30" fmla="*/ 18 w 55"/>
                  <a:gd name="T31" fmla="*/ 21 h 68"/>
                  <a:gd name="T32" fmla="*/ 28 w 55"/>
                  <a:gd name="T33" fmla="*/ 31 h 68"/>
                  <a:gd name="T34" fmla="*/ 28 w 55"/>
                  <a:gd name="T35" fmla="*/ 31 h 68"/>
                  <a:gd name="T36" fmla="*/ 34 w 55"/>
                  <a:gd name="T37" fmla="*/ 28 h 68"/>
                  <a:gd name="T38" fmla="*/ 38 w 55"/>
                  <a:gd name="T39" fmla="*/ 21 h 68"/>
                  <a:gd name="T40" fmla="*/ 41 w 55"/>
                  <a:gd name="T41" fmla="*/ 17 h 68"/>
                  <a:gd name="T42" fmla="*/ 45 w 55"/>
                  <a:gd name="T43" fmla="*/ 21 h 68"/>
                  <a:gd name="T44" fmla="*/ 34 w 55"/>
                  <a:gd name="T45" fmla="*/ 3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68">
                    <a:moveTo>
                      <a:pt x="53" y="0"/>
                    </a:moveTo>
                    <a:cubicBezTo>
                      <a:pt x="3" y="0"/>
                      <a:pt x="3" y="0"/>
                      <a:pt x="3" y="0"/>
                    </a:cubicBezTo>
                    <a:cubicBezTo>
                      <a:pt x="1" y="0"/>
                      <a:pt x="0" y="1"/>
                      <a:pt x="0" y="3"/>
                    </a:cubicBezTo>
                    <a:cubicBezTo>
                      <a:pt x="0" y="66"/>
                      <a:pt x="0" y="66"/>
                      <a:pt x="0" y="66"/>
                    </a:cubicBezTo>
                    <a:cubicBezTo>
                      <a:pt x="0" y="67"/>
                      <a:pt x="1" y="68"/>
                      <a:pt x="3" y="68"/>
                    </a:cubicBezTo>
                    <a:cubicBezTo>
                      <a:pt x="53" y="68"/>
                      <a:pt x="53" y="68"/>
                      <a:pt x="53" y="68"/>
                    </a:cubicBezTo>
                    <a:cubicBezTo>
                      <a:pt x="53" y="68"/>
                      <a:pt x="53" y="68"/>
                      <a:pt x="53" y="68"/>
                    </a:cubicBezTo>
                    <a:cubicBezTo>
                      <a:pt x="55" y="68"/>
                      <a:pt x="55" y="67"/>
                      <a:pt x="55" y="66"/>
                    </a:cubicBezTo>
                    <a:cubicBezTo>
                      <a:pt x="55" y="3"/>
                      <a:pt x="55" y="3"/>
                      <a:pt x="55" y="3"/>
                    </a:cubicBezTo>
                    <a:cubicBezTo>
                      <a:pt x="55" y="1"/>
                      <a:pt x="54" y="0"/>
                      <a:pt x="53" y="0"/>
                    </a:cubicBezTo>
                    <a:close/>
                    <a:moveTo>
                      <a:pt x="34" y="37"/>
                    </a:moveTo>
                    <a:cubicBezTo>
                      <a:pt x="32" y="37"/>
                      <a:pt x="30" y="38"/>
                      <a:pt x="28" y="38"/>
                    </a:cubicBezTo>
                    <a:cubicBezTo>
                      <a:pt x="27" y="38"/>
                      <a:pt x="26" y="38"/>
                      <a:pt x="25" y="37"/>
                    </a:cubicBezTo>
                    <a:cubicBezTo>
                      <a:pt x="17" y="36"/>
                      <a:pt x="11" y="29"/>
                      <a:pt x="11" y="21"/>
                    </a:cubicBezTo>
                    <a:cubicBezTo>
                      <a:pt x="11" y="19"/>
                      <a:pt x="13" y="17"/>
                      <a:pt x="15" y="17"/>
                    </a:cubicBezTo>
                    <a:cubicBezTo>
                      <a:pt x="16" y="17"/>
                      <a:pt x="18" y="19"/>
                      <a:pt x="18" y="21"/>
                    </a:cubicBezTo>
                    <a:cubicBezTo>
                      <a:pt x="18" y="26"/>
                      <a:pt x="22" y="31"/>
                      <a:pt x="28" y="31"/>
                    </a:cubicBezTo>
                    <a:cubicBezTo>
                      <a:pt x="28" y="31"/>
                      <a:pt x="28" y="31"/>
                      <a:pt x="28" y="31"/>
                    </a:cubicBezTo>
                    <a:cubicBezTo>
                      <a:pt x="31" y="31"/>
                      <a:pt x="33" y="30"/>
                      <a:pt x="34" y="28"/>
                    </a:cubicBezTo>
                    <a:cubicBezTo>
                      <a:pt x="36" y="26"/>
                      <a:pt x="38" y="24"/>
                      <a:pt x="38" y="21"/>
                    </a:cubicBezTo>
                    <a:cubicBezTo>
                      <a:pt x="38" y="19"/>
                      <a:pt x="39" y="17"/>
                      <a:pt x="41" y="17"/>
                    </a:cubicBezTo>
                    <a:cubicBezTo>
                      <a:pt x="43" y="17"/>
                      <a:pt x="45" y="19"/>
                      <a:pt x="45" y="21"/>
                    </a:cubicBezTo>
                    <a:cubicBezTo>
                      <a:pt x="45" y="28"/>
                      <a:pt x="40" y="34"/>
                      <a:pt x="34"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25" name="Freeform 21"/>
              <p:cNvSpPr/>
              <p:nvPr/>
            </p:nvSpPr>
            <p:spPr bwMode="auto">
              <a:xfrm>
                <a:off x="125" y="44"/>
                <a:ext cx="27" cy="93"/>
              </a:xfrm>
              <a:custGeom>
                <a:avLst/>
                <a:gdLst>
                  <a:gd name="T0" fmla="*/ 0 w 13"/>
                  <a:gd name="T1" fmla="*/ 3 h 46"/>
                  <a:gd name="T2" fmla="*/ 2 w 13"/>
                  <a:gd name="T3" fmla="*/ 0 h 46"/>
                  <a:gd name="T4" fmla="*/ 11 w 13"/>
                  <a:gd name="T5" fmla="*/ 0 h 46"/>
                  <a:gd name="T6" fmla="*/ 13 w 13"/>
                  <a:gd name="T7" fmla="*/ 3 h 46"/>
                  <a:gd name="T8" fmla="*/ 13 w 13"/>
                  <a:gd name="T9" fmla="*/ 44 h 46"/>
                  <a:gd name="T10" fmla="*/ 11 w 13"/>
                  <a:gd name="T11" fmla="*/ 46 h 46"/>
                  <a:gd name="T12" fmla="*/ 2 w 13"/>
                  <a:gd name="T13" fmla="*/ 46 h 46"/>
                  <a:gd name="T14" fmla="*/ 0 w 13"/>
                  <a:gd name="T15" fmla="*/ 44 h 46"/>
                  <a:gd name="T16" fmla="*/ 0 w 13"/>
                  <a:gd name="T17" fmla="*/ 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46">
                    <a:moveTo>
                      <a:pt x="0" y="3"/>
                    </a:moveTo>
                    <a:cubicBezTo>
                      <a:pt x="0" y="1"/>
                      <a:pt x="1" y="0"/>
                      <a:pt x="2" y="0"/>
                    </a:cubicBezTo>
                    <a:cubicBezTo>
                      <a:pt x="11" y="0"/>
                      <a:pt x="11" y="0"/>
                      <a:pt x="11" y="0"/>
                    </a:cubicBezTo>
                    <a:cubicBezTo>
                      <a:pt x="12" y="0"/>
                      <a:pt x="13" y="1"/>
                      <a:pt x="13" y="3"/>
                    </a:cubicBezTo>
                    <a:cubicBezTo>
                      <a:pt x="13" y="44"/>
                      <a:pt x="13" y="44"/>
                      <a:pt x="13" y="44"/>
                    </a:cubicBezTo>
                    <a:cubicBezTo>
                      <a:pt x="13" y="45"/>
                      <a:pt x="12" y="46"/>
                      <a:pt x="11" y="46"/>
                    </a:cubicBezTo>
                    <a:cubicBezTo>
                      <a:pt x="2" y="46"/>
                      <a:pt x="2" y="46"/>
                      <a:pt x="2" y="46"/>
                    </a:cubicBezTo>
                    <a:cubicBezTo>
                      <a:pt x="1" y="46"/>
                      <a:pt x="0" y="45"/>
                      <a:pt x="0" y="44"/>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grpSp>
        <p:sp>
          <p:nvSpPr>
            <p:cNvPr id="17" name="Freeform 22"/>
            <p:cNvSpPr>
              <a:spLocks noEditPoints="1"/>
            </p:cNvSpPr>
            <p:nvPr/>
          </p:nvSpPr>
          <p:spPr bwMode="auto">
            <a:xfrm>
              <a:off x="5418138" y="2479675"/>
              <a:ext cx="184150" cy="239713"/>
            </a:xfrm>
            <a:custGeom>
              <a:avLst/>
              <a:gdLst>
                <a:gd name="T0" fmla="*/ 56 w 58"/>
                <a:gd name="T1" fmla="*/ 30 h 76"/>
                <a:gd name="T2" fmla="*/ 46 w 58"/>
                <a:gd name="T3" fmla="*/ 30 h 76"/>
                <a:gd name="T4" fmla="*/ 46 w 58"/>
                <a:gd name="T5" fmla="*/ 17 h 76"/>
                <a:gd name="T6" fmla="*/ 29 w 58"/>
                <a:gd name="T7" fmla="*/ 0 h 76"/>
                <a:gd name="T8" fmla="*/ 12 w 58"/>
                <a:gd name="T9" fmla="*/ 17 h 76"/>
                <a:gd name="T10" fmla="*/ 12 w 58"/>
                <a:gd name="T11" fmla="*/ 30 h 76"/>
                <a:gd name="T12" fmla="*/ 2 w 58"/>
                <a:gd name="T13" fmla="*/ 30 h 76"/>
                <a:gd name="T14" fmla="*/ 0 w 58"/>
                <a:gd name="T15" fmla="*/ 32 h 76"/>
                <a:gd name="T16" fmla="*/ 0 w 58"/>
                <a:gd name="T17" fmla="*/ 74 h 76"/>
                <a:gd name="T18" fmla="*/ 2 w 58"/>
                <a:gd name="T19" fmla="*/ 76 h 76"/>
                <a:gd name="T20" fmla="*/ 56 w 58"/>
                <a:gd name="T21" fmla="*/ 76 h 76"/>
                <a:gd name="T22" fmla="*/ 58 w 58"/>
                <a:gd name="T23" fmla="*/ 74 h 76"/>
                <a:gd name="T24" fmla="*/ 58 w 58"/>
                <a:gd name="T25" fmla="*/ 32 h 76"/>
                <a:gd name="T26" fmla="*/ 56 w 58"/>
                <a:gd name="T27" fmla="*/ 30 h 76"/>
                <a:gd name="T28" fmla="*/ 33 w 58"/>
                <a:gd name="T29" fmla="*/ 56 h 76"/>
                <a:gd name="T30" fmla="*/ 32 w 58"/>
                <a:gd name="T31" fmla="*/ 56 h 76"/>
                <a:gd name="T32" fmla="*/ 32 w 58"/>
                <a:gd name="T33" fmla="*/ 59 h 76"/>
                <a:gd name="T34" fmla="*/ 27 w 58"/>
                <a:gd name="T35" fmla="*/ 59 h 76"/>
                <a:gd name="T36" fmla="*/ 27 w 58"/>
                <a:gd name="T37" fmla="*/ 56 h 76"/>
                <a:gd name="T38" fmla="*/ 25 w 58"/>
                <a:gd name="T39" fmla="*/ 56 h 76"/>
                <a:gd name="T40" fmla="*/ 25 w 58"/>
                <a:gd name="T41" fmla="*/ 48 h 76"/>
                <a:gd name="T42" fmla="*/ 33 w 58"/>
                <a:gd name="T43" fmla="*/ 48 h 76"/>
                <a:gd name="T44" fmla="*/ 33 w 58"/>
                <a:gd name="T45" fmla="*/ 56 h 76"/>
                <a:gd name="T46" fmla="*/ 37 w 58"/>
                <a:gd name="T47" fmla="*/ 30 h 76"/>
                <a:gd name="T48" fmla="*/ 21 w 58"/>
                <a:gd name="T49" fmla="*/ 30 h 76"/>
                <a:gd name="T50" fmla="*/ 21 w 58"/>
                <a:gd name="T51" fmla="*/ 17 h 76"/>
                <a:gd name="T52" fmla="*/ 29 w 58"/>
                <a:gd name="T53" fmla="*/ 9 h 76"/>
                <a:gd name="T54" fmla="*/ 37 w 58"/>
                <a:gd name="T55" fmla="*/ 17 h 76"/>
                <a:gd name="T56" fmla="*/ 37 w 58"/>
                <a:gd name="T57" fmla="*/ 3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8" h="76">
                  <a:moveTo>
                    <a:pt x="56" y="30"/>
                  </a:moveTo>
                  <a:cubicBezTo>
                    <a:pt x="46" y="30"/>
                    <a:pt x="46" y="30"/>
                    <a:pt x="46" y="30"/>
                  </a:cubicBezTo>
                  <a:cubicBezTo>
                    <a:pt x="46" y="17"/>
                    <a:pt x="46" y="17"/>
                    <a:pt x="46" y="17"/>
                  </a:cubicBezTo>
                  <a:cubicBezTo>
                    <a:pt x="46" y="8"/>
                    <a:pt x="38" y="0"/>
                    <a:pt x="29" y="0"/>
                  </a:cubicBezTo>
                  <a:cubicBezTo>
                    <a:pt x="20" y="0"/>
                    <a:pt x="12" y="8"/>
                    <a:pt x="12" y="17"/>
                  </a:cubicBezTo>
                  <a:cubicBezTo>
                    <a:pt x="12" y="30"/>
                    <a:pt x="12" y="30"/>
                    <a:pt x="12" y="30"/>
                  </a:cubicBezTo>
                  <a:cubicBezTo>
                    <a:pt x="2" y="30"/>
                    <a:pt x="2" y="30"/>
                    <a:pt x="2" y="30"/>
                  </a:cubicBezTo>
                  <a:cubicBezTo>
                    <a:pt x="1" y="30"/>
                    <a:pt x="0" y="31"/>
                    <a:pt x="0" y="32"/>
                  </a:cubicBezTo>
                  <a:cubicBezTo>
                    <a:pt x="0" y="74"/>
                    <a:pt x="0" y="74"/>
                    <a:pt x="0" y="74"/>
                  </a:cubicBezTo>
                  <a:cubicBezTo>
                    <a:pt x="0" y="75"/>
                    <a:pt x="1" y="76"/>
                    <a:pt x="2" y="76"/>
                  </a:cubicBezTo>
                  <a:cubicBezTo>
                    <a:pt x="56" y="76"/>
                    <a:pt x="56" y="76"/>
                    <a:pt x="56" y="76"/>
                  </a:cubicBezTo>
                  <a:cubicBezTo>
                    <a:pt x="57" y="76"/>
                    <a:pt x="58" y="75"/>
                    <a:pt x="58" y="74"/>
                  </a:cubicBezTo>
                  <a:cubicBezTo>
                    <a:pt x="58" y="32"/>
                    <a:pt x="58" y="32"/>
                    <a:pt x="58" y="32"/>
                  </a:cubicBezTo>
                  <a:cubicBezTo>
                    <a:pt x="58" y="31"/>
                    <a:pt x="57" y="30"/>
                    <a:pt x="56" y="30"/>
                  </a:cubicBezTo>
                  <a:close/>
                  <a:moveTo>
                    <a:pt x="33" y="56"/>
                  </a:moveTo>
                  <a:cubicBezTo>
                    <a:pt x="32" y="56"/>
                    <a:pt x="32" y="56"/>
                    <a:pt x="32" y="56"/>
                  </a:cubicBezTo>
                  <a:cubicBezTo>
                    <a:pt x="32" y="59"/>
                    <a:pt x="32" y="59"/>
                    <a:pt x="32" y="59"/>
                  </a:cubicBezTo>
                  <a:cubicBezTo>
                    <a:pt x="27" y="59"/>
                    <a:pt x="27" y="59"/>
                    <a:pt x="27" y="59"/>
                  </a:cubicBezTo>
                  <a:cubicBezTo>
                    <a:pt x="27" y="56"/>
                    <a:pt x="27" y="56"/>
                    <a:pt x="27" y="56"/>
                  </a:cubicBezTo>
                  <a:cubicBezTo>
                    <a:pt x="25" y="56"/>
                    <a:pt x="25" y="56"/>
                    <a:pt x="25" y="56"/>
                  </a:cubicBezTo>
                  <a:cubicBezTo>
                    <a:pt x="25" y="48"/>
                    <a:pt x="25" y="48"/>
                    <a:pt x="25" y="48"/>
                  </a:cubicBezTo>
                  <a:cubicBezTo>
                    <a:pt x="33" y="48"/>
                    <a:pt x="33" y="48"/>
                    <a:pt x="33" y="48"/>
                  </a:cubicBezTo>
                  <a:lnTo>
                    <a:pt x="33" y="56"/>
                  </a:lnTo>
                  <a:close/>
                  <a:moveTo>
                    <a:pt x="37" y="30"/>
                  </a:moveTo>
                  <a:cubicBezTo>
                    <a:pt x="21" y="30"/>
                    <a:pt x="21" y="30"/>
                    <a:pt x="21" y="30"/>
                  </a:cubicBezTo>
                  <a:cubicBezTo>
                    <a:pt x="21" y="17"/>
                    <a:pt x="21" y="17"/>
                    <a:pt x="21" y="17"/>
                  </a:cubicBezTo>
                  <a:cubicBezTo>
                    <a:pt x="21" y="12"/>
                    <a:pt x="25" y="9"/>
                    <a:pt x="29" y="9"/>
                  </a:cubicBezTo>
                  <a:cubicBezTo>
                    <a:pt x="34" y="9"/>
                    <a:pt x="37" y="12"/>
                    <a:pt x="37" y="17"/>
                  </a:cubicBezTo>
                  <a:lnTo>
                    <a:pt x="37" y="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8" name="Freeform 23"/>
            <p:cNvSpPr/>
            <p:nvPr/>
          </p:nvSpPr>
          <p:spPr bwMode="auto">
            <a:xfrm>
              <a:off x="3509963" y="2479675"/>
              <a:ext cx="201612" cy="239713"/>
            </a:xfrm>
            <a:custGeom>
              <a:avLst/>
              <a:gdLst>
                <a:gd name="T0" fmla="*/ 40 w 63"/>
                <a:gd name="T1" fmla="*/ 51 h 76"/>
                <a:gd name="T2" fmla="*/ 37 w 63"/>
                <a:gd name="T3" fmla="*/ 49 h 76"/>
                <a:gd name="T4" fmla="*/ 25 w 63"/>
                <a:gd name="T5" fmla="*/ 49 h 76"/>
                <a:gd name="T6" fmla="*/ 23 w 63"/>
                <a:gd name="T7" fmla="*/ 51 h 76"/>
                <a:gd name="T8" fmla="*/ 23 w 63"/>
                <a:gd name="T9" fmla="*/ 74 h 76"/>
                <a:gd name="T10" fmla="*/ 20 w 63"/>
                <a:gd name="T11" fmla="*/ 76 h 76"/>
                <a:gd name="T12" fmla="*/ 2 w 63"/>
                <a:gd name="T13" fmla="*/ 76 h 76"/>
                <a:gd name="T14" fmla="*/ 0 w 63"/>
                <a:gd name="T15" fmla="*/ 74 h 76"/>
                <a:gd name="T16" fmla="*/ 0 w 63"/>
                <a:gd name="T17" fmla="*/ 33 h 76"/>
                <a:gd name="T18" fmla="*/ 1 w 63"/>
                <a:gd name="T19" fmla="*/ 29 h 76"/>
                <a:gd name="T20" fmla="*/ 29 w 63"/>
                <a:gd name="T21" fmla="*/ 1 h 76"/>
                <a:gd name="T22" fmla="*/ 33 w 63"/>
                <a:gd name="T23" fmla="*/ 1 h 76"/>
                <a:gd name="T24" fmla="*/ 61 w 63"/>
                <a:gd name="T25" fmla="*/ 29 h 76"/>
                <a:gd name="T26" fmla="*/ 63 w 63"/>
                <a:gd name="T27" fmla="*/ 33 h 76"/>
                <a:gd name="T28" fmla="*/ 63 w 63"/>
                <a:gd name="T29" fmla="*/ 74 h 76"/>
                <a:gd name="T30" fmla="*/ 60 w 63"/>
                <a:gd name="T31" fmla="*/ 76 h 76"/>
                <a:gd name="T32" fmla="*/ 42 w 63"/>
                <a:gd name="T33" fmla="*/ 76 h 76"/>
                <a:gd name="T34" fmla="*/ 40 w 63"/>
                <a:gd name="T35" fmla="*/ 74 h 76"/>
                <a:gd name="T36" fmla="*/ 40 w 63"/>
                <a:gd name="T37" fmla="*/ 5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3" h="76">
                  <a:moveTo>
                    <a:pt x="40" y="51"/>
                  </a:moveTo>
                  <a:cubicBezTo>
                    <a:pt x="40" y="50"/>
                    <a:pt x="39" y="49"/>
                    <a:pt x="37" y="49"/>
                  </a:cubicBezTo>
                  <a:cubicBezTo>
                    <a:pt x="25" y="49"/>
                    <a:pt x="25" y="49"/>
                    <a:pt x="25" y="49"/>
                  </a:cubicBezTo>
                  <a:cubicBezTo>
                    <a:pt x="24" y="49"/>
                    <a:pt x="23" y="50"/>
                    <a:pt x="23" y="51"/>
                  </a:cubicBezTo>
                  <a:cubicBezTo>
                    <a:pt x="23" y="74"/>
                    <a:pt x="23" y="74"/>
                    <a:pt x="23" y="74"/>
                  </a:cubicBezTo>
                  <a:cubicBezTo>
                    <a:pt x="23" y="75"/>
                    <a:pt x="22" y="76"/>
                    <a:pt x="20" y="76"/>
                  </a:cubicBezTo>
                  <a:cubicBezTo>
                    <a:pt x="2" y="76"/>
                    <a:pt x="2" y="76"/>
                    <a:pt x="2" y="76"/>
                  </a:cubicBezTo>
                  <a:cubicBezTo>
                    <a:pt x="1" y="76"/>
                    <a:pt x="0" y="75"/>
                    <a:pt x="0" y="74"/>
                  </a:cubicBezTo>
                  <a:cubicBezTo>
                    <a:pt x="0" y="33"/>
                    <a:pt x="0" y="33"/>
                    <a:pt x="0" y="33"/>
                  </a:cubicBezTo>
                  <a:cubicBezTo>
                    <a:pt x="0" y="32"/>
                    <a:pt x="0" y="30"/>
                    <a:pt x="1" y="29"/>
                  </a:cubicBezTo>
                  <a:cubicBezTo>
                    <a:pt x="29" y="1"/>
                    <a:pt x="29" y="1"/>
                    <a:pt x="29" y="1"/>
                  </a:cubicBezTo>
                  <a:cubicBezTo>
                    <a:pt x="30" y="0"/>
                    <a:pt x="32" y="0"/>
                    <a:pt x="33" y="1"/>
                  </a:cubicBezTo>
                  <a:cubicBezTo>
                    <a:pt x="61" y="29"/>
                    <a:pt x="61" y="29"/>
                    <a:pt x="61" y="29"/>
                  </a:cubicBezTo>
                  <a:cubicBezTo>
                    <a:pt x="62" y="30"/>
                    <a:pt x="63" y="32"/>
                    <a:pt x="63" y="33"/>
                  </a:cubicBezTo>
                  <a:cubicBezTo>
                    <a:pt x="63" y="74"/>
                    <a:pt x="63" y="74"/>
                    <a:pt x="63" y="74"/>
                  </a:cubicBezTo>
                  <a:cubicBezTo>
                    <a:pt x="63" y="75"/>
                    <a:pt x="62" y="76"/>
                    <a:pt x="60" y="76"/>
                  </a:cubicBezTo>
                  <a:cubicBezTo>
                    <a:pt x="42" y="76"/>
                    <a:pt x="42" y="76"/>
                    <a:pt x="42" y="76"/>
                  </a:cubicBezTo>
                  <a:cubicBezTo>
                    <a:pt x="41" y="76"/>
                    <a:pt x="40" y="75"/>
                    <a:pt x="40" y="74"/>
                  </a:cubicBezTo>
                  <a:lnTo>
                    <a:pt x="40" y="5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19" name="Freeform 24"/>
            <p:cNvSpPr/>
            <p:nvPr/>
          </p:nvSpPr>
          <p:spPr bwMode="auto">
            <a:xfrm>
              <a:off x="1617663" y="2479675"/>
              <a:ext cx="177800" cy="239713"/>
            </a:xfrm>
            <a:custGeom>
              <a:avLst/>
              <a:gdLst>
                <a:gd name="T0" fmla="*/ 55 w 56"/>
                <a:gd name="T1" fmla="*/ 63 h 76"/>
                <a:gd name="T2" fmla="*/ 35 w 56"/>
                <a:gd name="T3" fmla="*/ 51 h 76"/>
                <a:gd name="T4" fmla="*/ 35 w 56"/>
                <a:gd name="T5" fmla="*/ 45 h 76"/>
                <a:gd name="T6" fmla="*/ 43 w 56"/>
                <a:gd name="T7" fmla="*/ 35 h 76"/>
                <a:gd name="T8" fmla="*/ 47 w 56"/>
                <a:gd name="T9" fmla="*/ 31 h 76"/>
                <a:gd name="T10" fmla="*/ 47 w 56"/>
                <a:gd name="T11" fmla="*/ 30 h 76"/>
                <a:gd name="T12" fmla="*/ 46 w 56"/>
                <a:gd name="T13" fmla="*/ 21 h 76"/>
                <a:gd name="T14" fmla="*/ 44 w 56"/>
                <a:gd name="T15" fmla="*/ 20 h 76"/>
                <a:gd name="T16" fmla="*/ 44 w 56"/>
                <a:gd name="T17" fmla="*/ 16 h 76"/>
                <a:gd name="T18" fmla="*/ 28 w 56"/>
                <a:gd name="T19" fmla="*/ 0 h 76"/>
                <a:gd name="T20" fmla="*/ 12 w 56"/>
                <a:gd name="T21" fmla="*/ 16 h 76"/>
                <a:gd name="T22" fmla="*/ 12 w 56"/>
                <a:gd name="T23" fmla="*/ 20 h 76"/>
                <a:gd name="T24" fmla="*/ 10 w 56"/>
                <a:gd name="T25" fmla="*/ 21 h 76"/>
                <a:gd name="T26" fmla="*/ 9 w 56"/>
                <a:gd name="T27" fmla="*/ 30 h 76"/>
                <a:gd name="T28" fmla="*/ 9 w 56"/>
                <a:gd name="T29" fmla="*/ 31 h 76"/>
                <a:gd name="T30" fmla="*/ 13 w 56"/>
                <a:gd name="T31" fmla="*/ 35 h 76"/>
                <a:gd name="T32" fmla="*/ 21 w 56"/>
                <a:gd name="T33" fmla="*/ 45 h 76"/>
                <a:gd name="T34" fmla="*/ 21 w 56"/>
                <a:gd name="T35" fmla="*/ 51 h 76"/>
                <a:gd name="T36" fmla="*/ 1 w 56"/>
                <a:gd name="T37" fmla="*/ 62 h 76"/>
                <a:gd name="T38" fmla="*/ 1 w 56"/>
                <a:gd name="T39" fmla="*/ 70 h 76"/>
                <a:gd name="T40" fmla="*/ 1 w 56"/>
                <a:gd name="T41" fmla="*/ 71 h 76"/>
                <a:gd name="T42" fmla="*/ 2 w 56"/>
                <a:gd name="T43" fmla="*/ 71 h 76"/>
                <a:gd name="T44" fmla="*/ 28 w 56"/>
                <a:gd name="T45" fmla="*/ 76 h 76"/>
                <a:gd name="T46" fmla="*/ 54 w 56"/>
                <a:gd name="T47" fmla="*/ 71 h 76"/>
                <a:gd name="T48" fmla="*/ 55 w 56"/>
                <a:gd name="T49" fmla="*/ 71 h 76"/>
                <a:gd name="T50" fmla="*/ 55 w 56"/>
                <a:gd name="T51" fmla="*/ 70 h 76"/>
                <a:gd name="T52" fmla="*/ 55 w 56"/>
                <a:gd name="T53" fmla="*/ 63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76">
                  <a:moveTo>
                    <a:pt x="55" y="63"/>
                  </a:moveTo>
                  <a:cubicBezTo>
                    <a:pt x="54" y="56"/>
                    <a:pt x="39" y="52"/>
                    <a:pt x="35" y="51"/>
                  </a:cubicBezTo>
                  <a:cubicBezTo>
                    <a:pt x="35" y="45"/>
                    <a:pt x="35" y="45"/>
                    <a:pt x="35" y="45"/>
                  </a:cubicBezTo>
                  <a:cubicBezTo>
                    <a:pt x="39" y="43"/>
                    <a:pt x="42" y="39"/>
                    <a:pt x="43" y="35"/>
                  </a:cubicBezTo>
                  <a:cubicBezTo>
                    <a:pt x="45" y="34"/>
                    <a:pt x="47" y="34"/>
                    <a:pt x="47" y="31"/>
                  </a:cubicBezTo>
                  <a:cubicBezTo>
                    <a:pt x="47" y="31"/>
                    <a:pt x="47" y="31"/>
                    <a:pt x="47" y="30"/>
                  </a:cubicBezTo>
                  <a:cubicBezTo>
                    <a:pt x="48" y="26"/>
                    <a:pt x="48" y="22"/>
                    <a:pt x="46" y="21"/>
                  </a:cubicBezTo>
                  <a:cubicBezTo>
                    <a:pt x="46" y="20"/>
                    <a:pt x="45" y="20"/>
                    <a:pt x="44" y="20"/>
                  </a:cubicBezTo>
                  <a:cubicBezTo>
                    <a:pt x="44" y="16"/>
                    <a:pt x="44" y="16"/>
                    <a:pt x="44" y="16"/>
                  </a:cubicBezTo>
                  <a:cubicBezTo>
                    <a:pt x="44" y="7"/>
                    <a:pt x="37" y="0"/>
                    <a:pt x="28" y="0"/>
                  </a:cubicBezTo>
                  <a:cubicBezTo>
                    <a:pt x="19" y="0"/>
                    <a:pt x="12" y="7"/>
                    <a:pt x="12" y="16"/>
                  </a:cubicBezTo>
                  <a:cubicBezTo>
                    <a:pt x="12" y="20"/>
                    <a:pt x="12" y="20"/>
                    <a:pt x="12" y="20"/>
                  </a:cubicBezTo>
                  <a:cubicBezTo>
                    <a:pt x="11" y="20"/>
                    <a:pt x="10" y="20"/>
                    <a:pt x="10" y="21"/>
                  </a:cubicBezTo>
                  <a:cubicBezTo>
                    <a:pt x="8" y="22"/>
                    <a:pt x="8" y="26"/>
                    <a:pt x="9" y="30"/>
                  </a:cubicBezTo>
                  <a:cubicBezTo>
                    <a:pt x="9" y="31"/>
                    <a:pt x="9" y="31"/>
                    <a:pt x="9" y="31"/>
                  </a:cubicBezTo>
                  <a:cubicBezTo>
                    <a:pt x="9" y="34"/>
                    <a:pt x="11" y="34"/>
                    <a:pt x="13" y="35"/>
                  </a:cubicBezTo>
                  <a:cubicBezTo>
                    <a:pt x="14" y="39"/>
                    <a:pt x="17" y="43"/>
                    <a:pt x="21" y="45"/>
                  </a:cubicBezTo>
                  <a:cubicBezTo>
                    <a:pt x="21" y="51"/>
                    <a:pt x="21" y="51"/>
                    <a:pt x="21" y="51"/>
                  </a:cubicBezTo>
                  <a:cubicBezTo>
                    <a:pt x="17" y="52"/>
                    <a:pt x="2" y="56"/>
                    <a:pt x="1" y="62"/>
                  </a:cubicBezTo>
                  <a:cubicBezTo>
                    <a:pt x="1" y="63"/>
                    <a:pt x="0" y="65"/>
                    <a:pt x="1" y="70"/>
                  </a:cubicBezTo>
                  <a:cubicBezTo>
                    <a:pt x="1" y="71"/>
                    <a:pt x="1" y="71"/>
                    <a:pt x="1" y="71"/>
                  </a:cubicBezTo>
                  <a:cubicBezTo>
                    <a:pt x="2" y="71"/>
                    <a:pt x="2" y="71"/>
                    <a:pt x="2" y="71"/>
                  </a:cubicBezTo>
                  <a:cubicBezTo>
                    <a:pt x="2" y="71"/>
                    <a:pt x="13" y="76"/>
                    <a:pt x="28" y="76"/>
                  </a:cubicBezTo>
                  <a:cubicBezTo>
                    <a:pt x="43" y="76"/>
                    <a:pt x="54" y="71"/>
                    <a:pt x="54" y="71"/>
                  </a:cubicBezTo>
                  <a:cubicBezTo>
                    <a:pt x="55" y="71"/>
                    <a:pt x="55" y="71"/>
                    <a:pt x="55" y="71"/>
                  </a:cubicBezTo>
                  <a:cubicBezTo>
                    <a:pt x="55" y="70"/>
                    <a:pt x="55" y="70"/>
                    <a:pt x="55" y="70"/>
                  </a:cubicBezTo>
                  <a:cubicBezTo>
                    <a:pt x="56" y="65"/>
                    <a:pt x="55" y="63"/>
                    <a:pt x="55" y="6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00">
                <a:latin typeface="微软雅黑" panose="020B0503020204020204" pitchFamily="34" charset="-122"/>
                <a:ea typeface="微软雅黑" panose="020B0503020204020204" pitchFamily="34" charset="-122"/>
              </a:endParaRPr>
            </a:p>
          </p:txBody>
        </p:sp>
        <p:sp>
          <p:nvSpPr>
            <p:cNvPr id="20" name="Rectangle 26"/>
            <p:cNvSpPr>
              <a:spLocks noChangeArrowheads="1"/>
            </p:cNvSpPr>
            <p:nvPr/>
          </p:nvSpPr>
          <p:spPr bwMode="auto">
            <a:xfrm>
              <a:off x="6718300" y="3722688"/>
              <a:ext cx="1368425" cy="95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zh-CN" altLang="en-US" sz="1100" b="1">
                  <a:solidFill>
                    <a:schemeClr val="bg1"/>
                  </a:solidFill>
                  <a:latin typeface="微软雅黑" panose="020B0503020204020204" pitchFamily="34" charset="-122"/>
                  <a:ea typeface="微软雅黑" panose="020B0503020204020204" pitchFamily="34" charset="-122"/>
                </a:rPr>
                <a:t>TOPIC HEADER FOUR</a:t>
              </a:r>
            </a:p>
            <a:p>
              <a:pPr>
                <a:lnSpc>
                  <a:spcPct val="120000"/>
                </a:lnSpc>
                <a:buFont typeface="Arial" panose="020B0604020202020204" pitchFamily="34" charset="0"/>
                <a:buNone/>
              </a:pPr>
              <a:endParaRPr lang="zh-CN" altLang="en-US" sz="1100">
                <a:solidFill>
                  <a:schemeClr val="bg1"/>
                </a:solidFill>
                <a:latin typeface="微软雅黑" panose="020B0503020204020204" pitchFamily="34" charset="-122"/>
                <a:ea typeface="微软雅黑" panose="020B0503020204020204" pitchFamily="34" charset="-122"/>
              </a:endParaRPr>
            </a:p>
            <a:p>
              <a:pP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100">
                  <a:solidFill>
                    <a:schemeClr val="bg1"/>
                  </a:solidFill>
                  <a:latin typeface="微软雅黑" panose="020B0503020204020204" pitchFamily="34" charset="-122"/>
                  <a:ea typeface="微软雅黑" panose="020B0503020204020204" pitchFamily="34" charset="-122"/>
                </a:rPr>
                <a:t>.</a:t>
              </a:r>
            </a:p>
          </p:txBody>
        </p:sp>
        <p:sp>
          <p:nvSpPr>
            <p:cNvPr id="21" name="Rectangle 27"/>
            <p:cNvSpPr>
              <a:spLocks noChangeArrowheads="1"/>
            </p:cNvSpPr>
            <p:nvPr/>
          </p:nvSpPr>
          <p:spPr bwMode="auto">
            <a:xfrm>
              <a:off x="4845050" y="3722688"/>
              <a:ext cx="1368425" cy="95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zh-CN" altLang="en-US" sz="1100" b="1">
                  <a:solidFill>
                    <a:schemeClr val="bg1"/>
                  </a:solidFill>
                  <a:latin typeface="微软雅黑" panose="020B0503020204020204" pitchFamily="34" charset="-122"/>
                  <a:ea typeface="微软雅黑" panose="020B0503020204020204" pitchFamily="34" charset="-122"/>
                </a:rPr>
                <a:t>TOPIC HEADER THREE</a:t>
              </a:r>
            </a:p>
            <a:p>
              <a:pPr>
                <a:lnSpc>
                  <a:spcPct val="120000"/>
                </a:lnSpc>
                <a:buFont typeface="Arial" panose="020B0604020202020204" pitchFamily="34" charset="0"/>
                <a:buNone/>
              </a:pPr>
              <a:endParaRPr lang="zh-CN" altLang="en-US" sz="1100">
                <a:solidFill>
                  <a:schemeClr val="bg1"/>
                </a:solidFill>
                <a:latin typeface="微软雅黑" panose="020B0503020204020204" pitchFamily="34" charset="-122"/>
                <a:ea typeface="微软雅黑" panose="020B0503020204020204" pitchFamily="34" charset="-122"/>
              </a:endParaRPr>
            </a:p>
            <a:p>
              <a:pP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100">
                  <a:solidFill>
                    <a:schemeClr val="bg1"/>
                  </a:solidFill>
                  <a:latin typeface="微软雅黑" panose="020B0503020204020204" pitchFamily="34" charset="-122"/>
                  <a:ea typeface="微软雅黑" panose="020B0503020204020204" pitchFamily="34" charset="-122"/>
                </a:rPr>
                <a:t>.</a:t>
              </a:r>
            </a:p>
          </p:txBody>
        </p:sp>
        <p:sp>
          <p:nvSpPr>
            <p:cNvPr id="22" name="Rectangle 28"/>
            <p:cNvSpPr>
              <a:spLocks noChangeArrowheads="1"/>
            </p:cNvSpPr>
            <p:nvPr/>
          </p:nvSpPr>
          <p:spPr bwMode="auto">
            <a:xfrm>
              <a:off x="1028700" y="3722688"/>
              <a:ext cx="1368425" cy="95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zh-CN" altLang="en-US" sz="1100" b="1">
                  <a:solidFill>
                    <a:schemeClr val="bg1"/>
                  </a:solidFill>
                  <a:latin typeface="微软雅黑" panose="020B0503020204020204" pitchFamily="34" charset="-122"/>
                  <a:ea typeface="微软雅黑" panose="020B0503020204020204" pitchFamily="34" charset="-122"/>
                </a:rPr>
                <a:t>TOPIC HEADER ONE</a:t>
              </a:r>
            </a:p>
            <a:p>
              <a:pPr>
                <a:lnSpc>
                  <a:spcPct val="120000"/>
                </a:lnSpc>
                <a:buFont typeface="Arial" panose="020B0604020202020204" pitchFamily="34" charset="0"/>
                <a:buNone/>
              </a:pPr>
              <a:endParaRPr lang="zh-CN" altLang="en-US" sz="1100">
                <a:solidFill>
                  <a:schemeClr val="bg1"/>
                </a:solidFill>
                <a:latin typeface="微软雅黑" panose="020B0503020204020204" pitchFamily="34" charset="-122"/>
                <a:ea typeface="微软雅黑" panose="020B0503020204020204" pitchFamily="34" charset="-122"/>
              </a:endParaRPr>
            </a:p>
            <a:p>
              <a:pP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100">
                  <a:solidFill>
                    <a:schemeClr val="bg1"/>
                  </a:solidFill>
                  <a:latin typeface="微软雅黑" panose="020B0503020204020204" pitchFamily="34" charset="-122"/>
                  <a:ea typeface="微软雅黑" panose="020B0503020204020204" pitchFamily="34" charset="-122"/>
                </a:rPr>
                <a:t>.</a:t>
              </a:r>
            </a:p>
          </p:txBody>
        </p:sp>
        <p:sp>
          <p:nvSpPr>
            <p:cNvPr id="23" name="Rectangle 29"/>
            <p:cNvSpPr>
              <a:spLocks noChangeArrowheads="1"/>
            </p:cNvSpPr>
            <p:nvPr/>
          </p:nvSpPr>
          <p:spPr bwMode="auto">
            <a:xfrm>
              <a:off x="2901950" y="3722688"/>
              <a:ext cx="1368425" cy="95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buFont typeface="Arial" panose="020B0604020202020204" pitchFamily="34" charset="0"/>
                <a:buNone/>
              </a:pPr>
              <a:r>
                <a:rPr lang="zh-CN" altLang="en-US" sz="1100" b="1">
                  <a:solidFill>
                    <a:schemeClr val="bg1"/>
                  </a:solidFill>
                  <a:latin typeface="微软雅黑" panose="020B0503020204020204" pitchFamily="34" charset="-122"/>
                  <a:ea typeface="微软雅黑" panose="020B0503020204020204" pitchFamily="34" charset="-122"/>
                </a:rPr>
                <a:t>TOPIC HEADER TWO</a:t>
              </a:r>
            </a:p>
            <a:p>
              <a:pPr>
                <a:lnSpc>
                  <a:spcPct val="120000"/>
                </a:lnSpc>
                <a:buFont typeface="Arial" panose="020B0604020202020204" pitchFamily="34" charset="0"/>
                <a:buNone/>
              </a:pPr>
              <a:endParaRPr lang="zh-CN" altLang="en-US" sz="1100">
                <a:solidFill>
                  <a:schemeClr val="bg1"/>
                </a:solidFill>
                <a:latin typeface="微软雅黑" panose="020B0503020204020204" pitchFamily="34" charset="-122"/>
                <a:ea typeface="微软雅黑" panose="020B0503020204020204" pitchFamily="34" charset="-122"/>
              </a:endParaRPr>
            </a:p>
            <a:p>
              <a:pPr>
                <a:lnSpc>
                  <a:spcPct val="120000"/>
                </a:lnSpc>
                <a:buFont typeface="Arial" panose="020B0604020202020204" pitchFamily="34" charset="0"/>
                <a:buNone/>
              </a:pPr>
              <a:r>
                <a:rPr lang="en-US" altLang="zh-CN" sz="1100">
                  <a:solidFill>
                    <a:schemeClr val="bg1"/>
                  </a:solidFill>
                  <a:latin typeface="微软雅黑" panose="020B0503020204020204" pitchFamily="34" charset="-122"/>
                  <a:ea typeface="微软雅黑" panose="020B0503020204020204" pitchFamily="34" charset="-122"/>
                </a:rPr>
                <a:t>We have many PowerPoint </a:t>
              </a:r>
              <a:r>
                <a:rPr lang="zh-CN" altLang="en-US" sz="1100">
                  <a:solidFill>
                    <a:schemeClr val="bg1"/>
                  </a:solidFill>
                  <a:latin typeface="微软雅黑" panose="020B0503020204020204" pitchFamily="34" charset="-122"/>
                  <a:ea typeface="微软雅黑" panose="020B0503020204020204" pitchFamily="34" charset="-122"/>
                </a:rPr>
                <a:t>templates</a:t>
              </a:r>
              <a:r>
                <a:rPr lang="en-US" altLang="zh-CN" sz="1100">
                  <a:solidFill>
                    <a:schemeClr val="bg1"/>
                  </a:solidFill>
                  <a:latin typeface="微软雅黑" panose="020B0503020204020204" pitchFamily="34" charset="-122"/>
                  <a:ea typeface="微软雅黑" panose="020B0503020204020204" pitchFamily="34" charset="-122"/>
                </a:rPr>
                <a:t> that has been specifically designed</a:t>
              </a:r>
              <a:r>
                <a:rPr lang="zh-CN" altLang="en-US" sz="1100">
                  <a:solidFill>
                    <a:schemeClr val="bg1"/>
                  </a:solidFill>
                  <a:latin typeface="微软雅黑" panose="020B0503020204020204" pitchFamily="34" charset="-122"/>
                  <a:ea typeface="微软雅黑" panose="020B0503020204020204" pitchFamily="34" charset="-122"/>
                </a:rPr>
                <a:t>.</a:t>
              </a:r>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 name="组合 120"/>
          <p:cNvGrpSpPr/>
          <p:nvPr/>
        </p:nvGrpSpPr>
        <p:grpSpPr>
          <a:xfrm>
            <a:off x="1107953" y="2159560"/>
            <a:ext cx="10244513" cy="4698440"/>
            <a:chOff x="1483510" y="2117183"/>
            <a:chExt cx="10244513" cy="4698440"/>
          </a:xfrm>
        </p:grpSpPr>
        <p:sp>
          <p:nvSpPr>
            <p:cNvPr id="26" name="Oval 78"/>
            <p:cNvSpPr/>
            <p:nvPr/>
          </p:nvSpPr>
          <p:spPr>
            <a:xfrm>
              <a:off x="1483510" y="2263518"/>
              <a:ext cx="337981" cy="3379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27" name="Group 79"/>
            <p:cNvGrpSpPr/>
            <p:nvPr/>
          </p:nvGrpSpPr>
          <p:grpSpPr>
            <a:xfrm>
              <a:off x="1946907" y="2117183"/>
              <a:ext cx="2374424" cy="822619"/>
              <a:chOff x="8508023" y="2145341"/>
              <a:chExt cx="1920590" cy="780052"/>
            </a:xfrm>
          </p:grpSpPr>
          <p:sp>
            <p:nvSpPr>
              <p:cNvPr id="28" name="TextBox 80"/>
              <p:cNvSpPr txBox="1"/>
              <p:nvPr/>
            </p:nvSpPr>
            <p:spPr>
              <a:xfrm>
                <a:off x="8512721" y="2145341"/>
                <a:ext cx="1311136" cy="367731"/>
              </a:xfrm>
              <a:prstGeom prst="rect">
                <a:avLst/>
              </a:prstGeom>
              <a:noFill/>
            </p:spPr>
            <p:txBody>
              <a:bodyPr wrap="none" rtlCol="0">
                <a:spAutoFit/>
              </a:bodyPr>
              <a:lstStyle/>
              <a:p>
                <a:pP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9" name="Rectangle 81"/>
              <p:cNvSpPr/>
              <p:nvPr/>
            </p:nvSpPr>
            <p:spPr>
              <a:xfrm>
                <a:off x="8508023" y="2365040"/>
                <a:ext cx="1920590" cy="560353"/>
              </a:xfrm>
              <a:prstGeom prst="rect">
                <a:avLst/>
              </a:prstGeom>
            </p:spPr>
            <p:txBody>
              <a:bodyPr wrap="square">
                <a:spAutoFit/>
              </a:bodyPr>
              <a:lstStyle/>
              <a:p>
                <a:pP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30" name="Oval 82"/>
            <p:cNvSpPr/>
            <p:nvPr/>
          </p:nvSpPr>
          <p:spPr>
            <a:xfrm>
              <a:off x="1483510" y="3374474"/>
              <a:ext cx="337981" cy="33798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31" name="Group 83"/>
            <p:cNvGrpSpPr/>
            <p:nvPr/>
          </p:nvGrpSpPr>
          <p:grpSpPr>
            <a:xfrm>
              <a:off x="1936631" y="3229103"/>
              <a:ext cx="2384697" cy="821656"/>
              <a:chOff x="8499713" y="2146254"/>
              <a:chExt cx="1928900" cy="779139"/>
            </a:xfrm>
          </p:grpSpPr>
          <p:sp>
            <p:nvSpPr>
              <p:cNvPr id="32" name="TextBox 84"/>
              <p:cNvSpPr txBox="1"/>
              <p:nvPr/>
            </p:nvSpPr>
            <p:spPr>
              <a:xfrm>
                <a:off x="8499713" y="2146254"/>
                <a:ext cx="1311137" cy="367731"/>
              </a:xfrm>
              <a:prstGeom prst="rect">
                <a:avLst/>
              </a:prstGeom>
              <a:noFill/>
            </p:spPr>
            <p:txBody>
              <a:bodyPr wrap="none" rtlCol="0">
                <a:spAutoFit/>
              </a:bodyPr>
              <a:lstStyle/>
              <a:p>
                <a:pP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3" name="Rectangle 85"/>
              <p:cNvSpPr/>
              <p:nvPr/>
            </p:nvSpPr>
            <p:spPr>
              <a:xfrm>
                <a:off x="8508023" y="2365040"/>
                <a:ext cx="1920590" cy="560353"/>
              </a:xfrm>
              <a:prstGeom prst="rect">
                <a:avLst/>
              </a:prstGeom>
            </p:spPr>
            <p:txBody>
              <a:bodyPr wrap="square">
                <a:spAutoFit/>
              </a:bodyPr>
              <a:lstStyle/>
              <a:p>
                <a:pP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34" name="Oval 86"/>
            <p:cNvSpPr/>
            <p:nvPr/>
          </p:nvSpPr>
          <p:spPr>
            <a:xfrm>
              <a:off x="8890204" y="3268658"/>
              <a:ext cx="337981" cy="33798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35" name="Group 87"/>
            <p:cNvGrpSpPr/>
            <p:nvPr/>
          </p:nvGrpSpPr>
          <p:grpSpPr>
            <a:xfrm>
              <a:off x="9343326" y="3133213"/>
              <a:ext cx="2374423" cy="811726"/>
              <a:chOff x="8508023" y="2155668"/>
              <a:chExt cx="1920590" cy="769723"/>
            </a:xfrm>
          </p:grpSpPr>
          <p:sp>
            <p:nvSpPr>
              <p:cNvPr id="36" name="TextBox 88"/>
              <p:cNvSpPr txBox="1"/>
              <p:nvPr/>
            </p:nvSpPr>
            <p:spPr>
              <a:xfrm>
                <a:off x="8513333" y="2155668"/>
                <a:ext cx="1311137" cy="367731"/>
              </a:xfrm>
              <a:prstGeom prst="rect">
                <a:avLst/>
              </a:prstGeom>
              <a:noFill/>
            </p:spPr>
            <p:txBody>
              <a:bodyPr wrap="none" rtlCol="0">
                <a:spAutoFit/>
              </a:bodyPr>
              <a:lstStyle/>
              <a:p>
                <a:pP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7" name="Rectangle 89"/>
              <p:cNvSpPr/>
              <p:nvPr/>
            </p:nvSpPr>
            <p:spPr>
              <a:xfrm>
                <a:off x="8508023" y="2365038"/>
                <a:ext cx="1920590" cy="560353"/>
              </a:xfrm>
              <a:prstGeom prst="rect">
                <a:avLst/>
              </a:prstGeom>
            </p:spPr>
            <p:txBody>
              <a:bodyPr wrap="square">
                <a:spAutoFit/>
              </a:bodyPr>
              <a:lstStyle/>
              <a:p>
                <a:pP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38" name="Oval 90"/>
            <p:cNvSpPr/>
            <p:nvPr/>
          </p:nvSpPr>
          <p:spPr>
            <a:xfrm>
              <a:off x="8890204" y="4379614"/>
              <a:ext cx="337981" cy="33798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39" name="Group 91"/>
            <p:cNvGrpSpPr/>
            <p:nvPr/>
          </p:nvGrpSpPr>
          <p:grpSpPr>
            <a:xfrm>
              <a:off x="9353599" y="4200884"/>
              <a:ext cx="2374424" cy="855012"/>
              <a:chOff x="8508023" y="2114625"/>
              <a:chExt cx="1920590" cy="810771"/>
            </a:xfrm>
          </p:grpSpPr>
          <p:sp>
            <p:nvSpPr>
              <p:cNvPr id="40" name="TextBox 92"/>
              <p:cNvSpPr txBox="1"/>
              <p:nvPr/>
            </p:nvSpPr>
            <p:spPr>
              <a:xfrm>
                <a:off x="8509284" y="2114625"/>
                <a:ext cx="1311136" cy="367732"/>
              </a:xfrm>
              <a:prstGeom prst="rect">
                <a:avLst/>
              </a:prstGeom>
              <a:noFill/>
            </p:spPr>
            <p:txBody>
              <a:bodyPr wrap="none" rtlCol="0">
                <a:spAutoFit/>
              </a:bodyPr>
              <a:lstStyle/>
              <a:p>
                <a:pP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1" name="Rectangle 93"/>
              <p:cNvSpPr/>
              <p:nvPr/>
            </p:nvSpPr>
            <p:spPr>
              <a:xfrm>
                <a:off x="8508023" y="2365041"/>
                <a:ext cx="1920590" cy="560355"/>
              </a:xfrm>
              <a:prstGeom prst="rect">
                <a:avLst/>
              </a:prstGeom>
            </p:spPr>
            <p:txBody>
              <a:bodyPr wrap="square">
                <a:spAutoFit/>
              </a:bodyPr>
              <a:lstStyle/>
              <a:p>
                <a:pP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42" name="Oval 94"/>
            <p:cNvSpPr/>
            <p:nvPr/>
          </p:nvSpPr>
          <p:spPr>
            <a:xfrm>
              <a:off x="1483510" y="4485430"/>
              <a:ext cx="337981" cy="337981"/>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43" name="Group 95"/>
            <p:cNvGrpSpPr/>
            <p:nvPr/>
          </p:nvGrpSpPr>
          <p:grpSpPr>
            <a:xfrm>
              <a:off x="1936632" y="4365483"/>
              <a:ext cx="2374423" cy="796226"/>
              <a:chOff x="8508023" y="2170368"/>
              <a:chExt cx="1920590" cy="755027"/>
            </a:xfrm>
          </p:grpSpPr>
          <p:sp>
            <p:nvSpPr>
              <p:cNvPr id="44" name="TextBox 96"/>
              <p:cNvSpPr txBox="1"/>
              <p:nvPr/>
            </p:nvSpPr>
            <p:spPr>
              <a:xfrm>
                <a:off x="8512864" y="2170368"/>
                <a:ext cx="1311137" cy="367732"/>
              </a:xfrm>
              <a:prstGeom prst="rect">
                <a:avLst/>
              </a:prstGeom>
              <a:noFill/>
            </p:spPr>
            <p:txBody>
              <a:bodyPr wrap="none" rtlCol="0">
                <a:spAutoFit/>
              </a:bodyPr>
              <a:lstStyle/>
              <a:p>
                <a:pP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5" name="Rectangle 97"/>
              <p:cNvSpPr/>
              <p:nvPr/>
            </p:nvSpPr>
            <p:spPr>
              <a:xfrm>
                <a:off x="8508023" y="2365040"/>
                <a:ext cx="1920590" cy="560355"/>
              </a:xfrm>
              <a:prstGeom prst="rect">
                <a:avLst/>
              </a:prstGeom>
            </p:spPr>
            <p:txBody>
              <a:bodyPr wrap="square">
                <a:spAutoFit/>
              </a:bodyPr>
              <a:lstStyle/>
              <a:p>
                <a:pP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a:t>
                </a:r>
                <a:endParaRPr lang="en-GB"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46" name="Group 3"/>
            <p:cNvGrpSpPr/>
            <p:nvPr/>
          </p:nvGrpSpPr>
          <p:grpSpPr>
            <a:xfrm>
              <a:off x="4309680" y="2351315"/>
              <a:ext cx="4290252" cy="4464308"/>
              <a:chOff x="6531732" y="1844629"/>
              <a:chExt cx="4807875" cy="5002933"/>
            </a:xfrm>
          </p:grpSpPr>
          <p:grpSp>
            <p:nvGrpSpPr>
              <p:cNvPr id="47" name="Group 98"/>
              <p:cNvGrpSpPr/>
              <p:nvPr/>
            </p:nvGrpSpPr>
            <p:grpSpPr>
              <a:xfrm>
                <a:off x="8211059" y="3333470"/>
                <a:ext cx="1495699" cy="3514092"/>
                <a:chOff x="8211059" y="3333470"/>
                <a:chExt cx="1495699" cy="3514092"/>
              </a:xfrm>
            </p:grpSpPr>
            <p:sp>
              <p:nvSpPr>
                <p:cNvPr id="83" name="Oval 5"/>
                <p:cNvSpPr>
                  <a:spLocks noChangeArrowheads="1"/>
                </p:cNvSpPr>
                <p:nvPr/>
              </p:nvSpPr>
              <p:spPr bwMode="auto">
                <a:xfrm>
                  <a:off x="8311636" y="3445476"/>
                  <a:ext cx="1247305" cy="1248066"/>
                </a:xfrm>
                <a:prstGeom prst="ellipse">
                  <a:avLst/>
                </a:prstGeom>
                <a:solidFill>
                  <a:schemeClr val="tx2">
                    <a:lumMod val="20000"/>
                    <a:lumOff val="80000"/>
                  </a:schemeClr>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4" name="Freeform 9"/>
                <p:cNvSpPr>
                  <a:spLocks noEditPoints="1"/>
                </p:cNvSpPr>
                <p:nvPr/>
              </p:nvSpPr>
              <p:spPr bwMode="auto">
                <a:xfrm>
                  <a:off x="8211059" y="3333470"/>
                  <a:ext cx="1449220" cy="1621420"/>
                </a:xfrm>
                <a:custGeom>
                  <a:avLst/>
                  <a:gdLst>
                    <a:gd name="T0" fmla="*/ 804 w 804"/>
                    <a:gd name="T1" fmla="*/ 402 h 900"/>
                    <a:gd name="T2" fmla="*/ 402 w 804"/>
                    <a:gd name="T3" fmla="*/ 0 h 900"/>
                    <a:gd name="T4" fmla="*/ 0 w 804"/>
                    <a:gd name="T5" fmla="*/ 402 h 900"/>
                    <a:gd name="T6" fmla="*/ 333 w 804"/>
                    <a:gd name="T7" fmla="*/ 798 h 900"/>
                    <a:gd name="T8" fmla="*/ 333 w 804"/>
                    <a:gd name="T9" fmla="*/ 900 h 900"/>
                    <a:gd name="T10" fmla="*/ 471 w 804"/>
                    <a:gd name="T11" fmla="*/ 900 h 900"/>
                    <a:gd name="T12" fmla="*/ 471 w 804"/>
                    <a:gd name="T13" fmla="*/ 798 h 900"/>
                    <a:gd name="T14" fmla="*/ 804 w 804"/>
                    <a:gd name="T15" fmla="*/ 402 h 900"/>
                    <a:gd name="T16" fmla="*/ 402 w 804"/>
                    <a:gd name="T17" fmla="*/ 704 h 900"/>
                    <a:gd name="T18" fmla="*/ 100 w 804"/>
                    <a:gd name="T19" fmla="*/ 402 h 900"/>
                    <a:gd name="T20" fmla="*/ 402 w 804"/>
                    <a:gd name="T21" fmla="*/ 100 h 900"/>
                    <a:gd name="T22" fmla="*/ 704 w 804"/>
                    <a:gd name="T23" fmla="*/ 402 h 900"/>
                    <a:gd name="T24" fmla="*/ 402 w 804"/>
                    <a:gd name="T25" fmla="*/ 704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4" h="900">
                      <a:moveTo>
                        <a:pt x="804" y="402"/>
                      </a:moveTo>
                      <a:cubicBezTo>
                        <a:pt x="804" y="180"/>
                        <a:pt x="624" y="0"/>
                        <a:pt x="402" y="0"/>
                      </a:cubicBezTo>
                      <a:cubicBezTo>
                        <a:pt x="180" y="0"/>
                        <a:pt x="0" y="180"/>
                        <a:pt x="0" y="402"/>
                      </a:cubicBezTo>
                      <a:cubicBezTo>
                        <a:pt x="0" y="600"/>
                        <a:pt x="144" y="765"/>
                        <a:pt x="333" y="798"/>
                      </a:cubicBezTo>
                      <a:cubicBezTo>
                        <a:pt x="333" y="900"/>
                        <a:pt x="333" y="900"/>
                        <a:pt x="333" y="900"/>
                      </a:cubicBezTo>
                      <a:cubicBezTo>
                        <a:pt x="471" y="900"/>
                        <a:pt x="471" y="900"/>
                        <a:pt x="471" y="900"/>
                      </a:cubicBezTo>
                      <a:cubicBezTo>
                        <a:pt x="471" y="798"/>
                        <a:pt x="471" y="798"/>
                        <a:pt x="471" y="798"/>
                      </a:cubicBezTo>
                      <a:cubicBezTo>
                        <a:pt x="660" y="765"/>
                        <a:pt x="804" y="600"/>
                        <a:pt x="804" y="402"/>
                      </a:cubicBezTo>
                      <a:close/>
                      <a:moveTo>
                        <a:pt x="402" y="704"/>
                      </a:moveTo>
                      <a:cubicBezTo>
                        <a:pt x="235" y="704"/>
                        <a:pt x="100" y="569"/>
                        <a:pt x="100" y="402"/>
                      </a:cubicBezTo>
                      <a:cubicBezTo>
                        <a:pt x="100" y="235"/>
                        <a:pt x="235" y="100"/>
                        <a:pt x="402" y="100"/>
                      </a:cubicBezTo>
                      <a:cubicBezTo>
                        <a:pt x="569" y="100"/>
                        <a:pt x="704" y="235"/>
                        <a:pt x="704" y="402"/>
                      </a:cubicBezTo>
                      <a:cubicBezTo>
                        <a:pt x="704" y="569"/>
                        <a:pt x="569" y="704"/>
                        <a:pt x="402" y="704"/>
                      </a:cubicBezTo>
                      <a:close/>
                    </a:path>
                  </a:pathLst>
                </a:custGeom>
                <a:solidFill>
                  <a:schemeClr val="tx1"/>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5" name="Rectangle 10"/>
                <p:cNvSpPr>
                  <a:spLocks noChangeArrowheads="1"/>
                </p:cNvSpPr>
                <p:nvPr/>
              </p:nvSpPr>
              <p:spPr bwMode="auto">
                <a:xfrm>
                  <a:off x="8780233" y="5629212"/>
                  <a:ext cx="668988" cy="998148"/>
                </a:xfrm>
                <a:prstGeom prst="rect">
                  <a:avLst/>
                </a:prstGeom>
                <a:solidFill>
                  <a:srgbClr val="F1AC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6" name="Rectangle 11"/>
                <p:cNvSpPr>
                  <a:spLocks noChangeArrowheads="1"/>
                </p:cNvSpPr>
                <p:nvPr/>
              </p:nvSpPr>
              <p:spPr bwMode="auto">
                <a:xfrm>
                  <a:off x="8780233" y="5629212"/>
                  <a:ext cx="668988" cy="99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7" name="Rectangle 12"/>
                <p:cNvSpPr>
                  <a:spLocks noChangeArrowheads="1"/>
                </p:cNvSpPr>
                <p:nvPr/>
              </p:nvSpPr>
              <p:spPr bwMode="auto">
                <a:xfrm>
                  <a:off x="8470883" y="6174765"/>
                  <a:ext cx="970718" cy="672797"/>
                </a:xfrm>
                <a:prstGeom prst="rect">
                  <a:avLst/>
                </a:prstGeom>
                <a:solidFill>
                  <a:srgbClr val="FDCF9D"/>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8" name="Rectangle 13"/>
                <p:cNvSpPr>
                  <a:spLocks noChangeArrowheads="1"/>
                </p:cNvSpPr>
                <p:nvPr/>
              </p:nvSpPr>
              <p:spPr bwMode="auto">
                <a:xfrm>
                  <a:off x="8470883" y="6174765"/>
                  <a:ext cx="970718" cy="672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9" name="Freeform 14"/>
                <p:cNvSpPr/>
                <p:nvPr/>
              </p:nvSpPr>
              <p:spPr bwMode="auto">
                <a:xfrm>
                  <a:off x="8221727" y="5102707"/>
                  <a:ext cx="1227494" cy="1168062"/>
                </a:xfrm>
                <a:custGeom>
                  <a:avLst/>
                  <a:gdLst>
                    <a:gd name="T0" fmla="*/ 0 w 681"/>
                    <a:gd name="T1" fmla="*/ 110 h 648"/>
                    <a:gd name="T2" fmla="*/ 109 w 681"/>
                    <a:gd name="T3" fmla="*/ 0 h 648"/>
                    <a:gd name="T4" fmla="*/ 571 w 681"/>
                    <a:gd name="T5" fmla="*/ 0 h 648"/>
                    <a:gd name="T6" fmla="*/ 681 w 681"/>
                    <a:gd name="T7" fmla="*/ 110 h 648"/>
                    <a:gd name="T8" fmla="*/ 681 w 681"/>
                    <a:gd name="T9" fmla="*/ 538 h 648"/>
                    <a:gd name="T10" fmla="*/ 571 w 681"/>
                    <a:gd name="T11" fmla="*/ 648 h 648"/>
                    <a:gd name="T12" fmla="*/ 109 w 681"/>
                    <a:gd name="T13" fmla="*/ 648 h 648"/>
                    <a:gd name="T14" fmla="*/ 0 w 681"/>
                    <a:gd name="T15" fmla="*/ 538 h 648"/>
                    <a:gd name="T16" fmla="*/ 0 w 681"/>
                    <a:gd name="T17" fmla="*/ 110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1" h="648">
                      <a:moveTo>
                        <a:pt x="0" y="110"/>
                      </a:moveTo>
                      <a:cubicBezTo>
                        <a:pt x="0" y="49"/>
                        <a:pt x="49" y="0"/>
                        <a:pt x="109" y="0"/>
                      </a:cubicBezTo>
                      <a:cubicBezTo>
                        <a:pt x="571" y="0"/>
                        <a:pt x="571" y="0"/>
                        <a:pt x="571" y="0"/>
                      </a:cubicBezTo>
                      <a:cubicBezTo>
                        <a:pt x="632" y="0"/>
                        <a:pt x="681" y="49"/>
                        <a:pt x="681" y="110"/>
                      </a:cubicBezTo>
                      <a:cubicBezTo>
                        <a:pt x="681" y="538"/>
                        <a:pt x="681" y="538"/>
                        <a:pt x="681" y="538"/>
                      </a:cubicBezTo>
                      <a:cubicBezTo>
                        <a:pt x="681" y="598"/>
                        <a:pt x="632" y="648"/>
                        <a:pt x="571" y="648"/>
                      </a:cubicBezTo>
                      <a:cubicBezTo>
                        <a:pt x="109" y="648"/>
                        <a:pt x="109" y="648"/>
                        <a:pt x="109" y="648"/>
                      </a:cubicBezTo>
                      <a:cubicBezTo>
                        <a:pt x="49" y="648"/>
                        <a:pt x="0" y="598"/>
                        <a:pt x="0" y="538"/>
                      </a:cubicBezTo>
                      <a:cubicBezTo>
                        <a:pt x="0" y="110"/>
                        <a:pt x="0" y="110"/>
                        <a:pt x="0" y="110"/>
                      </a:cubicBezTo>
                    </a:path>
                  </a:pathLst>
                </a:custGeom>
                <a:solidFill>
                  <a:srgbClr val="FDCF9D"/>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0" name="Rectangle 15"/>
                <p:cNvSpPr>
                  <a:spLocks noChangeArrowheads="1"/>
                </p:cNvSpPr>
                <p:nvPr/>
              </p:nvSpPr>
              <p:spPr bwMode="auto">
                <a:xfrm>
                  <a:off x="8762708" y="4954890"/>
                  <a:ext cx="371067" cy="1053009"/>
                </a:xfrm>
                <a:prstGeom prst="rect">
                  <a:avLst/>
                </a:prstGeom>
                <a:solidFill>
                  <a:schemeClr val="tx1"/>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1" name="Rectangle 16"/>
                <p:cNvSpPr>
                  <a:spLocks noChangeArrowheads="1"/>
                </p:cNvSpPr>
                <p:nvPr/>
              </p:nvSpPr>
              <p:spPr bwMode="auto">
                <a:xfrm>
                  <a:off x="8762708" y="4954890"/>
                  <a:ext cx="371067" cy="1053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2" name="Freeform 17"/>
                <p:cNvSpPr/>
                <p:nvPr/>
              </p:nvSpPr>
              <p:spPr bwMode="auto">
                <a:xfrm>
                  <a:off x="8854142" y="4858123"/>
                  <a:ext cx="793185" cy="491454"/>
                </a:xfrm>
                <a:custGeom>
                  <a:avLst/>
                  <a:gdLst>
                    <a:gd name="T0" fmla="*/ 425 w 440"/>
                    <a:gd name="T1" fmla="*/ 67 h 273"/>
                    <a:gd name="T2" fmla="*/ 372 w 440"/>
                    <a:gd name="T3" fmla="*/ 174 h 273"/>
                    <a:gd name="T4" fmla="*/ 121 w 440"/>
                    <a:gd name="T5" fmla="*/ 258 h 273"/>
                    <a:gd name="T6" fmla="*/ 15 w 440"/>
                    <a:gd name="T7" fmla="*/ 205 h 273"/>
                    <a:gd name="T8" fmla="*/ 68 w 440"/>
                    <a:gd name="T9" fmla="*/ 98 h 273"/>
                    <a:gd name="T10" fmla="*/ 319 w 440"/>
                    <a:gd name="T11" fmla="*/ 14 h 273"/>
                    <a:gd name="T12" fmla="*/ 425 w 440"/>
                    <a:gd name="T13" fmla="*/ 67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3" name="Freeform 18"/>
                <p:cNvSpPr/>
                <p:nvPr/>
              </p:nvSpPr>
              <p:spPr bwMode="auto">
                <a:xfrm>
                  <a:off x="9344834" y="5670357"/>
                  <a:ext cx="361924" cy="641558"/>
                </a:xfrm>
                <a:custGeom>
                  <a:avLst/>
                  <a:gdLst>
                    <a:gd name="T0" fmla="*/ 57 w 201"/>
                    <a:gd name="T1" fmla="*/ 356 h 356"/>
                    <a:gd name="T2" fmla="*/ 163 w 201"/>
                    <a:gd name="T3" fmla="*/ 119 h 356"/>
                    <a:gd name="T4" fmla="*/ 0 w 201"/>
                    <a:gd name="T5" fmla="*/ 164 h 356"/>
                    <a:gd name="T6" fmla="*/ 57 w 201"/>
                    <a:gd name="T7" fmla="*/ 356 h 356"/>
                  </a:gdLst>
                  <a:ahLst/>
                  <a:cxnLst>
                    <a:cxn ang="0">
                      <a:pos x="T0" y="T1"/>
                    </a:cxn>
                    <a:cxn ang="0">
                      <a:pos x="T2" y="T3"/>
                    </a:cxn>
                    <a:cxn ang="0">
                      <a:pos x="T4" y="T5"/>
                    </a:cxn>
                    <a:cxn ang="0">
                      <a:pos x="T6" y="T7"/>
                    </a:cxn>
                  </a:cxnLst>
                  <a:rect l="0" t="0" r="r" b="b"/>
                  <a:pathLst>
                    <a:path w="201" h="356">
                      <a:moveTo>
                        <a:pt x="57" y="356"/>
                      </a:moveTo>
                      <a:cubicBezTo>
                        <a:pt x="57" y="356"/>
                        <a:pt x="201" y="219"/>
                        <a:pt x="163" y="119"/>
                      </a:cubicBezTo>
                      <a:cubicBezTo>
                        <a:pt x="118" y="0"/>
                        <a:pt x="0" y="164"/>
                        <a:pt x="0" y="164"/>
                      </a:cubicBezTo>
                      <a:cubicBezTo>
                        <a:pt x="57" y="356"/>
                        <a:pt x="57" y="356"/>
                        <a:pt x="57" y="356"/>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4" name="Freeform 19"/>
                <p:cNvSpPr/>
                <p:nvPr/>
              </p:nvSpPr>
              <p:spPr bwMode="auto">
                <a:xfrm>
                  <a:off x="8839665" y="5102707"/>
                  <a:ext cx="52574" cy="0"/>
                </a:xfrm>
                <a:custGeom>
                  <a:avLst/>
                  <a:gdLst>
                    <a:gd name="T0" fmla="*/ 29 w 29"/>
                    <a:gd name="T1" fmla="*/ 0 w 29"/>
                    <a:gd name="T2" fmla="*/ 0 w 29"/>
                    <a:gd name="T3" fmla="*/ 29 w 29"/>
                    <a:gd name="T4" fmla="*/ 29 w 29"/>
                  </a:gdLst>
                  <a:ahLst/>
                  <a:cxnLst>
                    <a:cxn ang="0">
                      <a:pos x="T0" y="0"/>
                    </a:cxn>
                    <a:cxn ang="0">
                      <a:pos x="T1" y="0"/>
                    </a:cxn>
                    <a:cxn ang="0">
                      <a:pos x="T2" y="0"/>
                    </a:cxn>
                    <a:cxn ang="0">
                      <a:pos x="T3" y="0"/>
                    </a:cxn>
                    <a:cxn ang="0">
                      <a:pos x="T4" y="0"/>
                    </a:cxn>
                  </a:cxnLst>
                  <a:rect l="0" t="0" r="r" b="b"/>
                  <a:pathLst>
                    <a:path w="29">
                      <a:moveTo>
                        <a:pt x="29" y="0"/>
                      </a:moveTo>
                      <a:cubicBezTo>
                        <a:pt x="0" y="0"/>
                        <a:pt x="0" y="0"/>
                        <a:pt x="0" y="0"/>
                      </a:cubicBezTo>
                      <a:cubicBezTo>
                        <a:pt x="0" y="0"/>
                        <a:pt x="0" y="0"/>
                        <a:pt x="0" y="0"/>
                      </a:cubicBezTo>
                      <a:cubicBezTo>
                        <a:pt x="29" y="0"/>
                        <a:pt x="29" y="0"/>
                        <a:pt x="29" y="0"/>
                      </a:cubicBezTo>
                      <a:cubicBezTo>
                        <a:pt x="29" y="0"/>
                        <a:pt x="29" y="0"/>
                        <a:pt x="29" y="0"/>
                      </a:cubicBezTo>
                    </a:path>
                  </a:pathLst>
                </a:custGeom>
                <a:solidFill>
                  <a:srgbClr val="13978C"/>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5" name="Rectangle 20"/>
                <p:cNvSpPr>
                  <a:spLocks noChangeArrowheads="1"/>
                </p:cNvSpPr>
                <p:nvPr/>
              </p:nvSpPr>
              <p:spPr bwMode="auto">
                <a:xfrm>
                  <a:off x="9441601" y="6627360"/>
                  <a:ext cx="7619" cy="220202"/>
                </a:xfrm>
                <a:prstGeom prst="rect">
                  <a:avLst/>
                </a:prstGeom>
                <a:solidFill>
                  <a:srgbClr val="FBE6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6" name="Rectangle 21"/>
                <p:cNvSpPr>
                  <a:spLocks noChangeArrowheads="1"/>
                </p:cNvSpPr>
                <p:nvPr/>
              </p:nvSpPr>
              <p:spPr bwMode="auto">
                <a:xfrm>
                  <a:off x="9441601" y="6627360"/>
                  <a:ext cx="7619" cy="2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7" name="Freeform 22"/>
                <p:cNvSpPr/>
                <p:nvPr/>
              </p:nvSpPr>
              <p:spPr bwMode="auto">
                <a:xfrm>
                  <a:off x="9441601" y="6290580"/>
                  <a:ext cx="7619" cy="336780"/>
                </a:xfrm>
                <a:custGeom>
                  <a:avLst/>
                  <a:gdLst>
                    <a:gd name="T0" fmla="*/ 0 w 4"/>
                    <a:gd name="T1" fmla="*/ 0 h 187"/>
                    <a:gd name="T2" fmla="*/ 0 w 4"/>
                    <a:gd name="T3" fmla="*/ 187 h 187"/>
                    <a:gd name="T4" fmla="*/ 4 w 4"/>
                    <a:gd name="T5" fmla="*/ 187 h 187"/>
                    <a:gd name="T6" fmla="*/ 4 w 4"/>
                    <a:gd name="T7" fmla="*/ 12 h 187"/>
                    <a:gd name="T8" fmla="*/ 3 w 4"/>
                    <a:gd name="T9" fmla="*/ 12 h 187"/>
                    <a:gd name="T10" fmla="*/ 0 w 4"/>
                    <a:gd name="T11" fmla="*/ 0 h 187"/>
                  </a:gdLst>
                  <a:ahLst/>
                  <a:cxnLst>
                    <a:cxn ang="0">
                      <a:pos x="T0" y="T1"/>
                    </a:cxn>
                    <a:cxn ang="0">
                      <a:pos x="T2" y="T3"/>
                    </a:cxn>
                    <a:cxn ang="0">
                      <a:pos x="T4" y="T5"/>
                    </a:cxn>
                    <a:cxn ang="0">
                      <a:pos x="T6" y="T7"/>
                    </a:cxn>
                    <a:cxn ang="0">
                      <a:pos x="T8" y="T9"/>
                    </a:cxn>
                    <a:cxn ang="0">
                      <a:pos x="T10" y="T11"/>
                    </a:cxn>
                  </a:cxnLst>
                  <a:rect l="0" t="0" r="r" b="b"/>
                  <a:pathLst>
                    <a:path w="4" h="187">
                      <a:moveTo>
                        <a:pt x="0" y="0"/>
                      </a:moveTo>
                      <a:cubicBezTo>
                        <a:pt x="0" y="187"/>
                        <a:pt x="0" y="187"/>
                        <a:pt x="0" y="187"/>
                      </a:cubicBezTo>
                      <a:cubicBezTo>
                        <a:pt x="4" y="187"/>
                        <a:pt x="4" y="187"/>
                        <a:pt x="4" y="187"/>
                      </a:cubicBezTo>
                      <a:cubicBezTo>
                        <a:pt x="4" y="12"/>
                        <a:pt x="4" y="12"/>
                        <a:pt x="4" y="12"/>
                      </a:cubicBezTo>
                      <a:cubicBezTo>
                        <a:pt x="4" y="12"/>
                        <a:pt x="3" y="12"/>
                        <a:pt x="3" y="12"/>
                      </a:cubicBezTo>
                      <a:cubicBezTo>
                        <a:pt x="0" y="0"/>
                        <a:pt x="0" y="0"/>
                        <a:pt x="0" y="0"/>
                      </a:cubicBezTo>
                    </a:path>
                  </a:pathLst>
                </a:custGeom>
                <a:solidFill>
                  <a:srgbClr val="ED9B8F"/>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8" name="Freeform 23"/>
                <p:cNvSpPr/>
                <p:nvPr/>
              </p:nvSpPr>
              <p:spPr bwMode="auto">
                <a:xfrm>
                  <a:off x="8955480" y="6189242"/>
                  <a:ext cx="486121" cy="658320"/>
                </a:xfrm>
                <a:custGeom>
                  <a:avLst/>
                  <a:gdLst>
                    <a:gd name="T0" fmla="*/ 253 w 270"/>
                    <a:gd name="T1" fmla="*/ 0 h 365"/>
                    <a:gd name="T2" fmla="*/ 164 w 270"/>
                    <a:gd name="T3" fmla="*/ 45 h 365"/>
                    <a:gd name="T4" fmla="*/ 0 w 270"/>
                    <a:gd name="T5" fmla="*/ 45 h 365"/>
                    <a:gd name="T6" fmla="*/ 0 w 270"/>
                    <a:gd name="T7" fmla="*/ 365 h 365"/>
                    <a:gd name="T8" fmla="*/ 270 w 270"/>
                    <a:gd name="T9" fmla="*/ 365 h 365"/>
                    <a:gd name="T10" fmla="*/ 270 w 270"/>
                    <a:gd name="T11" fmla="*/ 243 h 365"/>
                    <a:gd name="T12" fmla="*/ 270 w 270"/>
                    <a:gd name="T13" fmla="*/ 56 h 365"/>
                    <a:gd name="T14" fmla="*/ 253 w 270"/>
                    <a:gd name="T15" fmla="*/ 0 h 3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0" h="365">
                      <a:moveTo>
                        <a:pt x="253" y="0"/>
                      </a:moveTo>
                      <a:cubicBezTo>
                        <a:pt x="233" y="27"/>
                        <a:pt x="201" y="45"/>
                        <a:pt x="164" y="45"/>
                      </a:cubicBezTo>
                      <a:cubicBezTo>
                        <a:pt x="0" y="45"/>
                        <a:pt x="0" y="45"/>
                        <a:pt x="0" y="45"/>
                      </a:cubicBezTo>
                      <a:cubicBezTo>
                        <a:pt x="0" y="365"/>
                        <a:pt x="0" y="365"/>
                        <a:pt x="0" y="365"/>
                      </a:cubicBezTo>
                      <a:cubicBezTo>
                        <a:pt x="270" y="365"/>
                        <a:pt x="270" y="365"/>
                        <a:pt x="270" y="365"/>
                      </a:cubicBezTo>
                      <a:cubicBezTo>
                        <a:pt x="270" y="243"/>
                        <a:pt x="270" y="243"/>
                        <a:pt x="270" y="243"/>
                      </a:cubicBezTo>
                      <a:cubicBezTo>
                        <a:pt x="270" y="56"/>
                        <a:pt x="270" y="56"/>
                        <a:pt x="270" y="56"/>
                      </a:cubicBezTo>
                      <a:cubicBezTo>
                        <a:pt x="253" y="0"/>
                        <a:pt x="253" y="0"/>
                        <a:pt x="253" y="0"/>
                      </a:cubicBezTo>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9" name="Freeform 24"/>
                <p:cNvSpPr/>
                <p:nvPr/>
              </p:nvSpPr>
              <p:spPr bwMode="auto">
                <a:xfrm>
                  <a:off x="8955480" y="6126762"/>
                  <a:ext cx="455644" cy="144008"/>
                </a:xfrm>
                <a:custGeom>
                  <a:avLst/>
                  <a:gdLst>
                    <a:gd name="T0" fmla="*/ 243 w 253"/>
                    <a:gd name="T1" fmla="*/ 0 h 80"/>
                    <a:gd name="T2" fmla="*/ 75 w 253"/>
                    <a:gd name="T3" fmla="*/ 57 h 80"/>
                    <a:gd name="T4" fmla="*/ 48 w 253"/>
                    <a:gd name="T5" fmla="*/ 61 h 80"/>
                    <a:gd name="T6" fmla="*/ 0 w 253"/>
                    <a:gd name="T7" fmla="*/ 46 h 80"/>
                    <a:gd name="T8" fmla="*/ 0 w 253"/>
                    <a:gd name="T9" fmla="*/ 80 h 80"/>
                    <a:gd name="T10" fmla="*/ 164 w 253"/>
                    <a:gd name="T11" fmla="*/ 80 h 80"/>
                    <a:gd name="T12" fmla="*/ 253 w 253"/>
                    <a:gd name="T13" fmla="*/ 35 h 80"/>
                    <a:gd name="T14" fmla="*/ 243 w 253"/>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3" h="80">
                      <a:moveTo>
                        <a:pt x="243" y="0"/>
                      </a:moveTo>
                      <a:cubicBezTo>
                        <a:pt x="75" y="57"/>
                        <a:pt x="75" y="57"/>
                        <a:pt x="75" y="57"/>
                      </a:cubicBezTo>
                      <a:cubicBezTo>
                        <a:pt x="66" y="59"/>
                        <a:pt x="57" y="61"/>
                        <a:pt x="48" y="61"/>
                      </a:cubicBezTo>
                      <a:cubicBezTo>
                        <a:pt x="31" y="61"/>
                        <a:pt x="14" y="55"/>
                        <a:pt x="0" y="46"/>
                      </a:cubicBezTo>
                      <a:cubicBezTo>
                        <a:pt x="0" y="80"/>
                        <a:pt x="0" y="80"/>
                        <a:pt x="0" y="80"/>
                      </a:cubicBezTo>
                      <a:cubicBezTo>
                        <a:pt x="164" y="80"/>
                        <a:pt x="164" y="80"/>
                        <a:pt x="164" y="80"/>
                      </a:cubicBezTo>
                      <a:cubicBezTo>
                        <a:pt x="201" y="80"/>
                        <a:pt x="233" y="62"/>
                        <a:pt x="253" y="35"/>
                      </a:cubicBezTo>
                      <a:cubicBezTo>
                        <a:pt x="243" y="0"/>
                        <a:pt x="243" y="0"/>
                        <a:pt x="243" y="0"/>
                      </a:cubicBezTo>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0" name="Freeform 25"/>
                <p:cNvSpPr>
                  <a:spLocks noEditPoints="1"/>
                </p:cNvSpPr>
                <p:nvPr/>
              </p:nvSpPr>
              <p:spPr bwMode="auto">
                <a:xfrm>
                  <a:off x="8955480" y="5313766"/>
                  <a:ext cx="55622" cy="645368"/>
                </a:xfrm>
                <a:custGeom>
                  <a:avLst/>
                  <a:gdLst>
                    <a:gd name="T0" fmla="*/ 0 w 31"/>
                    <a:gd name="T1" fmla="*/ 336 h 358"/>
                    <a:gd name="T2" fmla="*/ 0 w 31"/>
                    <a:gd name="T3" fmla="*/ 358 h 358"/>
                    <a:gd name="T4" fmla="*/ 22 w 31"/>
                    <a:gd name="T5" fmla="*/ 348 h 358"/>
                    <a:gd name="T6" fmla="*/ 31 w 31"/>
                    <a:gd name="T7" fmla="*/ 345 h 358"/>
                    <a:gd name="T8" fmla="*/ 0 w 31"/>
                    <a:gd name="T9" fmla="*/ 336 h 358"/>
                    <a:gd name="T10" fmla="*/ 0 w 31"/>
                    <a:gd name="T11" fmla="*/ 169 h 358"/>
                    <a:gd name="T12" fmla="*/ 0 w 31"/>
                    <a:gd name="T13" fmla="*/ 186 h 358"/>
                    <a:gd name="T14" fmla="*/ 12 w 31"/>
                    <a:gd name="T15" fmla="*/ 181 h 358"/>
                    <a:gd name="T16" fmla="*/ 25 w 31"/>
                    <a:gd name="T17" fmla="*/ 177 h 358"/>
                    <a:gd name="T18" fmla="*/ 0 w 31"/>
                    <a:gd name="T19" fmla="*/ 169 h 358"/>
                    <a:gd name="T20" fmla="*/ 0 w 31"/>
                    <a:gd name="T21" fmla="*/ 0 h 358"/>
                    <a:gd name="T22" fmla="*/ 0 w 31"/>
                    <a:gd name="T23" fmla="*/ 18 h 358"/>
                    <a:gd name="T24" fmla="*/ 12 w 31"/>
                    <a:gd name="T25" fmla="*/ 14 h 358"/>
                    <a:gd name="T26" fmla="*/ 27 w 31"/>
                    <a:gd name="T27" fmla="*/ 9 h 358"/>
                    <a:gd name="T28" fmla="*/ 0 w 31"/>
                    <a:gd name="T29"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358">
                      <a:moveTo>
                        <a:pt x="0" y="336"/>
                      </a:moveTo>
                      <a:cubicBezTo>
                        <a:pt x="0" y="358"/>
                        <a:pt x="0" y="358"/>
                        <a:pt x="0" y="358"/>
                      </a:cubicBezTo>
                      <a:cubicBezTo>
                        <a:pt x="7" y="354"/>
                        <a:pt x="14" y="350"/>
                        <a:pt x="22" y="348"/>
                      </a:cubicBezTo>
                      <a:cubicBezTo>
                        <a:pt x="31" y="345"/>
                        <a:pt x="31" y="345"/>
                        <a:pt x="31" y="345"/>
                      </a:cubicBezTo>
                      <a:cubicBezTo>
                        <a:pt x="20" y="344"/>
                        <a:pt x="10" y="341"/>
                        <a:pt x="0" y="336"/>
                      </a:cubicBezTo>
                      <a:moveTo>
                        <a:pt x="0" y="169"/>
                      </a:moveTo>
                      <a:cubicBezTo>
                        <a:pt x="0" y="186"/>
                        <a:pt x="0" y="186"/>
                        <a:pt x="0" y="186"/>
                      </a:cubicBezTo>
                      <a:cubicBezTo>
                        <a:pt x="4" y="184"/>
                        <a:pt x="8" y="182"/>
                        <a:pt x="12" y="181"/>
                      </a:cubicBezTo>
                      <a:cubicBezTo>
                        <a:pt x="25" y="177"/>
                        <a:pt x="25" y="177"/>
                        <a:pt x="25" y="177"/>
                      </a:cubicBezTo>
                      <a:cubicBezTo>
                        <a:pt x="16" y="175"/>
                        <a:pt x="8" y="173"/>
                        <a:pt x="0" y="169"/>
                      </a:cubicBezTo>
                      <a:moveTo>
                        <a:pt x="0" y="0"/>
                      </a:moveTo>
                      <a:cubicBezTo>
                        <a:pt x="0" y="18"/>
                        <a:pt x="0" y="18"/>
                        <a:pt x="0" y="18"/>
                      </a:cubicBezTo>
                      <a:cubicBezTo>
                        <a:pt x="4" y="17"/>
                        <a:pt x="8" y="15"/>
                        <a:pt x="12" y="14"/>
                      </a:cubicBezTo>
                      <a:cubicBezTo>
                        <a:pt x="27" y="9"/>
                        <a:pt x="27" y="9"/>
                        <a:pt x="27" y="9"/>
                      </a:cubicBezTo>
                      <a:cubicBezTo>
                        <a:pt x="18" y="7"/>
                        <a:pt x="9" y="4"/>
                        <a:pt x="0" y="0"/>
                      </a:cubicBezTo>
                    </a:path>
                  </a:pathLst>
                </a:custGeom>
                <a:solidFill>
                  <a:srgbClr val="13978C"/>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1" name="Freeform 26"/>
                <p:cNvSpPr>
                  <a:spLocks noEditPoints="1"/>
                </p:cNvSpPr>
                <p:nvPr/>
              </p:nvSpPr>
              <p:spPr bwMode="auto">
                <a:xfrm>
                  <a:off x="9465221" y="5885225"/>
                  <a:ext cx="172962" cy="410689"/>
                </a:xfrm>
                <a:custGeom>
                  <a:avLst/>
                  <a:gdLst>
                    <a:gd name="T0" fmla="*/ 63 w 96"/>
                    <a:gd name="T1" fmla="*/ 148 h 228"/>
                    <a:gd name="T2" fmla="*/ 0 w 96"/>
                    <a:gd name="T3" fmla="*/ 228 h 228"/>
                    <a:gd name="T4" fmla="*/ 63 w 96"/>
                    <a:gd name="T5" fmla="*/ 148 h 228"/>
                    <a:gd name="T6" fmla="*/ 63 w 96"/>
                    <a:gd name="T7" fmla="*/ 148 h 228"/>
                    <a:gd name="T8" fmla="*/ 63 w 96"/>
                    <a:gd name="T9" fmla="*/ 148 h 228"/>
                    <a:gd name="T10" fmla="*/ 63 w 96"/>
                    <a:gd name="T11" fmla="*/ 148 h 228"/>
                    <a:gd name="T12" fmla="*/ 63 w 96"/>
                    <a:gd name="T13" fmla="*/ 148 h 228"/>
                    <a:gd name="T14" fmla="*/ 63 w 96"/>
                    <a:gd name="T15" fmla="*/ 148 h 228"/>
                    <a:gd name="T16" fmla="*/ 63 w 96"/>
                    <a:gd name="T17" fmla="*/ 148 h 228"/>
                    <a:gd name="T18" fmla="*/ 96 w 96"/>
                    <a:gd name="T19" fmla="*/ 1 h 228"/>
                    <a:gd name="T20" fmla="*/ 96 w 96"/>
                    <a:gd name="T21" fmla="*/ 1 h 228"/>
                    <a:gd name="T22" fmla="*/ 96 w 96"/>
                    <a:gd name="T23" fmla="*/ 1 h 228"/>
                    <a:gd name="T24" fmla="*/ 96 w 96"/>
                    <a:gd name="T25" fmla="*/ 0 h 228"/>
                    <a:gd name="T26" fmla="*/ 96 w 96"/>
                    <a:gd name="T27" fmla="*/ 0 h 228"/>
                    <a:gd name="T28" fmla="*/ 96 w 96"/>
                    <a:gd name="T29" fmla="*/ 0 h 228"/>
                    <a:gd name="T30" fmla="*/ 96 w 96"/>
                    <a:gd name="T31" fmla="*/ 0 h 228"/>
                    <a:gd name="T32" fmla="*/ 96 w 96"/>
                    <a:gd name="T33" fmla="*/ 0 h 228"/>
                    <a:gd name="T34" fmla="*/ 96 w 96"/>
                    <a:gd name="T35" fmla="*/ 0 h 228"/>
                    <a:gd name="T36" fmla="*/ 96 w 96"/>
                    <a:gd name="T37" fmla="*/ 0 h 228"/>
                    <a:gd name="T38" fmla="*/ 96 w 96"/>
                    <a:gd name="T39" fmla="*/ 0 h 228"/>
                    <a:gd name="T40" fmla="*/ 96 w 96"/>
                    <a:gd name="T41" fmla="*/ 0 h 228"/>
                    <a:gd name="T42" fmla="*/ 96 w 96"/>
                    <a:gd name="T43" fmla="*/ 0 h 228"/>
                    <a:gd name="T44" fmla="*/ 96 w 96"/>
                    <a:gd name="T45" fmla="*/ 0 h 228"/>
                    <a:gd name="T46" fmla="*/ 96 w 96"/>
                    <a:gd name="T47" fmla="*/ 0 h 228"/>
                    <a:gd name="T48" fmla="*/ 96 w 96"/>
                    <a:gd name="T49"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6" h="228">
                      <a:moveTo>
                        <a:pt x="63" y="148"/>
                      </a:moveTo>
                      <a:cubicBezTo>
                        <a:pt x="40" y="184"/>
                        <a:pt x="13" y="213"/>
                        <a:pt x="0" y="228"/>
                      </a:cubicBezTo>
                      <a:cubicBezTo>
                        <a:pt x="13" y="213"/>
                        <a:pt x="40" y="184"/>
                        <a:pt x="63" y="148"/>
                      </a:cubicBezTo>
                      <a:moveTo>
                        <a:pt x="63" y="148"/>
                      </a:moveTo>
                      <a:cubicBezTo>
                        <a:pt x="63" y="148"/>
                        <a:pt x="63" y="148"/>
                        <a:pt x="63" y="148"/>
                      </a:cubicBezTo>
                      <a:cubicBezTo>
                        <a:pt x="63" y="148"/>
                        <a:pt x="63" y="148"/>
                        <a:pt x="63" y="148"/>
                      </a:cubicBezTo>
                      <a:moveTo>
                        <a:pt x="63" y="148"/>
                      </a:moveTo>
                      <a:cubicBezTo>
                        <a:pt x="63" y="148"/>
                        <a:pt x="63" y="148"/>
                        <a:pt x="63" y="148"/>
                      </a:cubicBezTo>
                      <a:cubicBezTo>
                        <a:pt x="63" y="148"/>
                        <a:pt x="63" y="148"/>
                        <a:pt x="63" y="148"/>
                      </a:cubicBezTo>
                      <a:moveTo>
                        <a:pt x="96" y="1"/>
                      </a:moveTo>
                      <a:cubicBezTo>
                        <a:pt x="96" y="1"/>
                        <a:pt x="96" y="1"/>
                        <a:pt x="96" y="1"/>
                      </a:cubicBezTo>
                      <a:cubicBezTo>
                        <a:pt x="96" y="1"/>
                        <a:pt x="96" y="1"/>
                        <a:pt x="96" y="1"/>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cubicBezTo>
                        <a:pt x="96" y="0"/>
                        <a:pt x="96" y="0"/>
                        <a:pt x="96" y="0"/>
                      </a:cubicBezTo>
                    </a:path>
                  </a:pathLst>
                </a:custGeom>
                <a:solidFill>
                  <a:srgbClr val="FBE6E3"/>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2" name="Freeform 27"/>
                <p:cNvSpPr>
                  <a:spLocks noEditPoints="1"/>
                </p:cNvSpPr>
                <p:nvPr/>
              </p:nvSpPr>
              <p:spPr bwMode="auto">
                <a:xfrm>
                  <a:off x="9393599" y="5834175"/>
                  <a:ext cx="277348" cy="477740"/>
                </a:xfrm>
                <a:custGeom>
                  <a:avLst/>
                  <a:gdLst>
                    <a:gd name="T0" fmla="*/ 136 w 154"/>
                    <a:gd name="T1" fmla="*/ 28 h 265"/>
                    <a:gd name="T2" fmla="*/ 141 w 154"/>
                    <a:gd name="T3" fmla="*/ 55 h 265"/>
                    <a:gd name="T4" fmla="*/ 83 w 154"/>
                    <a:gd name="T5" fmla="*/ 135 h 265"/>
                    <a:gd name="T6" fmla="*/ 0 w 154"/>
                    <a:gd name="T7" fmla="*/ 162 h 265"/>
                    <a:gd name="T8" fmla="*/ 10 w 154"/>
                    <a:gd name="T9" fmla="*/ 197 h 265"/>
                    <a:gd name="T10" fmla="*/ 27 w 154"/>
                    <a:gd name="T11" fmla="*/ 253 h 265"/>
                    <a:gd name="T12" fmla="*/ 30 w 154"/>
                    <a:gd name="T13" fmla="*/ 265 h 265"/>
                    <a:gd name="T14" fmla="*/ 31 w 154"/>
                    <a:gd name="T15" fmla="*/ 265 h 265"/>
                    <a:gd name="T16" fmla="*/ 31 w 154"/>
                    <a:gd name="T17" fmla="*/ 265 h 265"/>
                    <a:gd name="T18" fmla="*/ 40 w 154"/>
                    <a:gd name="T19" fmla="*/ 256 h 265"/>
                    <a:gd name="T20" fmla="*/ 103 w 154"/>
                    <a:gd name="T21" fmla="*/ 176 h 265"/>
                    <a:gd name="T22" fmla="*/ 103 w 154"/>
                    <a:gd name="T23" fmla="*/ 176 h 265"/>
                    <a:gd name="T24" fmla="*/ 103 w 154"/>
                    <a:gd name="T25" fmla="*/ 176 h 265"/>
                    <a:gd name="T26" fmla="*/ 103 w 154"/>
                    <a:gd name="T27" fmla="*/ 176 h 265"/>
                    <a:gd name="T28" fmla="*/ 103 w 154"/>
                    <a:gd name="T29" fmla="*/ 176 h 265"/>
                    <a:gd name="T30" fmla="*/ 136 w 154"/>
                    <a:gd name="T31" fmla="*/ 29 h 265"/>
                    <a:gd name="T32" fmla="*/ 136 w 154"/>
                    <a:gd name="T33" fmla="*/ 29 h 265"/>
                    <a:gd name="T34" fmla="*/ 136 w 154"/>
                    <a:gd name="T35" fmla="*/ 28 h 265"/>
                    <a:gd name="T36" fmla="*/ 136 w 154"/>
                    <a:gd name="T37" fmla="*/ 28 h 265"/>
                    <a:gd name="T38" fmla="*/ 136 w 154"/>
                    <a:gd name="T39" fmla="*/ 28 h 265"/>
                    <a:gd name="T40" fmla="*/ 136 w 154"/>
                    <a:gd name="T41" fmla="*/ 28 h 265"/>
                    <a:gd name="T42" fmla="*/ 136 w 154"/>
                    <a:gd name="T43" fmla="*/ 28 h 265"/>
                    <a:gd name="T44" fmla="*/ 136 w 154"/>
                    <a:gd name="T45" fmla="*/ 28 h 265"/>
                    <a:gd name="T46" fmla="*/ 136 w 154"/>
                    <a:gd name="T47" fmla="*/ 28 h 265"/>
                    <a:gd name="T48" fmla="*/ 136 w 154"/>
                    <a:gd name="T49" fmla="*/ 28 h 265"/>
                    <a:gd name="T50" fmla="*/ 121 w 154"/>
                    <a:gd name="T51" fmla="*/ 0 h 265"/>
                    <a:gd name="T52" fmla="*/ 124 w 154"/>
                    <a:gd name="T53" fmla="*/ 4 h 265"/>
                    <a:gd name="T54" fmla="*/ 121 w 154"/>
                    <a:gd name="T5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265">
                      <a:moveTo>
                        <a:pt x="136" y="28"/>
                      </a:moveTo>
                      <a:cubicBezTo>
                        <a:pt x="139" y="37"/>
                        <a:pt x="141" y="46"/>
                        <a:pt x="141" y="55"/>
                      </a:cubicBezTo>
                      <a:cubicBezTo>
                        <a:pt x="141" y="90"/>
                        <a:pt x="118" y="123"/>
                        <a:pt x="83" y="135"/>
                      </a:cubicBezTo>
                      <a:cubicBezTo>
                        <a:pt x="0" y="162"/>
                        <a:pt x="0" y="162"/>
                        <a:pt x="0" y="162"/>
                      </a:cubicBezTo>
                      <a:cubicBezTo>
                        <a:pt x="10" y="197"/>
                        <a:pt x="10" y="197"/>
                        <a:pt x="10" y="197"/>
                      </a:cubicBezTo>
                      <a:cubicBezTo>
                        <a:pt x="27" y="253"/>
                        <a:pt x="27" y="253"/>
                        <a:pt x="27" y="253"/>
                      </a:cubicBezTo>
                      <a:cubicBezTo>
                        <a:pt x="30" y="265"/>
                        <a:pt x="30" y="265"/>
                        <a:pt x="30" y="265"/>
                      </a:cubicBezTo>
                      <a:cubicBezTo>
                        <a:pt x="30" y="265"/>
                        <a:pt x="31" y="265"/>
                        <a:pt x="31" y="265"/>
                      </a:cubicBezTo>
                      <a:cubicBezTo>
                        <a:pt x="31" y="265"/>
                        <a:pt x="31" y="265"/>
                        <a:pt x="31" y="265"/>
                      </a:cubicBezTo>
                      <a:cubicBezTo>
                        <a:pt x="32" y="264"/>
                        <a:pt x="35" y="260"/>
                        <a:pt x="40" y="256"/>
                      </a:cubicBezTo>
                      <a:cubicBezTo>
                        <a:pt x="53" y="241"/>
                        <a:pt x="80" y="212"/>
                        <a:pt x="103" y="176"/>
                      </a:cubicBezTo>
                      <a:cubicBezTo>
                        <a:pt x="103" y="176"/>
                        <a:pt x="103" y="176"/>
                        <a:pt x="103" y="176"/>
                      </a:cubicBezTo>
                      <a:cubicBezTo>
                        <a:pt x="103" y="176"/>
                        <a:pt x="103" y="176"/>
                        <a:pt x="103" y="176"/>
                      </a:cubicBezTo>
                      <a:cubicBezTo>
                        <a:pt x="103" y="176"/>
                        <a:pt x="103" y="176"/>
                        <a:pt x="103" y="176"/>
                      </a:cubicBezTo>
                      <a:cubicBezTo>
                        <a:pt x="103" y="176"/>
                        <a:pt x="103" y="176"/>
                        <a:pt x="103" y="176"/>
                      </a:cubicBezTo>
                      <a:cubicBezTo>
                        <a:pt x="131" y="130"/>
                        <a:pt x="154" y="75"/>
                        <a:pt x="136" y="29"/>
                      </a:cubicBezTo>
                      <a:cubicBezTo>
                        <a:pt x="136" y="29"/>
                        <a:pt x="136" y="29"/>
                        <a:pt x="136" y="29"/>
                      </a:cubicBezTo>
                      <a:cubicBezTo>
                        <a:pt x="136" y="29"/>
                        <a:pt x="136" y="29"/>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moveTo>
                        <a:pt x="121" y="0"/>
                      </a:moveTo>
                      <a:cubicBezTo>
                        <a:pt x="122" y="2"/>
                        <a:pt x="123" y="3"/>
                        <a:pt x="124" y="4"/>
                      </a:cubicBezTo>
                      <a:cubicBezTo>
                        <a:pt x="123" y="3"/>
                        <a:pt x="122" y="2"/>
                        <a:pt x="121" y="0"/>
                      </a:cubicBezTo>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3" name="Freeform 28"/>
                <p:cNvSpPr/>
                <p:nvPr/>
              </p:nvSpPr>
              <p:spPr bwMode="auto">
                <a:xfrm>
                  <a:off x="8854142" y="4858123"/>
                  <a:ext cx="793185" cy="491454"/>
                </a:xfrm>
                <a:custGeom>
                  <a:avLst/>
                  <a:gdLst>
                    <a:gd name="T0" fmla="*/ 425 w 440"/>
                    <a:gd name="T1" fmla="*/ 67 h 273"/>
                    <a:gd name="T2" fmla="*/ 372 w 440"/>
                    <a:gd name="T3" fmla="*/ 174 h 273"/>
                    <a:gd name="T4" fmla="*/ 121 w 440"/>
                    <a:gd name="T5" fmla="*/ 258 h 273"/>
                    <a:gd name="T6" fmla="*/ 15 w 440"/>
                    <a:gd name="T7" fmla="*/ 205 h 273"/>
                    <a:gd name="T8" fmla="*/ 68 w 440"/>
                    <a:gd name="T9" fmla="*/ 98 h 273"/>
                    <a:gd name="T10" fmla="*/ 319 w 440"/>
                    <a:gd name="T11" fmla="*/ 14 h 273"/>
                    <a:gd name="T12" fmla="*/ 425 w 440"/>
                    <a:gd name="T13" fmla="*/ 67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4" name="Freeform 29"/>
                <p:cNvSpPr/>
                <p:nvPr/>
              </p:nvSpPr>
              <p:spPr bwMode="auto">
                <a:xfrm>
                  <a:off x="8854142" y="5160615"/>
                  <a:ext cx="793185" cy="492217"/>
                </a:xfrm>
                <a:custGeom>
                  <a:avLst/>
                  <a:gdLst>
                    <a:gd name="T0" fmla="*/ 425 w 440"/>
                    <a:gd name="T1" fmla="*/ 68 h 273"/>
                    <a:gd name="T2" fmla="*/ 372 w 440"/>
                    <a:gd name="T3" fmla="*/ 174 h 273"/>
                    <a:gd name="T4" fmla="*/ 121 w 440"/>
                    <a:gd name="T5" fmla="*/ 258 h 273"/>
                    <a:gd name="T6" fmla="*/ 15 w 440"/>
                    <a:gd name="T7" fmla="*/ 205 h 273"/>
                    <a:gd name="T8" fmla="*/ 68 w 440"/>
                    <a:gd name="T9" fmla="*/ 99 h 273"/>
                    <a:gd name="T10" fmla="*/ 319 w 440"/>
                    <a:gd name="T11" fmla="*/ 15 h 273"/>
                    <a:gd name="T12" fmla="*/ 425 w 440"/>
                    <a:gd name="T13" fmla="*/ 68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8"/>
                      </a:moveTo>
                      <a:cubicBezTo>
                        <a:pt x="440" y="112"/>
                        <a:pt x="416" y="160"/>
                        <a:pt x="372" y="174"/>
                      </a:cubicBezTo>
                      <a:cubicBezTo>
                        <a:pt x="121" y="258"/>
                        <a:pt x="121" y="258"/>
                        <a:pt x="121" y="258"/>
                      </a:cubicBezTo>
                      <a:cubicBezTo>
                        <a:pt x="77" y="273"/>
                        <a:pt x="29" y="249"/>
                        <a:pt x="15" y="205"/>
                      </a:cubicBezTo>
                      <a:cubicBezTo>
                        <a:pt x="0" y="161"/>
                        <a:pt x="24" y="113"/>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5" name="Freeform 30"/>
                <p:cNvSpPr/>
                <p:nvPr/>
              </p:nvSpPr>
              <p:spPr bwMode="auto">
                <a:xfrm>
                  <a:off x="8872428" y="5762552"/>
                  <a:ext cx="793185" cy="492217"/>
                </a:xfrm>
                <a:custGeom>
                  <a:avLst/>
                  <a:gdLst>
                    <a:gd name="T0" fmla="*/ 425 w 440"/>
                    <a:gd name="T1" fmla="*/ 68 h 273"/>
                    <a:gd name="T2" fmla="*/ 372 w 440"/>
                    <a:gd name="T3" fmla="*/ 175 h 273"/>
                    <a:gd name="T4" fmla="*/ 121 w 440"/>
                    <a:gd name="T5" fmla="*/ 259 h 273"/>
                    <a:gd name="T6" fmla="*/ 15 w 440"/>
                    <a:gd name="T7" fmla="*/ 205 h 273"/>
                    <a:gd name="T8" fmla="*/ 68 w 440"/>
                    <a:gd name="T9" fmla="*/ 99 h 273"/>
                    <a:gd name="T10" fmla="*/ 319 w 440"/>
                    <a:gd name="T11" fmla="*/ 15 h 273"/>
                    <a:gd name="T12" fmla="*/ 425 w 440"/>
                    <a:gd name="T13" fmla="*/ 68 h 273"/>
                  </a:gdLst>
                  <a:ahLst/>
                  <a:cxnLst>
                    <a:cxn ang="0">
                      <a:pos x="T0" y="T1"/>
                    </a:cxn>
                    <a:cxn ang="0">
                      <a:pos x="T2" y="T3"/>
                    </a:cxn>
                    <a:cxn ang="0">
                      <a:pos x="T4" y="T5"/>
                    </a:cxn>
                    <a:cxn ang="0">
                      <a:pos x="T6" y="T7"/>
                    </a:cxn>
                    <a:cxn ang="0">
                      <a:pos x="T8" y="T9"/>
                    </a:cxn>
                    <a:cxn ang="0">
                      <a:pos x="T10" y="T11"/>
                    </a:cxn>
                    <a:cxn ang="0">
                      <a:pos x="T12" y="T13"/>
                    </a:cxn>
                  </a:cxnLst>
                  <a:rect l="0" t="0" r="r" b="b"/>
                  <a:pathLst>
                    <a:path w="440" h="273">
                      <a:moveTo>
                        <a:pt x="425" y="68"/>
                      </a:moveTo>
                      <a:cubicBezTo>
                        <a:pt x="440" y="112"/>
                        <a:pt x="416" y="160"/>
                        <a:pt x="372" y="175"/>
                      </a:cubicBezTo>
                      <a:cubicBezTo>
                        <a:pt x="121" y="259"/>
                        <a:pt x="121" y="259"/>
                        <a:pt x="121" y="259"/>
                      </a:cubicBezTo>
                      <a:cubicBezTo>
                        <a:pt x="77" y="273"/>
                        <a:pt x="29" y="249"/>
                        <a:pt x="15" y="205"/>
                      </a:cubicBezTo>
                      <a:cubicBezTo>
                        <a:pt x="0" y="161"/>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6" name="Freeform 31"/>
                <p:cNvSpPr/>
                <p:nvPr/>
              </p:nvSpPr>
              <p:spPr bwMode="auto">
                <a:xfrm>
                  <a:off x="8854142" y="5461584"/>
                  <a:ext cx="793185" cy="493741"/>
                </a:xfrm>
                <a:custGeom>
                  <a:avLst/>
                  <a:gdLst>
                    <a:gd name="T0" fmla="*/ 425 w 440"/>
                    <a:gd name="T1" fmla="*/ 68 h 274"/>
                    <a:gd name="T2" fmla="*/ 372 w 440"/>
                    <a:gd name="T3" fmla="*/ 175 h 274"/>
                    <a:gd name="T4" fmla="*/ 121 w 440"/>
                    <a:gd name="T5" fmla="*/ 259 h 274"/>
                    <a:gd name="T6" fmla="*/ 15 w 440"/>
                    <a:gd name="T7" fmla="*/ 206 h 274"/>
                    <a:gd name="T8" fmla="*/ 68 w 440"/>
                    <a:gd name="T9" fmla="*/ 99 h 274"/>
                    <a:gd name="T10" fmla="*/ 319 w 440"/>
                    <a:gd name="T11" fmla="*/ 15 h 274"/>
                    <a:gd name="T12" fmla="*/ 425 w 440"/>
                    <a:gd name="T13" fmla="*/ 68 h 274"/>
                  </a:gdLst>
                  <a:ahLst/>
                  <a:cxnLst>
                    <a:cxn ang="0">
                      <a:pos x="T0" y="T1"/>
                    </a:cxn>
                    <a:cxn ang="0">
                      <a:pos x="T2" y="T3"/>
                    </a:cxn>
                    <a:cxn ang="0">
                      <a:pos x="T4" y="T5"/>
                    </a:cxn>
                    <a:cxn ang="0">
                      <a:pos x="T6" y="T7"/>
                    </a:cxn>
                    <a:cxn ang="0">
                      <a:pos x="T8" y="T9"/>
                    </a:cxn>
                    <a:cxn ang="0">
                      <a:pos x="T10" y="T11"/>
                    </a:cxn>
                    <a:cxn ang="0">
                      <a:pos x="T12" y="T13"/>
                    </a:cxn>
                  </a:cxnLst>
                  <a:rect l="0" t="0" r="r" b="b"/>
                  <a:pathLst>
                    <a:path w="440" h="274">
                      <a:moveTo>
                        <a:pt x="425" y="68"/>
                      </a:moveTo>
                      <a:cubicBezTo>
                        <a:pt x="440" y="112"/>
                        <a:pt x="416" y="160"/>
                        <a:pt x="372" y="175"/>
                      </a:cubicBezTo>
                      <a:cubicBezTo>
                        <a:pt x="121" y="259"/>
                        <a:pt x="121" y="259"/>
                        <a:pt x="121" y="259"/>
                      </a:cubicBezTo>
                      <a:cubicBezTo>
                        <a:pt x="77" y="274"/>
                        <a:pt x="29" y="250"/>
                        <a:pt x="15" y="206"/>
                      </a:cubicBezTo>
                      <a:cubicBezTo>
                        <a:pt x="0" y="162"/>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7" name="Freeform 32"/>
                <p:cNvSpPr/>
                <p:nvPr/>
              </p:nvSpPr>
              <p:spPr bwMode="auto">
                <a:xfrm>
                  <a:off x="8872428" y="4875648"/>
                  <a:ext cx="756612" cy="454119"/>
                </a:xfrm>
                <a:custGeom>
                  <a:avLst/>
                  <a:gdLst>
                    <a:gd name="T0" fmla="*/ 335 w 420"/>
                    <a:gd name="T1" fmla="*/ 0 h 252"/>
                    <a:gd name="T2" fmla="*/ 309 w 420"/>
                    <a:gd name="T3" fmla="*/ 4 h 252"/>
                    <a:gd name="T4" fmla="*/ 145 w 420"/>
                    <a:gd name="T5" fmla="*/ 59 h 252"/>
                    <a:gd name="T6" fmla="*/ 58 w 420"/>
                    <a:gd name="T7" fmla="*/ 88 h 252"/>
                    <a:gd name="T8" fmla="*/ 11 w 420"/>
                    <a:gd name="T9" fmla="*/ 126 h 252"/>
                    <a:gd name="T10" fmla="*/ 0 w 420"/>
                    <a:gd name="T11" fmla="*/ 168 h 252"/>
                    <a:gd name="T12" fmla="*/ 5 w 420"/>
                    <a:gd name="T13" fmla="*/ 195 h 252"/>
                    <a:gd name="T14" fmla="*/ 73 w 420"/>
                    <a:gd name="T15" fmla="*/ 252 h 252"/>
                    <a:gd name="T16" fmla="*/ 309 w 420"/>
                    <a:gd name="T17" fmla="*/ 173 h 252"/>
                    <a:gd name="T18" fmla="*/ 335 w 420"/>
                    <a:gd name="T19" fmla="*/ 168 h 252"/>
                    <a:gd name="T20" fmla="*/ 347 w 420"/>
                    <a:gd name="T21" fmla="*/ 169 h 252"/>
                    <a:gd name="T22" fmla="*/ 362 w 420"/>
                    <a:gd name="T23" fmla="*/ 164 h 252"/>
                    <a:gd name="T24" fmla="*/ 420 w 420"/>
                    <a:gd name="T25" fmla="*/ 84 h 252"/>
                    <a:gd name="T26" fmla="*/ 415 w 420"/>
                    <a:gd name="T27" fmla="*/ 57 h 252"/>
                    <a:gd name="T28" fmla="*/ 335 w 42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252">
                      <a:moveTo>
                        <a:pt x="335" y="0"/>
                      </a:moveTo>
                      <a:cubicBezTo>
                        <a:pt x="326" y="0"/>
                        <a:pt x="317" y="1"/>
                        <a:pt x="309" y="4"/>
                      </a:cubicBezTo>
                      <a:cubicBezTo>
                        <a:pt x="145" y="59"/>
                        <a:pt x="145" y="59"/>
                        <a:pt x="145" y="59"/>
                      </a:cubicBezTo>
                      <a:cubicBezTo>
                        <a:pt x="58" y="88"/>
                        <a:pt x="58" y="88"/>
                        <a:pt x="58" y="88"/>
                      </a:cubicBezTo>
                      <a:cubicBezTo>
                        <a:pt x="37" y="95"/>
                        <a:pt x="21" y="109"/>
                        <a:pt x="11" y="126"/>
                      </a:cubicBezTo>
                      <a:cubicBezTo>
                        <a:pt x="4" y="139"/>
                        <a:pt x="0" y="153"/>
                        <a:pt x="0" y="168"/>
                      </a:cubicBezTo>
                      <a:cubicBezTo>
                        <a:pt x="0" y="177"/>
                        <a:pt x="2" y="186"/>
                        <a:pt x="5" y="195"/>
                      </a:cubicBezTo>
                      <a:cubicBezTo>
                        <a:pt x="15" y="226"/>
                        <a:pt x="42" y="247"/>
                        <a:pt x="73" y="252"/>
                      </a:cubicBezTo>
                      <a:cubicBezTo>
                        <a:pt x="309" y="173"/>
                        <a:pt x="309" y="173"/>
                        <a:pt x="309" y="173"/>
                      </a:cubicBezTo>
                      <a:cubicBezTo>
                        <a:pt x="317" y="170"/>
                        <a:pt x="326" y="168"/>
                        <a:pt x="335" y="168"/>
                      </a:cubicBezTo>
                      <a:cubicBezTo>
                        <a:pt x="339" y="168"/>
                        <a:pt x="343" y="169"/>
                        <a:pt x="347" y="169"/>
                      </a:cubicBezTo>
                      <a:cubicBezTo>
                        <a:pt x="362" y="164"/>
                        <a:pt x="362" y="164"/>
                        <a:pt x="362" y="164"/>
                      </a:cubicBezTo>
                      <a:cubicBezTo>
                        <a:pt x="397" y="152"/>
                        <a:pt x="420" y="119"/>
                        <a:pt x="420" y="84"/>
                      </a:cubicBezTo>
                      <a:cubicBezTo>
                        <a:pt x="420" y="75"/>
                        <a:pt x="418" y="66"/>
                        <a:pt x="415" y="57"/>
                      </a:cubicBezTo>
                      <a:cubicBezTo>
                        <a:pt x="403" y="22"/>
                        <a:pt x="371" y="0"/>
                        <a:pt x="335" y="0"/>
                      </a:cubicBezTo>
                    </a:path>
                  </a:pathLst>
                </a:custGeom>
                <a:solidFill>
                  <a:srgbClr val="FDCF9D"/>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8" name="Freeform 33"/>
                <p:cNvSpPr/>
                <p:nvPr/>
              </p:nvSpPr>
              <p:spPr bwMode="auto">
                <a:xfrm>
                  <a:off x="8872428" y="5180426"/>
                  <a:ext cx="756612" cy="452596"/>
                </a:xfrm>
                <a:custGeom>
                  <a:avLst/>
                  <a:gdLst>
                    <a:gd name="T0" fmla="*/ 347 w 420"/>
                    <a:gd name="T1" fmla="*/ 0 h 251"/>
                    <a:gd name="T2" fmla="*/ 111 w 420"/>
                    <a:gd name="T3" fmla="*/ 79 h 251"/>
                    <a:gd name="T4" fmla="*/ 84 w 420"/>
                    <a:gd name="T5" fmla="*/ 83 h 251"/>
                    <a:gd name="T6" fmla="*/ 73 w 420"/>
                    <a:gd name="T7" fmla="*/ 83 h 251"/>
                    <a:gd name="T8" fmla="*/ 58 w 420"/>
                    <a:gd name="T9" fmla="*/ 88 h 251"/>
                    <a:gd name="T10" fmla="*/ 0 w 420"/>
                    <a:gd name="T11" fmla="*/ 168 h 251"/>
                    <a:gd name="T12" fmla="*/ 5 w 420"/>
                    <a:gd name="T13" fmla="*/ 194 h 251"/>
                    <a:gd name="T14" fmla="*/ 71 w 420"/>
                    <a:gd name="T15" fmla="*/ 251 h 251"/>
                    <a:gd name="T16" fmla="*/ 309 w 420"/>
                    <a:gd name="T17" fmla="*/ 171 h 251"/>
                    <a:gd name="T18" fmla="*/ 335 w 420"/>
                    <a:gd name="T19" fmla="*/ 167 h 251"/>
                    <a:gd name="T20" fmla="*/ 349 w 420"/>
                    <a:gd name="T21" fmla="*/ 168 h 251"/>
                    <a:gd name="T22" fmla="*/ 362 w 420"/>
                    <a:gd name="T23" fmla="*/ 163 h 251"/>
                    <a:gd name="T24" fmla="*/ 420 w 420"/>
                    <a:gd name="T25" fmla="*/ 84 h 251"/>
                    <a:gd name="T26" fmla="*/ 415 w 420"/>
                    <a:gd name="T27" fmla="*/ 57 h 251"/>
                    <a:gd name="T28" fmla="*/ 347 w 420"/>
                    <a:gd name="T29"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251">
                      <a:moveTo>
                        <a:pt x="347" y="0"/>
                      </a:moveTo>
                      <a:cubicBezTo>
                        <a:pt x="111" y="79"/>
                        <a:pt x="111" y="79"/>
                        <a:pt x="111" y="79"/>
                      </a:cubicBezTo>
                      <a:cubicBezTo>
                        <a:pt x="102" y="82"/>
                        <a:pt x="93" y="83"/>
                        <a:pt x="84" y="83"/>
                      </a:cubicBezTo>
                      <a:cubicBezTo>
                        <a:pt x="81" y="83"/>
                        <a:pt x="77" y="83"/>
                        <a:pt x="73" y="83"/>
                      </a:cubicBezTo>
                      <a:cubicBezTo>
                        <a:pt x="58" y="88"/>
                        <a:pt x="58" y="88"/>
                        <a:pt x="58" y="88"/>
                      </a:cubicBezTo>
                      <a:cubicBezTo>
                        <a:pt x="23" y="100"/>
                        <a:pt x="0" y="132"/>
                        <a:pt x="0" y="168"/>
                      </a:cubicBezTo>
                      <a:cubicBezTo>
                        <a:pt x="0" y="176"/>
                        <a:pt x="2" y="185"/>
                        <a:pt x="5" y="194"/>
                      </a:cubicBezTo>
                      <a:cubicBezTo>
                        <a:pt x="15" y="225"/>
                        <a:pt x="41" y="246"/>
                        <a:pt x="71" y="251"/>
                      </a:cubicBezTo>
                      <a:cubicBezTo>
                        <a:pt x="309" y="171"/>
                        <a:pt x="309" y="171"/>
                        <a:pt x="309" y="171"/>
                      </a:cubicBezTo>
                      <a:cubicBezTo>
                        <a:pt x="317" y="168"/>
                        <a:pt x="326" y="167"/>
                        <a:pt x="335" y="167"/>
                      </a:cubicBezTo>
                      <a:cubicBezTo>
                        <a:pt x="340" y="167"/>
                        <a:pt x="344" y="167"/>
                        <a:pt x="349" y="168"/>
                      </a:cubicBezTo>
                      <a:cubicBezTo>
                        <a:pt x="362" y="163"/>
                        <a:pt x="362" y="163"/>
                        <a:pt x="362" y="163"/>
                      </a:cubicBezTo>
                      <a:cubicBezTo>
                        <a:pt x="397" y="152"/>
                        <a:pt x="420" y="119"/>
                        <a:pt x="420" y="84"/>
                      </a:cubicBezTo>
                      <a:cubicBezTo>
                        <a:pt x="420" y="75"/>
                        <a:pt x="418" y="66"/>
                        <a:pt x="415" y="57"/>
                      </a:cubicBezTo>
                      <a:cubicBezTo>
                        <a:pt x="405" y="25"/>
                        <a:pt x="377" y="4"/>
                        <a:pt x="347" y="0"/>
                      </a:cubicBezTo>
                    </a:path>
                  </a:pathLst>
                </a:custGeom>
                <a:solidFill>
                  <a:srgbClr val="FDCF9D"/>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9" name="Freeform 34"/>
                <p:cNvSpPr/>
                <p:nvPr/>
              </p:nvSpPr>
              <p:spPr bwMode="auto">
                <a:xfrm>
                  <a:off x="9004245" y="5178901"/>
                  <a:ext cx="493741" cy="150866"/>
                </a:xfrm>
                <a:custGeom>
                  <a:avLst/>
                  <a:gdLst>
                    <a:gd name="T0" fmla="*/ 262 w 274"/>
                    <a:gd name="T1" fmla="*/ 0 h 84"/>
                    <a:gd name="T2" fmla="*/ 236 w 274"/>
                    <a:gd name="T3" fmla="*/ 5 h 84"/>
                    <a:gd name="T4" fmla="*/ 0 w 274"/>
                    <a:gd name="T5" fmla="*/ 84 h 84"/>
                    <a:gd name="T6" fmla="*/ 11 w 274"/>
                    <a:gd name="T7" fmla="*/ 84 h 84"/>
                    <a:gd name="T8" fmla="*/ 38 w 274"/>
                    <a:gd name="T9" fmla="*/ 80 h 84"/>
                    <a:gd name="T10" fmla="*/ 274 w 274"/>
                    <a:gd name="T11" fmla="*/ 1 h 84"/>
                    <a:gd name="T12" fmla="*/ 262 w 274"/>
                    <a:gd name="T13" fmla="*/ 0 h 84"/>
                  </a:gdLst>
                  <a:ahLst/>
                  <a:cxnLst>
                    <a:cxn ang="0">
                      <a:pos x="T0" y="T1"/>
                    </a:cxn>
                    <a:cxn ang="0">
                      <a:pos x="T2" y="T3"/>
                    </a:cxn>
                    <a:cxn ang="0">
                      <a:pos x="T4" y="T5"/>
                    </a:cxn>
                    <a:cxn ang="0">
                      <a:pos x="T6" y="T7"/>
                    </a:cxn>
                    <a:cxn ang="0">
                      <a:pos x="T8" y="T9"/>
                    </a:cxn>
                    <a:cxn ang="0">
                      <a:pos x="T10" y="T11"/>
                    </a:cxn>
                    <a:cxn ang="0">
                      <a:pos x="T12" y="T13"/>
                    </a:cxn>
                  </a:cxnLst>
                  <a:rect l="0" t="0" r="r" b="b"/>
                  <a:pathLst>
                    <a:path w="274" h="84">
                      <a:moveTo>
                        <a:pt x="262" y="0"/>
                      </a:moveTo>
                      <a:cubicBezTo>
                        <a:pt x="253" y="0"/>
                        <a:pt x="244" y="2"/>
                        <a:pt x="236" y="5"/>
                      </a:cubicBezTo>
                      <a:cubicBezTo>
                        <a:pt x="0" y="84"/>
                        <a:pt x="0" y="84"/>
                        <a:pt x="0" y="84"/>
                      </a:cubicBezTo>
                      <a:cubicBezTo>
                        <a:pt x="4" y="84"/>
                        <a:pt x="8" y="84"/>
                        <a:pt x="11" y="84"/>
                      </a:cubicBezTo>
                      <a:cubicBezTo>
                        <a:pt x="20" y="84"/>
                        <a:pt x="29" y="83"/>
                        <a:pt x="38" y="80"/>
                      </a:cubicBezTo>
                      <a:cubicBezTo>
                        <a:pt x="274" y="1"/>
                        <a:pt x="274" y="1"/>
                        <a:pt x="274" y="1"/>
                      </a:cubicBezTo>
                      <a:cubicBezTo>
                        <a:pt x="270" y="1"/>
                        <a:pt x="266" y="0"/>
                        <a:pt x="262" y="0"/>
                      </a:cubicBezTo>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0" name="Freeform 35"/>
                <p:cNvSpPr/>
                <p:nvPr/>
              </p:nvSpPr>
              <p:spPr bwMode="auto">
                <a:xfrm>
                  <a:off x="8890714" y="5782362"/>
                  <a:ext cx="756612" cy="454119"/>
                </a:xfrm>
                <a:custGeom>
                  <a:avLst/>
                  <a:gdLst>
                    <a:gd name="T0" fmla="*/ 343 w 420"/>
                    <a:gd name="T1" fmla="*/ 0 h 252"/>
                    <a:gd name="T2" fmla="*/ 101 w 420"/>
                    <a:gd name="T3" fmla="*/ 81 h 252"/>
                    <a:gd name="T4" fmla="*/ 74 w 420"/>
                    <a:gd name="T5" fmla="*/ 85 h 252"/>
                    <a:gd name="T6" fmla="*/ 67 w 420"/>
                    <a:gd name="T7" fmla="*/ 85 h 252"/>
                    <a:gd name="T8" fmla="*/ 58 w 420"/>
                    <a:gd name="T9" fmla="*/ 88 h 252"/>
                    <a:gd name="T10" fmla="*/ 0 w 420"/>
                    <a:gd name="T11" fmla="*/ 168 h 252"/>
                    <a:gd name="T12" fmla="*/ 5 w 420"/>
                    <a:gd name="T13" fmla="*/ 194 h 252"/>
                    <a:gd name="T14" fmla="*/ 84 w 420"/>
                    <a:gd name="T15" fmla="*/ 252 h 252"/>
                    <a:gd name="T16" fmla="*/ 111 w 420"/>
                    <a:gd name="T17" fmla="*/ 248 h 252"/>
                    <a:gd name="T18" fmla="*/ 362 w 420"/>
                    <a:gd name="T19" fmla="*/ 164 h 252"/>
                    <a:gd name="T20" fmla="*/ 420 w 420"/>
                    <a:gd name="T21" fmla="*/ 84 h 252"/>
                    <a:gd name="T22" fmla="*/ 415 w 420"/>
                    <a:gd name="T23" fmla="*/ 57 h 252"/>
                    <a:gd name="T24" fmla="*/ 343 w 420"/>
                    <a:gd name="T25"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 h="252">
                      <a:moveTo>
                        <a:pt x="343" y="0"/>
                      </a:moveTo>
                      <a:cubicBezTo>
                        <a:pt x="101" y="81"/>
                        <a:pt x="101" y="81"/>
                        <a:pt x="101" y="81"/>
                      </a:cubicBezTo>
                      <a:cubicBezTo>
                        <a:pt x="92" y="84"/>
                        <a:pt x="83" y="85"/>
                        <a:pt x="74" y="85"/>
                      </a:cubicBezTo>
                      <a:cubicBezTo>
                        <a:pt x="72" y="85"/>
                        <a:pt x="69" y="85"/>
                        <a:pt x="67" y="85"/>
                      </a:cubicBezTo>
                      <a:cubicBezTo>
                        <a:pt x="58" y="88"/>
                        <a:pt x="58" y="88"/>
                        <a:pt x="58" y="88"/>
                      </a:cubicBezTo>
                      <a:cubicBezTo>
                        <a:pt x="22" y="100"/>
                        <a:pt x="0" y="132"/>
                        <a:pt x="0" y="168"/>
                      </a:cubicBezTo>
                      <a:cubicBezTo>
                        <a:pt x="0" y="177"/>
                        <a:pt x="2" y="186"/>
                        <a:pt x="5" y="194"/>
                      </a:cubicBezTo>
                      <a:cubicBezTo>
                        <a:pt x="16" y="230"/>
                        <a:pt x="49" y="252"/>
                        <a:pt x="84" y="252"/>
                      </a:cubicBezTo>
                      <a:cubicBezTo>
                        <a:pt x="93" y="252"/>
                        <a:pt x="102" y="250"/>
                        <a:pt x="111" y="248"/>
                      </a:cubicBezTo>
                      <a:cubicBezTo>
                        <a:pt x="362" y="164"/>
                        <a:pt x="362" y="164"/>
                        <a:pt x="362" y="164"/>
                      </a:cubicBezTo>
                      <a:cubicBezTo>
                        <a:pt x="397" y="152"/>
                        <a:pt x="420" y="119"/>
                        <a:pt x="420" y="84"/>
                      </a:cubicBezTo>
                      <a:cubicBezTo>
                        <a:pt x="420" y="75"/>
                        <a:pt x="418" y="66"/>
                        <a:pt x="415" y="57"/>
                      </a:cubicBezTo>
                      <a:cubicBezTo>
                        <a:pt x="404" y="24"/>
                        <a:pt x="375" y="3"/>
                        <a:pt x="343" y="0"/>
                      </a:cubicBezTo>
                    </a:path>
                  </a:pathLst>
                </a:custGeom>
                <a:solidFill>
                  <a:srgbClr val="FDCF9D"/>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1" name="Freeform 36"/>
                <p:cNvSpPr/>
                <p:nvPr/>
              </p:nvSpPr>
              <p:spPr bwMode="auto">
                <a:xfrm>
                  <a:off x="8872428" y="5482918"/>
                  <a:ext cx="756612" cy="452596"/>
                </a:xfrm>
                <a:custGeom>
                  <a:avLst/>
                  <a:gdLst>
                    <a:gd name="T0" fmla="*/ 349 w 420"/>
                    <a:gd name="T1" fmla="*/ 0 h 251"/>
                    <a:gd name="T2" fmla="*/ 111 w 420"/>
                    <a:gd name="T3" fmla="*/ 79 h 251"/>
                    <a:gd name="T4" fmla="*/ 84 w 420"/>
                    <a:gd name="T5" fmla="*/ 84 h 251"/>
                    <a:gd name="T6" fmla="*/ 71 w 420"/>
                    <a:gd name="T7" fmla="*/ 83 h 251"/>
                    <a:gd name="T8" fmla="*/ 58 w 420"/>
                    <a:gd name="T9" fmla="*/ 87 h 251"/>
                    <a:gd name="T10" fmla="*/ 0 w 420"/>
                    <a:gd name="T11" fmla="*/ 167 h 251"/>
                    <a:gd name="T12" fmla="*/ 5 w 420"/>
                    <a:gd name="T13" fmla="*/ 194 h 251"/>
                    <a:gd name="T14" fmla="*/ 77 w 420"/>
                    <a:gd name="T15" fmla="*/ 251 h 251"/>
                    <a:gd name="T16" fmla="*/ 319 w 420"/>
                    <a:gd name="T17" fmla="*/ 170 h 251"/>
                    <a:gd name="T18" fmla="*/ 345 w 420"/>
                    <a:gd name="T19" fmla="*/ 165 h 251"/>
                    <a:gd name="T20" fmla="*/ 353 w 420"/>
                    <a:gd name="T21" fmla="*/ 166 h 251"/>
                    <a:gd name="T22" fmla="*/ 362 w 420"/>
                    <a:gd name="T23" fmla="*/ 163 h 251"/>
                    <a:gd name="T24" fmla="*/ 420 w 420"/>
                    <a:gd name="T25" fmla="*/ 83 h 251"/>
                    <a:gd name="T26" fmla="*/ 415 w 420"/>
                    <a:gd name="T27" fmla="*/ 56 h 251"/>
                    <a:gd name="T28" fmla="*/ 349 w 420"/>
                    <a:gd name="T29"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251">
                      <a:moveTo>
                        <a:pt x="349" y="0"/>
                      </a:moveTo>
                      <a:cubicBezTo>
                        <a:pt x="111" y="79"/>
                        <a:pt x="111" y="79"/>
                        <a:pt x="111" y="79"/>
                      </a:cubicBezTo>
                      <a:cubicBezTo>
                        <a:pt x="102" y="82"/>
                        <a:pt x="93" y="84"/>
                        <a:pt x="84" y="84"/>
                      </a:cubicBezTo>
                      <a:cubicBezTo>
                        <a:pt x="80" y="84"/>
                        <a:pt x="75" y="83"/>
                        <a:pt x="71" y="83"/>
                      </a:cubicBezTo>
                      <a:cubicBezTo>
                        <a:pt x="58" y="87"/>
                        <a:pt x="58" y="87"/>
                        <a:pt x="58" y="87"/>
                      </a:cubicBezTo>
                      <a:cubicBezTo>
                        <a:pt x="23" y="99"/>
                        <a:pt x="0" y="132"/>
                        <a:pt x="0" y="167"/>
                      </a:cubicBezTo>
                      <a:cubicBezTo>
                        <a:pt x="0" y="176"/>
                        <a:pt x="2" y="185"/>
                        <a:pt x="5" y="194"/>
                      </a:cubicBezTo>
                      <a:cubicBezTo>
                        <a:pt x="16" y="226"/>
                        <a:pt x="44" y="248"/>
                        <a:pt x="77" y="251"/>
                      </a:cubicBezTo>
                      <a:cubicBezTo>
                        <a:pt x="319" y="170"/>
                        <a:pt x="319" y="170"/>
                        <a:pt x="319" y="170"/>
                      </a:cubicBezTo>
                      <a:cubicBezTo>
                        <a:pt x="327" y="167"/>
                        <a:pt x="336" y="165"/>
                        <a:pt x="345" y="165"/>
                      </a:cubicBezTo>
                      <a:cubicBezTo>
                        <a:pt x="348" y="165"/>
                        <a:pt x="351" y="166"/>
                        <a:pt x="353" y="166"/>
                      </a:cubicBezTo>
                      <a:cubicBezTo>
                        <a:pt x="362" y="163"/>
                        <a:pt x="362" y="163"/>
                        <a:pt x="362" y="163"/>
                      </a:cubicBezTo>
                      <a:cubicBezTo>
                        <a:pt x="397" y="151"/>
                        <a:pt x="420" y="118"/>
                        <a:pt x="420" y="83"/>
                      </a:cubicBezTo>
                      <a:cubicBezTo>
                        <a:pt x="420" y="74"/>
                        <a:pt x="418" y="65"/>
                        <a:pt x="415" y="56"/>
                      </a:cubicBezTo>
                      <a:cubicBezTo>
                        <a:pt x="405" y="26"/>
                        <a:pt x="379" y="5"/>
                        <a:pt x="349" y="0"/>
                      </a:cubicBezTo>
                    </a:path>
                  </a:pathLst>
                </a:custGeom>
                <a:solidFill>
                  <a:srgbClr val="FDCF9D"/>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2" name="Freeform 37"/>
                <p:cNvSpPr/>
                <p:nvPr/>
              </p:nvSpPr>
              <p:spPr bwMode="auto">
                <a:xfrm>
                  <a:off x="9000435" y="5481394"/>
                  <a:ext cx="500598" cy="153151"/>
                </a:xfrm>
                <a:custGeom>
                  <a:avLst/>
                  <a:gdLst>
                    <a:gd name="T0" fmla="*/ 264 w 278"/>
                    <a:gd name="T1" fmla="*/ 0 h 85"/>
                    <a:gd name="T2" fmla="*/ 238 w 278"/>
                    <a:gd name="T3" fmla="*/ 4 h 85"/>
                    <a:gd name="T4" fmla="*/ 0 w 278"/>
                    <a:gd name="T5" fmla="*/ 84 h 85"/>
                    <a:gd name="T6" fmla="*/ 13 w 278"/>
                    <a:gd name="T7" fmla="*/ 85 h 85"/>
                    <a:gd name="T8" fmla="*/ 40 w 278"/>
                    <a:gd name="T9" fmla="*/ 80 h 85"/>
                    <a:gd name="T10" fmla="*/ 278 w 278"/>
                    <a:gd name="T11" fmla="*/ 1 h 85"/>
                    <a:gd name="T12" fmla="*/ 264 w 278"/>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278" h="85">
                      <a:moveTo>
                        <a:pt x="264" y="0"/>
                      </a:moveTo>
                      <a:cubicBezTo>
                        <a:pt x="255" y="0"/>
                        <a:pt x="246" y="1"/>
                        <a:pt x="238" y="4"/>
                      </a:cubicBezTo>
                      <a:cubicBezTo>
                        <a:pt x="0" y="84"/>
                        <a:pt x="0" y="84"/>
                        <a:pt x="0" y="84"/>
                      </a:cubicBezTo>
                      <a:cubicBezTo>
                        <a:pt x="4" y="84"/>
                        <a:pt x="9" y="85"/>
                        <a:pt x="13" y="85"/>
                      </a:cubicBezTo>
                      <a:cubicBezTo>
                        <a:pt x="22" y="85"/>
                        <a:pt x="31" y="83"/>
                        <a:pt x="40" y="80"/>
                      </a:cubicBezTo>
                      <a:cubicBezTo>
                        <a:pt x="278" y="1"/>
                        <a:pt x="278" y="1"/>
                        <a:pt x="278" y="1"/>
                      </a:cubicBezTo>
                      <a:cubicBezTo>
                        <a:pt x="273" y="0"/>
                        <a:pt x="269" y="0"/>
                        <a:pt x="264" y="0"/>
                      </a:cubicBezTo>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3" name="Freeform 38"/>
                <p:cNvSpPr/>
                <p:nvPr/>
              </p:nvSpPr>
              <p:spPr bwMode="auto">
                <a:xfrm>
                  <a:off x="9011102" y="5780839"/>
                  <a:ext cx="497550" cy="154675"/>
                </a:xfrm>
                <a:custGeom>
                  <a:avLst/>
                  <a:gdLst>
                    <a:gd name="T0" fmla="*/ 268 w 276"/>
                    <a:gd name="T1" fmla="*/ 0 h 86"/>
                    <a:gd name="T2" fmla="*/ 242 w 276"/>
                    <a:gd name="T3" fmla="*/ 5 h 86"/>
                    <a:gd name="T4" fmla="*/ 0 w 276"/>
                    <a:gd name="T5" fmla="*/ 86 h 86"/>
                    <a:gd name="T6" fmla="*/ 7 w 276"/>
                    <a:gd name="T7" fmla="*/ 86 h 86"/>
                    <a:gd name="T8" fmla="*/ 34 w 276"/>
                    <a:gd name="T9" fmla="*/ 82 h 86"/>
                    <a:gd name="T10" fmla="*/ 276 w 276"/>
                    <a:gd name="T11" fmla="*/ 1 h 86"/>
                    <a:gd name="T12" fmla="*/ 268 w 276"/>
                    <a:gd name="T13" fmla="*/ 0 h 86"/>
                  </a:gdLst>
                  <a:ahLst/>
                  <a:cxnLst>
                    <a:cxn ang="0">
                      <a:pos x="T0" y="T1"/>
                    </a:cxn>
                    <a:cxn ang="0">
                      <a:pos x="T2" y="T3"/>
                    </a:cxn>
                    <a:cxn ang="0">
                      <a:pos x="T4" y="T5"/>
                    </a:cxn>
                    <a:cxn ang="0">
                      <a:pos x="T6" y="T7"/>
                    </a:cxn>
                    <a:cxn ang="0">
                      <a:pos x="T8" y="T9"/>
                    </a:cxn>
                    <a:cxn ang="0">
                      <a:pos x="T10" y="T11"/>
                    </a:cxn>
                    <a:cxn ang="0">
                      <a:pos x="T12" y="T13"/>
                    </a:cxn>
                  </a:cxnLst>
                  <a:rect l="0" t="0" r="r" b="b"/>
                  <a:pathLst>
                    <a:path w="276" h="86">
                      <a:moveTo>
                        <a:pt x="268" y="0"/>
                      </a:moveTo>
                      <a:cubicBezTo>
                        <a:pt x="259" y="0"/>
                        <a:pt x="250" y="2"/>
                        <a:pt x="242" y="5"/>
                      </a:cubicBezTo>
                      <a:cubicBezTo>
                        <a:pt x="0" y="86"/>
                        <a:pt x="0" y="86"/>
                        <a:pt x="0" y="86"/>
                      </a:cubicBezTo>
                      <a:cubicBezTo>
                        <a:pt x="2" y="86"/>
                        <a:pt x="5" y="86"/>
                        <a:pt x="7" y="86"/>
                      </a:cubicBezTo>
                      <a:cubicBezTo>
                        <a:pt x="16" y="86"/>
                        <a:pt x="25" y="85"/>
                        <a:pt x="34" y="82"/>
                      </a:cubicBezTo>
                      <a:cubicBezTo>
                        <a:pt x="276" y="1"/>
                        <a:pt x="276" y="1"/>
                        <a:pt x="276" y="1"/>
                      </a:cubicBezTo>
                      <a:cubicBezTo>
                        <a:pt x="274" y="1"/>
                        <a:pt x="271" y="0"/>
                        <a:pt x="268" y="0"/>
                      </a:cubicBezTo>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4" name="Rectangle 39"/>
                <p:cNvSpPr>
                  <a:spLocks noChangeArrowheads="1"/>
                </p:cNvSpPr>
                <p:nvPr/>
              </p:nvSpPr>
              <p:spPr bwMode="auto">
                <a:xfrm>
                  <a:off x="8394689" y="6512306"/>
                  <a:ext cx="1108631" cy="335256"/>
                </a:xfrm>
                <a:prstGeom prst="rect">
                  <a:avLst/>
                </a:prstGeom>
                <a:solidFill>
                  <a:schemeClr val="tx1"/>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5" name="Freeform 40"/>
                <p:cNvSpPr/>
                <p:nvPr/>
              </p:nvSpPr>
              <p:spPr bwMode="auto">
                <a:xfrm>
                  <a:off x="8886905" y="5668832"/>
                  <a:ext cx="154675" cy="236203"/>
                </a:xfrm>
                <a:custGeom>
                  <a:avLst/>
                  <a:gdLst>
                    <a:gd name="T0" fmla="*/ 54 w 86"/>
                    <a:gd name="T1" fmla="*/ 0 h 131"/>
                    <a:gd name="T2" fmla="*/ 9 w 86"/>
                    <a:gd name="T3" fmla="*/ 78 h 131"/>
                    <a:gd name="T4" fmla="*/ 86 w 86"/>
                    <a:gd name="T5" fmla="*/ 122 h 131"/>
                    <a:gd name="T6" fmla="*/ 54 w 86"/>
                    <a:gd name="T7" fmla="*/ 0 h 131"/>
                  </a:gdLst>
                  <a:ahLst/>
                  <a:cxnLst>
                    <a:cxn ang="0">
                      <a:pos x="T0" y="T1"/>
                    </a:cxn>
                    <a:cxn ang="0">
                      <a:pos x="T2" y="T3"/>
                    </a:cxn>
                    <a:cxn ang="0">
                      <a:pos x="T4" y="T5"/>
                    </a:cxn>
                    <a:cxn ang="0">
                      <a:pos x="T6" y="T7"/>
                    </a:cxn>
                  </a:cxnLst>
                  <a:rect l="0" t="0" r="r" b="b"/>
                  <a:pathLst>
                    <a:path w="86" h="131">
                      <a:moveTo>
                        <a:pt x="54" y="0"/>
                      </a:moveTo>
                      <a:cubicBezTo>
                        <a:pt x="20" y="9"/>
                        <a:pt x="0" y="44"/>
                        <a:pt x="9" y="78"/>
                      </a:cubicBezTo>
                      <a:cubicBezTo>
                        <a:pt x="18" y="111"/>
                        <a:pt x="52" y="131"/>
                        <a:pt x="86" y="122"/>
                      </a:cubicBezTo>
                      <a:lnTo>
                        <a:pt x="54" y="0"/>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6" name="Freeform 41"/>
                <p:cNvSpPr/>
                <p:nvPr/>
              </p:nvSpPr>
              <p:spPr bwMode="auto">
                <a:xfrm>
                  <a:off x="8917383" y="5975135"/>
                  <a:ext cx="155437" cy="236203"/>
                </a:xfrm>
                <a:custGeom>
                  <a:avLst/>
                  <a:gdLst>
                    <a:gd name="T0" fmla="*/ 54 w 86"/>
                    <a:gd name="T1" fmla="*/ 0 h 131"/>
                    <a:gd name="T2" fmla="*/ 9 w 86"/>
                    <a:gd name="T3" fmla="*/ 77 h 131"/>
                    <a:gd name="T4" fmla="*/ 86 w 86"/>
                    <a:gd name="T5" fmla="*/ 122 h 131"/>
                    <a:gd name="T6" fmla="*/ 54 w 86"/>
                    <a:gd name="T7" fmla="*/ 0 h 131"/>
                  </a:gdLst>
                  <a:ahLst/>
                  <a:cxnLst>
                    <a:cxn ang="0">
                      <a:pos x="T0" y="T1"/>
                    </a:cxn>
                    <a:cxn ang="0">
                      <a:pos x="T2" y="T3"/>
                    </a:cxn>
                    <a:cxn ang="0">
                      <a:pos x="T4" y="T5"/>
                    </a:cxn>
                    <a:cxn ang="0">
                      <a:pos x="T6" y="T7"/>
                    </a:cxn>
                  </a:cxnLst>
                  <a:rect l="0" t="0" r="r" b="b"/>
                  <a:pathLst>
                    <a:path w="86" h="131">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7" name="Freeform 42"/>
                <p:cNvSpPr/>
                <p:nvPr/>
              </p:nvSpPr>
              <p:spPr bwMode="auto">
                <a:xfrm>
                  <a:off x="8905191" y="5066896"/>
                  <a:ext cx="154675" cy="236203"/>
                </a:xfrm>
                <a:custGeom>
                  <a:avLst/>
                  <a:gdLst>
                    <a:gd name="T0" fmla="*/ 54 w 86"/>
                    <a:gd name="T1" fmla="*/ 0 h 131"/>
                    <a:gd name="T2" fmla="*/ 9 w 86"/>
                    <a:gd name="T3" fmla="*/ 77 h 131"/>
                    <a:gd name="T4" fmla="*/ 86 w 86"/>
                    <a:gd name="T5" fmla="*/ 122 h 131"/>
                    <a:gd name="T6" fmla="*/ 54 w 86"/>
                    <a:gd name="T7" fmla="*/ 0 h 131"/>
                  </a:gdLst>
                  <a:ahLst/>
                  <a:cxnLst>
                    <a:cxn ang="0">
                      <a:pos x="T0" y="T1"/>
                    </a:cxn>
                    <a:cxn ang="0">
                      <a:pos x="T2" y="T3"/>
                    </a:cxn>
                    <a:cxn ang="0">
                      <a:pos x="T4" y="T5"/>
                    </a:cxn>
                    <a:cxn ang="0">
                      <a:pos x="T6" y="T7"/>
                    </a:cxn>
                  </a:cxnLst>
                  <a:rect l="0" t="0" r="r" b="b"/>
                  <a:pathLst>
                    <a:path w="86" h="131">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8" name="Freeform 43"/>
                <p:cNvSpPr/>
                <p:nvPr/>
              </p:nvSpPr>
              <p:spPr bwMode="auto">
                <a:xfrm>
                  <a:off x="8221727" y="5102707"/>
                  <a:ext cx="778708" cy="304778"/>
                </a:xfrm>
                <a:custGeom>
                  <a:avLst/>
                  <a:gdLst>
                    <a:gd name="T0" fmla="*/ 432 w 432"/>
                    <a:gd name="T1" fmla="*/ 84 h 169"/>
                    <a:gd name="T2" fmla="*/ 348 w 432"/>
                    <a:gd name="T3" fmla="*/ 169 h 169"/>
                    <a:gd name="T4" fmla="*/ 84 w 432"/>
                    <a:gd name="T5" fmla="*/ 169 h 169"/>
                    <a:gd name="T6" fmla="*/ 0 w 432"/>
                    <a:gd name="T7" fmla="*/ 84 h 169"/>
                    <a:gd name="T8" fmla="*/ 84 w 432"/>
                    <a:gd name="T9" fmla="*/ 0 h 169"/>
                    <a:gd name="T10" fmla="*/ 348 w 432"/>
                    <a:gd name="T11" fmla="*/ 0 h 169"/>
                    <a:gd name="T12" fmla="*/ 432 w 432"/>
                    <a:gd name="T13" fmla="*/ 84 h 169"/>
                  </a:gdLst>
                  <a:ahLst/>
                  <a:cxnLst>
                    <a:cxn ang="0">
                      <a:pos x="T0" y="T1"/>
                    </a:cxn>
                    <a:cxn ang="0">
                      <a:pos x="T2" y="T3"/>
                    </a:cxn>
                    <a:cxn ang="0">
                      <a:pos x="T4" y="T5"/>
                    </a:cxn>
                    <a:cxn ang="0">
                      <a:pos x="T6" y="T7"/>
                    </a:cxn>
                    <a:cxn ang="0">
                      <a:pos x="T8" y="T9"/>
                    </a:cxn>
                    <a:cxn ang="0">
                      <a:pos x="T10" y="T11"/>
                    </a:cxn>
                    <a:cxn ang="0">
                      <a:pos x="T12" y="T13"/>
                    </a:cxn>
                  </a:cxnLst>
                  <a:rect l="0" t="0" r="r" b="b"/>
                  <a:pathLst>
                    <a:path w="432" h="169">
                      <a:moveTo>
                        <a:pt x="432" y="84"/>
                      </a:moveTo>
                      <a:cubicBezTo>
                        <a:pt x="432" y="131"/>
                        <a:pt x="395" y="169"/>
                        <a:pt x="348" y="169"/>
                      </a:cubicBezTo>
                      <a:cubicBezTo>
                        <a:pt x="84" y="169"/>
                        <a:pt x="84" y="169"/>
                        <a:pt x="84" y="169"/>
                      </a:cubicBezTo>
                      <a:cubicBezTo>
                        <a:pt x="37" y="169"/>
                        <a:pt x="0" y="131"/>
                        <a:pt x="0" y="84"/>
                      </a:cubicBezTo>
                      <a:cubicBezTo>
                        <a:pt x="0" y="38"/>
                        <a:pt x="37" y="0"/>
                        <a:pt x="84" y="0"/>
                      </a:cubicBezTo>
                      <a:cubicBezTo>
                        <a:pt x="348" y="0"/>
                        <a:pt x="348" y="0"/>
                        <a:pt x="348" y="0"/>
                      </a:cubicBezTo>
                      <a:cubicBezTo>
                        <a:pt x="395" y="0"/>
                        <a:pt x="432" y="38"/>
                        <a:pt x="432" y="84"/>
                      </a:cubicBezTo>
                      <a:close/>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9" name="Freeform 44"/>
                <p:cNvSpPr/>
                <p:nvPr/>
              </p:nvSpPr>
              <p:spPr bwMode="auto">
                <a:xfrm>
                  <a:off x="8704800" y="5086707"/>
                  <a:ext cx="531838" cy="566126"/>
                </a:xfrm>
                <a:custGeom>
                  <a:avLst/>
                  <a:gdLst>
                    <a:gd name="T0" fmla="*/ 258 w 295"/>
                    <a:gd name="T1" fmla="*/ 283 h 314"/>
                    <a:gd name="T2" fmla="*/ 139 w 295"/>
                    <a:gd name="T3" fmla="*/ 277 h 314"/>
                    <a:gd name="T4" fmla="*/ 31 w 295"/>
                    <a:gd name="T5" fmla="*/ 150 h 314"/>
                    <a:gd name="T6" fmla="*/ 37 w 295"/>
                    <a:gd name="T7" fmla="*/ 31 h 314"/>
                    <a:gd name="T8" fmla="*/ 156 w 295"/>
                    <a:gd name="T9" fmla="*/ 37 h 314"/>
                    <a:gd name="T10" fmla="*/ 264 w 295"/>
                    <a:gd name="T11" fmla="*/ 164 h 314"/>
                    <a:gd name="T12" fmla="*/ 258 w 295"/>
                    <a:gd name="T13" fmla="*/ 283 h 314"/>
                  </a:gdLst>
                  <a:ahLst/>
                  <a:cxnLst>
                    <a:cxn ang="0">
                      <a:pos x="T0" y="T1"/>
                    </a:cxn>
                    <a:cxn ang="0">
                      <a:pos x="T2" y="T3"/>
                    </a:cxn>
                    <a:cxn ang="0">
                      <a:pos x="T4" y="T5"/>
                    </a:cxn>
                    <a:cxn ang="0">
                      <a:pos x="T6" y="T7"/>
                    </a:cxn>
                    <a:cxn ang="0">
                      <a:pos x="T8" y="T9"/>
                    </a:cxn>
                    <a:cxn ang="0">
                      <a:pos x="T10" y="T11"/>
                    </a:cxn>
                    <a:cxn ang="0">
                      <a:pos x="T12" y="T13"/>
                    </a:cxn>
                  </a:cxnLst>
                  <a:rect l="0" t="0" r="r" b="b"/>
                  <a:pathLst>
                    <a:path w="295" h="314">
                      <a:moveTo>
                        <a:pt x="258" y="283"/>
                      </a:moveTo>
                      <a:cubicBezTo>
                        <a:pt x="223" y="314"/>
                        <a:pt x="170" y="311"/>
                        <a:pt x="139" y="277"/>
                      </a:cubicBezTo>
                      <a:cubicBezTo>
                        <a:pt x="31" y="150"/>
                        <a:pt x="31" y="150"/>
                        <a:pt x="31" y="150"/>
                      </a:cubicBezTo>
                      <a:cubicBezTo>
                        <a:pt x="0" y="115"/>
                        <a:pt x="3" y="62"/>
                        <a:pt x="37" y="31"/>
                      </a:cubicBezTo>
                      <a:cubicBezTo>
                        <a:pt x="72" y="0"/>
                        <a:pt x="125" y="2"/>
                        <a:pt x="156" y="37"/>
                      </a:cubicBezTo>
                      <a:cubicBezTo>
                        <a:pt x="264" y="164"/>
                        <a:pt x="264" y="164"/>
                        <a:pt x="264" y="164"/>
                      </a:cubicBezTo>
                      <a:cubicBezTo>
                        <a:pt x="295" y="199"/>
                        <a:pt x="292" y="252"/>
                        <a:pt x="258" y="283"/>
                      </a:cubicBezTo>
                      <a:close/>
                    </a:path>
                  </a:pathLst>
                </a:custGeom>
                <a:solidFill>
                  <a:srgbClr val="F0C495"/>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0" name="Freeform 45"/>
                <p:cNvSpPr/>
                <p:nvPr/>
              </p:nvSpPr>
              <p:spPr bwMode="auto">
                <a:xfrm>
                  <a:off x="8967671" y="5407485"/>
                  <a:ext cx="225536" cy="191249"/>
                </a:xfrm>
                <a:custGeom>
                  <a:avLst/>
                  <a:gdLst>
                    <a:gd name="T0" fmla="*/ 0 w 125"/>
                    <a:gd name="T1" fmla="*/ 68 h 106"/>
                    <a:gd name="T2" fmla="*/ 87 w 125"/>
                    <a:gd name="T3" fmla="*/ 87 h 106"/>
                    <a:gd name="T4" fmla="*/ 106 w 125"/>
                    <a:gd name="T5" fmla="*/ 0 h 106"/>
                    <a:gd name="T6" fmla="*/ 0 w 125"/>
                    <a:gd name="T7" fmla="*/ 68 h 106"/>
                  </a:gdLst>
                  <a:ahLst/>
                  <a:cxnLst>
                    <a:cxn ang="0">
                      <a:pos x="T0" y="T1"/>
                    </a:cxn>
                    <a:cxn ang="0">
                      <a:pos x="T2" y="T3"/>
                    </a:cxn>
                    <a:cxn ang="0">
                      <a:pos x="T4" y="T5"/>
                    </a:cxn>
                    <a:cxn ang="0">
                      <a:pos x="T6" y="T7"/>
                    </a:cxn>
                  </a:cxnLst>
                  <a:rect l="0" t="0" r="r" b="b"/>
                  <a:pathLst>
                    <a:path w="125" h="106">
                      <a:moveTo>
                        <a:pt x="0" y="68"/>
                      </a:moveTo>
                      <a:cubicBezTo>
                        <a:pt x="19" y="97"/>
                        <a:pt x="58" y="106"/>
                        <a:pt x="87" y="87"/>
                      </a:cubicBezTo>
                      <a:cubicBezTo>
                        <a:pt x="117" y="68"/>
                        <a:pt x="125" y="29"/>
                        <a:pt x="106" y="0"/>
                      </a:cubicBezTo>
                      <a:lnTo>
                        <a:pt x="0" y="68"/>
                      </a:lnTo>
                      <a:close/>
                    </a:path>
                  </a:pathLst>
                </a:custGeom>
                <a:solidFill>
                  <a:srgbClr val="F9F3ED"/>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48" name="Group 137"/>
              <p:cNvGrpSpPr/>
              <p:nvPr/>
            </p:nvGrpSpPr>
            <p:grpSpPr>
              <a:xfrm>
                <a:off x="6531732" y="1844629"/>
                <a:ext cx="4807875" cy="2905297"/>
                <a:chOff x="6531732" y="1844629"/>
                <a:chExt cx="4807875" cy="2905297"/>
              </a:xfrm>
            </p:grpSpPr>
            <p:sp>
              <p:nvSpPr>
                <p:cNvPr id="58" name="Freeform 6"/>
                <p:cNvSpPr/>
                <p:nvPr/>
              </p:nvSpPr>
              <p:spPr bwMode="auto">
                <a:xfrm>
                  <a:off x="7025473" y="2246936"/>
                  <a:ext cx="3795249" cy="1897244"/>
                </a:xfrm>
                <a:custGeom>
                  <a:avLst/>
                  <a:gdLst>
                    <a:gd name="T0" fmla="*/ 2106 w 2106"/>
                    <a:gd name="T1" fmla="*/ 1053 h 1053"/>
                    <a:gd name="T2" fmla="*/ 1053 w 2106"/>
                    <a:gd name="T3" fmla="*/ 0 h 1053"/>
                    <a:gd name="T4" fmla="*/ 0 w 2106"/>
                    <a:gd name="T5" fmla="*/ 1053 h 1053"/>
                    <a:gd name="T6" fmla="*/ 24 w 2106"/>
                    <a:gd name="T7" fmla="*/ 1053 h 1053"/>
                    <a:gd name="T8" fmla="*/ 326 w 2106"/>
                    <a:gd name="T9" fmla="*/ 325 h 1053"/>
                    <a:gd name="T10" fmla="*/ 1053 w 2106"/>
                    <a:gd name="T11" fmla="*/ 24 h 1053"/>
                    <a:gd name="T12" fmla="*/ 1781 w 2106"/>
                    <a:gd name="T13" fmla="*/ 325 h 1053"/>
                    <a:gd name="T14" fmla="*/ 2082 w 2106"/>
                    <a:gd name="T15" fmla="*/ 1053 h 1053"/>
                    <a:gd name="T16" fmla="*/ 2106 w 2106"/>
                    <a:gd name="T17" fmla="*/ 1053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06" h="1053">
                      <a:moveTo>
                        <a:pt x="2106" y="1053"/>
                      </a:moveTo>
                      <a:cubicBezTo>
                        <a:pt x="2106" y="471"/>
                        <a:pt x="1635" y="0"/>
                        <a:pt x="1053" y="0"/>
                      </a:cubicBezTo>
                      <a:cubicBezTo>
                        <a:pt x="472" y="0"/>
                        <a:pt x="0" y="471"/>
                        <a:pt x="0" y="1053"/>
                      </a:cubicBezTo>
                      <a:cubicBezTo>
                        <a:pt x="24" y="1053"/>
                        <a:pt x="24" y="1053"/>
                        <a:pt x="24" y="1053"/>
                      </a:cubicBezTo>
                      <a:cubicBezTo>
                        <a:pt x="24" y="769"/>
                        <a:pt x="140" y="512"/>
                        <a:pt x="326" y="325"/>
                      </a:cubicBezTo>
                      <a:cubicBezTo>
                        <a:pt x="512" y="139"/>
                        <a:pt x="769" y="24"/>
                        <a:pt x="1053" y="24"/>
                      </a:cubicBezTo>
                      <a:cubicBezTo>
                        <a:pt x="1337" y="24"/>
                        <a:pt x="1595" y="139"/>
                        <a:pt x="1781" y="325"/>
                      </a:cubicBezTo>
                      <a:cubicBezTo>
                        <a:pt x="1967" y="512"/>
                        <a:pt x="2082" y="769"/>
                        <a:pt x="2082" y="1053"/>
                      </a:cubicBezTo>
                      <a:lnTo>
                        <a:pt x="2106" y="1053"/>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9" name="Freeform 7"/>
                <p:cNvSpPr/>
                <p:nvPr/>
              </p:nvSpPr>
              <p:spPr bwMode="auto">
                <a:xfrm>
                  <a:off x="7218245" y="2392468"/>
                  <a:ext cx="3411229" cy="1623705"/>
                </a:xfrm>
                <a:custGeom>
                  <a:avLst/>
                  <a:gdLst>
                    <a:gd name="T0" fmla="*/ 1893 w 1893"/>
                    <a:gd name="T1" fmla="*/ 901 h 901"/>
                    <a:gd name="T2" fmla="*/ 946 w 1893"/>
                    <a:gd name="T3" fmla="*/ 0 h 901"/>
                    <a:gd name="T4" fmla="*/ 0 w 1893"/>
                    <a:gd name="T5" fmla="*/ 901 h 901"/>
                    <a:gd name="T6" fmla="*/ 4 w 1893"/>
                    <a:gd name="T7" fmla="*/ 901 h 901"/>
                    <a:gd name="T8" fmla="*/ 289 w 1893"/>
                    <a:gd name="T9" fmla="*/ 267 h 901"/>
                    <a:gd name="T10" fmla="*/ 946 w 1893"/>
                    <a:gd name="T11" fmla="*/ 4 h 901"/>
                    <a:gd name="T12" fmla="*/ 1603 w 1893"/>
                    <a:gd name="T13" fmla="*/ 267 h 901"/>
                    <a:gd name="T14" fmla="*/ 1889 w 1893"/>
                    <a:gd name="T15" fmla="*/ 901 h 901"/>
                    <a:gd name="T16" fmla="*/ 1893 w 1893"/>
                    <a:gd name="T17" fmla="*/ 901 h 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93" h="901">
                      <a:moveTo>
                        <a:pt x="1893" y="901"/>
                      </a:moveTo>
                      <a:cubicBezTo>
                        <a:pt x="1892" y="403"/>
                        <a:pt x="1444" y="0"/>
                        <a:pt x="946" y="0"/>
                      </a:cubicBezTo>
                      <a:cubicBezTo>
                        <a:pt x="449" y="0"/>
                        <a:pt x="0" y="403"/>
                        <a:pt x="0" y="901"/>
                      </a:cubicBezTo>
                      <a:cubicBezTo>
                        <a:pt x="4" y="901"/>
                        <a:pt x="4" y="901"/>
                        <a:pt x="4" y="901"/>
                      </a:cubicBezTo>
                      <a:cubicBezTo>
                        <a:pt x="4" y="653"/>
                        <a:pt x="116" y="429"/>
                        <a:pt x="289" y="267"/>
                      </a:cubicBezTo>
                      <a:cubicBezTo>
                        <a:pt x="463" y="104"/>
                        <a:pt x="699" y="4"/>
                        <a:pt x="946" y="4"/>
                      </a:cubicBezTo>
                      <a:cubicBezTo>
                        <a:pt x="1194" y="4"/>
                        <a:pt x="1430" y="104"/>
                        <a:pt x="1603" y="267"/>
                      </a:cubicBezTo>
                      <a:cubicBezTo>
                        <a:pt x="1777" y="429"/>
                        <a:pt x="1889" y="653"/>
                        <a:pt x="1889" y="901"/>
                      </a:cubicBezTo>
                      <a:lnTo>
                        <a:pt x="1893" y="901"/>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0" name="Freeform 8"/>
                <p:cNvSpPr>
                  <a:spLocks noEditPoints="1"/>
                </p:cNvSpPr>
                <p:nvPr/>
              </p:nvSpPr>
              <p:spPr bwMode="auto">
                <a:xfrm>
                  <a:off x="6859368" y="2117405"/>
                  <a:ext cx="4128982" cy="2173069"/>
                </a:xfrm>
                <a:custGeom>
                  <a:avLst/>
                  <a:gdLst>
                    <a:gd name="T0" fmla="*/ 6 w 2291"/>
                    <a:gd name="T1" fmla="*/ 1165 h 1206"/>
                    <a:gd name="T2" fmla="*/ 6 w 2291"/>
                    <a:gd name="T3" fmla="*/ 1080 h 1206"/>
                    <a:gd name="T4" fmla="*/ 16 w 2291"/>
                    <a:gd name="T5" fmla="*/ 1033 h 1206"/>
                    <a:gd name="T6" fmla="*/ 20 w 2291"/>
                    <a:gd name="T7" fmla="*/ 973 h 1206"/>
                    <a:gd name="T8" fmla="*/ 32 w 2291"/>
                    <a:gd name="T9" fmla="*/ 914 h 1206"/>
                    <a:gd name="T10" fmla="*/ 51 w 2291"/>
                    <a:gd name="T11" fmla="*/ 857 h 1206"/>
                    <a:gd name="T12" fmla="*/ 71 w 2291"/>
                    <a:gd name="T13" fmla="*/ 776 h 1206"/>
                    <a:gd name="T14" fmla="*/ 93 w 2291"/>
                    <a:gd name="T15" fmla="*/ 732 h 1206"/>
                    <a:gd name="T16" fmla="*/ 111 w 2291"/>
                    <a:gd name="T17" fmla="*/ 675 h 1206"/>
                    <a:gd name="T18" fmla="*/ 137 w 2291"/>
                    <a:gd name="T19" fmla="*/ 621 h 1206"/>
                    <a:gd name="T20" fmla="*/ 170 w 2291"/>
                    <a:gd name="T21" fmla="*/ 570 h 1206"/>
                    <a:gd name="T22" fmla="*/ 210 w 2291"/>
                    <a:gd name="T23" fmla="*/ 496 h 1206"/>
                    <a:gd name="T24" fmla="*/ 241 w 2291"/>
                    <a:gd name="T25" fmla="*/ 460 h 1206"/>
                    <a:gd name="T26" fmla="*/ 274 w 2291"/>
                    <a:gd name="T27" fmla="*/ 410 h 1206"/>
                    <a:gd name="T28" fmla="*/ 313 w 2291"/>
                    <a:gd name="T29" fmla="*/ 364 h 1206"/>
                    <a:gd name="T30" fmla="*/ 358 w 2291"/>
                    <a:gd name="T31" fmla="*/ 325 h 1206"/>
                    <a:gd name="T32" fmla="*/ 416 w 2291"/>
                    <a:gd name="T33" fmla="*/ 264 h 1206"/>
                    <a:gd name="T34" fmla="*/ 457 w 2291"/>
                    <a:gd name="T35" fmla="*/ 238 h 1206"/>
                    <a:gd name="T36" fmla="*/ 502 w 2291"/>
                    <a:gd name="T37" fmla="*/ 198 h 1206"/>
                    <a:gd name="T38" fmla="*/ 552 w 2291"/>
                    <a:gd name="T39" fmla="*/ 165 h 1206"/>
                    <a:gd name="T40" fmla="*/ 607 w 2291"/>
                    <a:gd name="T41" fmla="*/ 139 h 1206"/>
                    <a:gd name="T42" fmla="*/ 680 w 2291"/>
                    <a:gd name="T43" fmla="*/ 97 h 1206"/>
                    <a:gd name="T44" fmla="*/ 727 w 2291"/>
                    <a:gd name="T45" fmla="*/ 84 h 1206"/>
                    <a:gd name="T46" fmla="*/ 781 w 2291"/>
                    <a:gd name="T47" fmla="*/ 58 h 1206"/>
                    <a:gd name="T48" fmla="*/ 839 w 2291"/>
                    <a:gd name="T49" fmla="*/ 41 h 1206"/>
                    <a:gd name="T50" fmla="*/ 898 w 2291"/>
                    <a:gd name="T51" fmla="*/ 32 h 1206"/>
                    <a:gd name="T52" fmla="*/ 980 w 2291"/>
                    <a:gd name="T53" fmla="*/ 12 h 1206"/>
                    <a:gd name="T54" fmla="*/ 1028 w 2291"/>
                    <a:gd name="T55" fmla="*/ 11 h 1206"/>
                    <a:gd name="T56" fmla="*/ 1088 w 2291"/>
                    <a:gd name="T57" fmla="*/ 2 h 1206"/>
                    <a:gd name="T58" fmla="*/ 1145 w 2291"/>
                    <a:gd name="T59" fmla="*/ 6 h 1206"/>
                    <a:gd name="T60" fmla="*/ 1220 w 2291"/>
                    <a:gd name="T61" fmla="*/ 3 h 1206"/>
                    <a:gd name="T62" fmla="*/ 1267 w 2291"/>
                    <a:gd name="T63" fmla="*/ 12 h 1206"/>
                    <a:gd name="T64" fmla="*/ 1327 w 2291"/>
                    <a:gd name="T65" fmla="*/ 14 h 1206"/>
                    <a:gd name="T66" fmla="*/ 1387 w 2291"/>
                    <a:gd name="T67" fmla="*/ 25 h 1206"/>
                    <a:gd name="T68" fmla="*/ 1444 w 2291"/>
                    <a:gd name="T69" fmla="*/ 44 h 1206"/>
                    <a:gd name="T70" fmla="*/ 1525 w 2291"/>
                    <a:gd name="T71" fmla="*/ 64 h 1206"/>
                    <a:gd name="T72" fmla="*/ 1569 w 2291"/>
                    <a:gd name="T73" fmla="*/ 85 h 1206"/>
                    <a:gd name="T74" fmla="*/ 1626 w 2291"/>
                    <a:gd name="T75" fmla="*/ 104 h 1206"/>
                    <a:gd name="T76" fmla="*/ 1680 w 2291"/>
                    <a:gd name="T77" fmla="*/ 131 h 1206"/>
                    <a:gd name="T78" fmla="*/ 1729 w 2291"/>
                    <a:gd name="T79" fmla="*/ 165 h 1206"/>
                    <a:gd name="T80" fmla="*/ 1802 w 2291"/>
                    <a:gd name="T81" fmla="*/ 207 h 1206"/>
                    <a:gd name="T82" fmla="*/ 1837 w 2291"/>
                    <a:gd name="T83" fmla="*/ 240 h 1206"/>
                    <a:gd name="T84" fmla="*/ 1886 w 2291"/>
                    <a:gd name="T85" fmla="*/ 274 h 1206"/>
                    <a:gd name="T86" fmla="*/ 1930 w 2291"/>
                    <a:gd name="T87" fmla="*/ 315 h 1206"/>
                    <a:gd name="T88" fmla="*/ 1968 w 2291"/>
                    <a:gd name="T89" fmla="*/ 362 h 1206"/>
                    <a:gd name="T90" fmla="*/ 2027 w 2291"/>
                    <a:gd name="T91" fmla="*/ 422 h 1206"/>
                    <a:gd name="T92" fmla="*/ 2052 w 2291"/>
                    <a:gd name="T93" fmla="*/ 464 h 1206"/>
                    <a:gd name="T94" fmla="*/ 2090 w 2291"/>
                    <a:gd name="T95" fmla="*/ 511 h 1206"/>
                    <a:gd name="T96" fmla="*/ 2122 w 2291"/>
                    <a:gd name="T97" fmla="*/ 562 h 1206"/>
                    <a:gd name="T98" fmla="*/ 2146 w 2291"/>
                    <a:gd name="T99" fmla="*/ 617 h 1206"/>
                    <a:gd name="T100" fmla="*/ 2187 w 2291"/>
                    <a:gd name="T101" fmla="*/ 691 h 1206"/>
                    <a:gd name="T102" fmla="*/ 2200 w 2291"/>
                    <a:gd name="T103" fmla="*/ 737 h 1206"/>
                    <a:gd name="T104" fmla="*/ 2225 w 2291"/>
                    <a:gd name="T105" fmla="*/ 792 h 1206"/>
                    <a:gd name="T106" fmla="*/ 2243 w 2291"/>
                    <a:gd name="T107" fmla="*/ 850 h 1206"/>
                    <a:gd name="T108" fmla="*/ 2252 w 2291"/>
                    <a:gd name="T109" fmla="*/ 909 h 1206"/>
                    <a:gd name="T110" fmla="*/ 2274 w 2291"/>
                    <a:gd name="T111" fmla="*/ 991 h 1206"/>
                    <a:gd name="T112" fmla="*/ 2275 w 2291"/>
                    <a:gd name="T113" fmla="*/ 1039 h 1206"/>
                    <a:gd name="T114" fmla="*/ 2287 w 2291"/>
                    <a:gd name="T115" fmla="*/ 1098 h 1206"/>
                    <a:gd name="T116" fmla="*/ 2290 w 2291"/>
                    <a:gd name="T117" fmla="*/ 1158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91" h="1206">
                      <a:moveTo>
                        <a:pt x="0" y="1200"/>
                      </a:moveTo>
                      <a:cubicBezTo>
                        <a:pt x="0" y="1202"/>
                        <a:pt x="0" y="1204"/>
                        <a:pt x="0" y="1206"/>
                      </a:cubicBezTo>
                      <a:cubicBezTo>
                        <a:pt x="5" y="1206"/>
                        <a:pt x="5" y="1206"/>
                        <a:pt x="5" y="1206"/>
                      </a:cubicBezTo>
                      <a:cubicBezTo>
                        <a:pt x="5" y="1204"/>
                        <a:pt x="5" y="1202"/>
                        <a:pt x="5" y="1201"/>
                      </a:cubicBezTo>
                      <a:lnTo>
                        <a:pt x="0" y="1200"/>
                      </a:lnTo>
                      <a:close/>
                      <a:moveTo>
                        <a:pt x="0" y="1176"/>
                      </a:moveTo>
                      <a:cubicBezTo>
                        <a:pt x="0" y="1180"/>
                        <a:pt x="0" y="1184"/>
                        <a:pt x="0" y="1188"/>
                      </a:cubicBezTo>
                      <a:cubicBezTo>
                        <a:pt x="5" y="1189"/>
                        <a:pt x="5" y="1189"/>
                        <a:pt x="5" y="1189"/>
                      </a:cubicBezTo>
                      <a:cubicBezTo>
                        <a:pt x="5" y="1185"/>
                        <a:pt x="5" y="1181"/>
                        <a:pt x="5" y="1177"/>
                      </a:cubicBezTo>
                      <a:lnTo>
                        <a:pt x="0" y="1176"/>
                      </a:lnTo>
                      <a:close/>
                      <a:moveTo>
                        <a:pt x="1" y="1152"/>
                      </a:moveTo>
                      <a:cubicBezTo>
                        <a:pt x="1" y="1156"/>
                        <a:pt x="1" y="1160"/>
                        <a:pt x="0" y="1164"/>
                      </a:cubicBezTo>
                      <a:cubicBezTo>
                        <a:pt x="6" y="1165"/>
                        <a:pt x="6" y="1165"/>
                        <a:pt x="6" y="1165"/>
                      </a:cubicBezTo>
                      <a:cubicBezTo>
                        <a:pt x="6" y="1161"/>
                        <a:pt x="6" y="1157"/>
                        <a:pt x="6" y="1153"/>
                      </a:cubicBezTo>
                      <a:cubicBezTo>
                        <a:pt x="1" y="1152"/>
                        <a:pt x="1" y="1152"/>
                        <a:pt x="1" y="1152"/>
                      </a:cubicBezTo>
                      <a:close/>
                      <a:moveTo>
                        <a:pt x="2" y="1128"/>
                      </a:moveTo>
                      <a:cubicBezTo>
                        <a:pt x="2" y="1132"/>
                        <a:pt x="2" y="1136"/>
                        <a:pt x="1" y="1140"/>
                      </a:cubicBezTo>
                      <a:cubicBezTo>
                        <a:pt x="7" y="1141"/>
                        <a:pt x="7" y="1141"/>
                        <a:pt x="7" y="1141"/>
                      </a:cubicBezTo>
                      <a:cubicBezTo>
                        <a:pt x="7" y="1137"/>
                        <a:pt x="7" y="1133"/>
                        <a:pt x="7" y="1129"/>
                      </a:cubicBezTo>
                      <a:lnTo>
                        <a:pt x="2" y="1128"/>
                      </a:lnTo>
                      <a:close/>
                      <a:moveTo>
                        <a:pt x="4" y="1104"/>
                      </a:moveTo>
                      <a:cubicBezTo>
                        <a:pt x="3" y="1108"/>
                        <a:pt x="3" y="1112"/>
                        <a:pt x="3" y="1116"/>
                      </a:cubicBezTo>
                      <a:cubicBezTo>
                        <a:pt x="8" y="1117"/>
                        <a:pt x="8" y="1117"/>
                        <a:pt x="8" y="1117"/>
                      </a:cubicBezTo>
                      <a:cubicBezTo>
                        <a:pt x="8" y="1113"/>
                        <a:pt x="9" y="1109"/>
                        <a:pt x="9" y="1105"/>
                      </a:cubicBezTo>
                      <a:lnTo>
                        <a:pt x="4" y="1104"/>
                      </a:lnTo>
                      <a:close/>
                      <a:moveTo>
                        <a:pt x="6" y="1080"/>
                      </a:moveTo>
                      <a:cubicBezTo>
                        <a:pt x="5" y="1084"/>
                        <a:pt x="5" y="1088"/>
                        <a:pt x="5" y="1092"/>
                      </a:cubicBezTo>
                      <a:cubicBezTo>
                        <a:pt x="10" y="1093"/>
                        <a:pt x="10" y="1093"/>
                        <a:pt x="10" y="1093"/>
                      </a:cubicBezTo>
                      <a:cubicBezTo>
                        <a:pt x="10" y="1089"/>
                        <a:pt x="11" y="1085"/>
                        <a:pt x="11" y="1081"/>
                      </a:cubicBezTo>
                      <a:lnTo>
                        <a:pt x="6" y="1080"/>
                      </a:lnTo>
                      <a:close/>
                      <a:moveTo>
                        <a:pt x="8" y="1057"/>
                      </a:moveTo>
                      <a:cubicBezTo>
                        <a:pt x="8" y="1061"/>
                        <a:pt x="7" y="1065"/>
                        <a:pt x="7" y="1069"/>
                      </a:cubicBezTo>
                      <a:cubicBezTo>
                        <a:pt x="12" y="1069"/>
                        <a:pt x="12" y="1069"/>
                        <a:pt x="12" y="1069"/>
                      </a:cubicBezTo>
                      <a:cubicBezTo>
                        <a:pt x="12" y="1065"/>
                        <a:pt x="13" y="1061"/>
                        <a:pt x="13" y="1057"/>
                      </a:cubicBezTo>
                      <a:lnTo>
                        <a:pt x="8" y="1057"/>
                      </a:lnTo>
                      <a:close/>
                      <a:moveTo>
                        <a:pt x="11" y="1033"/>
                      </a:moveTo>
                      <a:cubicBezTo>
                        <a:pt x="10" y="1037"/>
                        <a:pt x="10" y="1041"/>
                        <a:pt x="9" y="1045"/>
                      </a:cubicBezTo>
                      <a:cubicBezTo>
                        <a:pt x="15" y="1045"/>
                        <a:pt x="15" y="1045"/>
                        <a:pt x="15" y="1045"/>
                      </a:cubicBezTo>
                      <a:cubicBezTo>
                        <a:pt x="15" y="1041"/>
                        <a:pt x="16" y="1037"/>
                        <a:pt x="16" y="1033"/>
                      </a:cubicBezTo>
                      <a:lnTo>
                        <a:pt x="11" y="1033"/>
                      </a:lnTo>
                      <a:close/>
                      <a:moveTo>
                        <a:pt x="14" y="1009"/>
                      </a:moveTo>
                      <a:cubicBezTo>
                        <a:pt x="14" y="1013"/>
                        <a:pt x="13" y="1017"/>
                        <a:pt x="12" y="1021"/>
                      </a:cubicBezTo>
                      <a:cubicBezTo>
                        <a:pt x="18" y="1022"/>
                        <a:pt x="18" y="1022"/>
                        <a:pt x="18" y="1022"/>
                      </a:cubicBezTo>
                      <a:cubicBezTo>
                        <a:pt x="18" y="1018"/>
                        <a:pt x="19" y="1014"/>
                        <a:pt x="19" y="1010"/>
                      </a:cubicBezTo>
                      <a:lnTo>
                        <a:pt x="14" y="1009"/>
                      </a:lnTo>
                      <a:close/>
                      <a:moveTo>
                        <a:pt x="18" y="985"/>
                      </a:moveTo>
                      <a:cubicBezTo>
                        <a:pt x="17" y="989"/>
                        <a:pt x="17" y="993"/>
                        <a:pt x="16" y="997"/>
                      </a:cubicBezTo>
                      <a:cubicBezTo>
                        <a:pt x="21" y="998"/>
                        <a:pt x="21" y="998"/>
                        <a:pt x="21" y="998"/>
                      </a:cubicBezTo>
                      <a:cubicBezTo>
                        <a:pt x="22" y="994"/>
                        <a:pt x="22" y="990"/>
                        <a:pt x="23" y="986"/>
                      </a:cubicBezTo>
                      <a:lnTo>
                        <a:pt x="18" y="985"/>
                      </a:lnTo>
                      <a:close/>
                      <a:moveTo>
                        <a:pt x="22" y="961"/>
                      </a:moveTo>
                      <a:cubicBezTo>
                        <a:pt x="21" y="965"/>
                        <a:pt x="21" y="969"/>
                        <a:pt x="20" y="973"/>
                      </a:cubicBezTo>
                      <a:cubicBezTo>
                        <a:pt x="25" y="974"/>
                        <a:pt x="25" y="974"/>
                        <a:pt x="25" y="974"/>
                      </a:cubicBezTo>
                      <a:cubicBezTo>
                        <a:pt x="26" y="970"/>
                        <a:pt x="27" y="966"/>
                        <a:pt x="27" y="962"/>
                      </a:cubicBezTo>
                      <a:lnTo>
                        <a:pt x="22" y="961"/>
                      </a:lnTo>
                      <a:close/>
                      <a:moveTo>
                        <a:pt x="27" y="938"/>
                      </a:moveTo>
                      <a:cubicBezTo>
                        <a:pt x="26" y="942"/>
                        <a:pt x="25" y="946"/>
                        <a:pt x="24" y="950"/>
                      </a:cubicBezTo>
                      <a:cubicBezTo>
                        <a:pt x="30" y="951"/>
                        <a:pt x="30" y="951"/>
                        <a:pt x="30" y="951"/>
                      </a:cubicBezTo>
                      <a:cubicBezTo>
                        <a:pt x="30" y="947"/>
                        <a:pt x="31" y="943"/>
                        <a:pt x="32" y="939"/>
                      </a:cubicBezTo>
                      <a:lnTo>
                        <a:pt x="27" y="938"/>
                      </a:lnTo>
                      <a:close/>
                      <a:moveTo>
                        <a:pt x="32" y="914"/>
                      </a:moveTo>
                      <a:cubicBezTo>
                        <a:pt x="31" y="918"/>
                        <a:pt x="30" y="922"/>
                        <a:pt x="29" y="926"/>
                      </a:cubicBezTo>
                      <a:cubicBezTo>
                        <a:pt x="34" y="927"/>
                        <a:pt x="34" y="927"/>
                        <a:pt x="34" y="927"/>
                      </a:cubicBezTo>
                      <a:cubicBezTo>
                        <a:pt x="35" y="923"/>
                        <a:pt x="36" y="919"/>
                        <a:pt x="37" y="915"/>
                      </a:cubicBezTo>
                      <a:lnTo>
                        <a:pt x="32" y="914"/>
                      </a:lnTo>
                      <a:close/>
                      <a:moveTo>
                        <a:pt x="37" y="891"/>
                      </a:moveTo>
                      <a:cubicBezTo>
                        <a:pt x="36" y="895"/>
                        <a:pt x="35" y="899"/>
                        <a:pt x="34" y="903"/>
                      </a:cubicBezTo>
                      <a:cubicBezTo>
                        <a:pt x="40" y="904"/>
                        <a:pt x="40" y="904"/>
                        <a:pt x="40" y="904"/>
                      </a:cubicBezTo>
                      <a:cubicBezTo>
                        <a:pt x="40" y="900"/>
                        <a:pt x="41" y="896"/>
                        <a:pt x="42" y="892"/>
                      </a:cubicBezTo>
                      <a:lnTo>
                        <a:pt x="37" y="891"/>
                      </a:lnTo>
                      <a:close/>
                      <a:moveTo>
                        <a:pt x="43" y="868"/>
                      </a:moveTo>
                      <a:cubicBezTo>
                        <a:pt x="42" y="871"/>
                        <a:pt x="41" y="875"/>
                        <a:pt x="40" y="879"/>
                      </a:cubicBezTo>
                      <a:cubicBezTo>
                        <a:pt x="45" y="881"/>
                        <a:pt x="45" y="881"/>
                        <a:pt x="45" y="881"/>
                      </a:cubicBezTo>
                      <a:cubicBezTo>
                        <a:pt x="46" y="877"/>
                        <a:pt x="47" y="873"/>
                        <a:pt x="48" y="869"/>
                      </a:cubicBezTo>
                      <a:lnTo>
                        <a:pt x="43" y="868"/>
                      </a:lnTo>
                      <a:close/>
                      <a:moveTo>
                        <a:pt x="49" y="844"/>
                      </a:moveTo>
                      <a:cubicBezTo>
                        <a:pt x="48" y="848"/>
                        <a:pt x="47" y="852"/>
                        <a:pt x="46" y="856"/>
                      </a:cubicBezTo>
                      <a:cubicBezTo>
                        <a:pt x="51" y="857"/>
                        <a:pt x="51" y="857"/>
                        <a:pt x="51" y="857"/>
                      </a:cubicBezTo>
                      <a:cubicBezTo>
                        <a:pt x="52" y="854"/>
                        <a:pt x="53" y="850"/>
                        <a:pt x="54" y="846"/>
                      </a:cubicBezTo>
                      <a:lnTo>
                        <a:pt x="49" y="844"/>
                      </a:lnTo>
                      <a:close/>
                      <a:moveTo>
                        <a:pt x="56" y="821"/>
                      </a:moveTo>
                      <a:cubicBezTo>
                        <a:pt x="55" y="825"/>
                        <a:pt x="54" y="829"/>
                        <a:pt x="53" y="833"/>
                      </a:cubicBezTo>
                      <a:cubicBezTo>
                        <a:pt x="58" y="834"/>
                        <a:pt x="58" y="834"/>
                        <a:pt x="58" y="834"/>
                      </a:cubicBezTo>
                      <a:cubicBezTo>
                        <a:pt x="59" y="831"/>
                        <a:pt x="60" y="827"/>
                        <a:pt x="61" y="823"/>
                      </a:cubicBezTo>
                      <a:lnTo>
                        <a:pt x="56" y="821"/>
                      </a:lnTo>
                      <a:close/>
                      <a:moveTo>
                        <a:pt x="63" y="798"/>
                      </a:moveTo>
                      <a:cubicBezTo>
                        <a:pt x="62" y="802"/>
                        <a:pt x="61" y="806"/>
                        <a:pt x="60" y="810"/>
                      </a:cubicBezTo>
                      <a:cubicBezTo>
                        <a:pt x="65" y="811"/>
                        <a:pt x="65" y="811"/>
                        <a:pt x="65" y="811"/>
                      </a:cubicBezTo>
                      <a:cubicBezTo>
                        <a:pt x="66" y="808"/>
                        <a:pt x="67" y="804"/>
                        <a:pt x="68" y="800"/>
                      </a:cubicBezTo>
                      <a:cubicBezTo>
                        <a:pt x="63" y="798"/>
                        <a:pt x="63" y="798"/>
                        <a:pt x="63" y="798"/>
                      </a:cubicBezTo>
                      <a:close/>
                      <a:moveTo>
                        <a:pt x="71" y="776"/>
                      </a:moveTo>
                      <a:cubicBezTo>
                        <a:pt x="70" y="779"/>
                        <a:pt x="68" y="783"/>
                        <a:pt x="67" y="787"/>
                      </a:cubicBezTo>
                      <a:cubicBezTo>
                        <a:pt x="72" y="789"/>
                        <a:pt x="72" y="789"/>
                        <a:pt x="72" y="789"/>
                      </a:cubicBezTo>
                      <a:cubicBezTo>
                        <a:pt x="73" y="785"/>
                        <a:pt x="75" y="781"/>
                        <a:pt x="76" y="777"/>
                      </a:cubicBezTo>
                      <a:lnTo>
                        <a:pt x="71" y="776"/>
                      </a:lnTo>
                      <a:close/>
                      <a:moveTo>
                        <a:pt x="79" y="753"/>
                      </a:moveTo>
                      <a:cubicBezTo>
                        <a:pt x="78" y="757"/>
                        <a:pt x="76" y="760"/>
                        <a:pt x="75" y="764"/>
                      </a:cubicBezTo>
                      <a:cubicBezTo>
                        <a:pt x="80" y="766"/>
                        <a:pt x="80" y="766"/>
                        <a:pt x="80" y="766"/>
                      </a:cubicBezTo>
                      <a:cubicBezTo>
                        <a:pt x="81" y="762"/>
                        <a:pt x="83" y="759"/>
                        <a:pt x="84" y="755"/>
                      </a:cubicBezTo>
                      <a:lnTo>
                        <a:pt x="79" y="753"/>
                      </a:lnTo>
                      <a:close/>
                      <a:moveTo>
                        <a:pt x="88" y="730"/>
                      </a:moveTo>
                      <a:cubicBezTo>
                        <a:pt x="86" y="734"/>
                        <a:pt x="85" y="738"/>
                        <a:pt x="83" y="742"/>
                      </a:cubicBezTo>
                      <a:cubicBezTo>
                        <a:pt x="88" y="744"/>
                        <a:pt x="88" y="744"/>
                        <a:pt x="88" y="744"/>
                      </a:cubicBezTo>
                      <a:cubicBezTo>
                        <a:pt x="90" y="740"/>
                        <a:pt x="91" y="736"/>
                        <a:pt x="93" y="732"/>
                      </a:cubicBezTo>
                      <a:lnTo>
                        <a:pt x="88" y="730"/>
                      </a:lnTo>
                      <a:close/>
                      <a:moveTo>
                        <a:pt x="97" y="708"/>
                      </a:moveTo>
                      <a:cubicBezTo>
                        <a:pt x="95" y="712"/>
                        <a:pt x="94" y="716"/>
                        <a:pt x="92" y="719"/>
                      </a:cubicBezTo>
                      <a:cubicBezTo>
                        <a:pt x="97" y="721"/>
                        <a:pt x="97" y="721"/>
                        <a:pt x="97" y="721"/>
                      </a:cubicBezTo>
                      <a:cubicBezTo>
                        <a:pt x="98" y="718"/>
                        <a:pt x="100" y="714"/>
                        <a:pt x="101" y="710"/>
                      </a:cubicBezTo>
                      <a:lnTo>
                        <a:pt x="97" y="708"/>
                      </a:lnTo>
                      <a:close/>
                      <a:moveTo>
                        <a:pt x="106" y="686"/>
                      </a:moveTo>
                      <a:cubicBezTo>
                        <a:pt x="104" y="690"/>
                        <a:pt x="103" y="693"/>
                        <a:pt x="101" y="697"/>
                      </a:cubicBezTo>
                      <a:cubicBezTo>
                        <a:pt x="106" y="699"/>
                        <a:pt x="106" y="699"/>
                        <a:pt x="106" y="699"/>
                      </a:cubicBezTo>
                      <a:cubicBezTo>
                        <a:pt x="108" y="695"/>
                        <a:pt x="109" y="692"/>
                        <a:pt x="111" y="688"/>
                      </a:cubicBezTo>
                      <a:lnTo>
                        <a:pt x="106" y="686"/>
                      </a:lnTo>
                      <a:close/>
                      <a:moveTo>
                        <a:pt x="116" y="664"/>
                      </a:moveTo>
                      <a:cubicBezTo>
                        <a:pt x="114" y="668"/>
                        <a:pt x="112" y="671"/>
                        <a:pt x="111" y="675"/>
                      </a:cubicBezTo>
                      <a:cubicBezTo>
                        <a:pt x="116" y="677"/>
                        <a:pt x="116" y="677"/>
                        <a:pt x="116" y="677"/>
                      </a:cubicBezTo>
                      <a:cubicBezTo>
                        <a:pt x="117" y="674"/>
                        <a:pt x="119" y="670"/>
                        <a:pt x="121" y="666"/>
                      </a:cubicBezTo>
                      <a:cubicBezTo>
                        <a:pt x="116" y="664"/>
                        <a:pt x="116" y="664"/>
                        <a:pt x="116" y="664"/>
                      </a:cubicBezTo>
                      <a:close/>
                      <a:moveTo>
                        <a:pt x="126" y="642"/>
                      </a:moveTo>
                      <a:cubicBezTo>
                        <a:pt x="124" y="646"/>
                        <a:pt x="123" y="649"/>
                        <a:pt x="121" y="653"/>
                      </a:cubicBezTo>
                      <a:cubicBezTo>
                        <a:pt x="126" y="655"/>
                        <a:pt x="126" y="655"/>
                        <a:pt x="126" y="655"/>
                      </a:cubicBezTo>
                      <a:cubicBezTo>
                        <a:pt x="127" y="652"/>
                        <a:pt x="129" y="648"/>
                        <a:pt x="131" y="645"/>
                      </a:cubicBezTo>
                      <a:lnTo>
                        <a:pt x="126" y="642"/>
                      </a:lnTo>
                      <a:close/>
                      <a:moveTo>
                        <a:pt x="137" y="621"/>
                      </a:moveTo>
                      <a:cubicBezTo>
                        <a:pt x="135" y="624"/>
                        <a:pt x="133" y="628"/>
                        <a:pt x="131" y="631"/>
                      </a:cubicBezTo>
                      <a:cubicBezTo>
                        <a:pt x="136" y="634"/>
                        <a:pt x="136" y="634"/>
                        <a:pt x="136" y="634"/>
                      </a:cubicBezTo>
                      <a:cubicBezTo>
                        <a:pt x="138" y="630"/>
                        <a:pt x="140" y="627"/>
                        <a:pt x="141" y="623"/>
                      </a:cubicBezTo>
                      <a:lnTo>
                        <a:pt x="137" y="621"/>
                      </a:lnTo>
                      <a:close/>
                      <a:moveTo>
                        <a:pt x="148" y="599"/>
                      </a:moveTo>
                      <a:cubicBezTo>
                        <a:pt x="146" y="603"/>
                        <a:pt x="144" y="606"/>
                        <a:pt x="142" y="610"/>
                      </a:cubicBezTo>
                      <a:cubicBezTo>
                        <a:pt x="147" y="612"/>
                        <a:pt x="147" y="612"/>
                        <a:pt x="147" y="612"/>
                      </a:cubicBezTo>
                      <a:cubicBezTo>
                        <a:pt x="149" y="609"/>
                        <a:pt x="151" y="605"/>
                        <a:pt x="153" y="602"/>
                      </a:cubicBezTo>
                      <a:lnTo>
                        <a:pt x="148" y="599"/>
                      </a:lnTo>
                      <a:close/>
                      <a:moveTo>
                        <a:pt x="159" y="578"/>
                      </a:moveTo>
                      <a:cubicBezTo>
                        <a:pt x="157" y="582"/>
                        <a:pt x="155" y="585"/>
                        <a:pt x="153" y="589"/>
                      </a:cubicBezTo>
                      <a:cubicBezTo>
                        <a:pt x="158" y="591"/>
                        <a:pt x="158" y="591"/>
                        <a:pt x="158" y="591"/>
                      </a:cubicBezTo>
                      <a:cubicBezTo>
                        <a:pt x="160" y="588"/>
                        <a:pt x="162" y="584"/>
                        <a:pt x="164" y="581"/>
                      </a:cubicBezTo>
                      <a:lnTo>
                        <a:pt x="159" y="578"/>
                      </a:lnTo>
                      <a:close/>
                      <a:moveTo>
                        <a:pt x="171" y="557"/>
                      </a:moveTo>
                      <a:cubicBezTo>
                        <a:pt x="169" y="561"/>
                        <a:pt x="167" y="564"/>
                        <a:pt x="165" y="568"/>
                      </a:cubicBezTo>
                      <a:cubicBezTo>
                        <a:pt x="170" y="570"/>
                        <a:pt x="170" y="570"/>
                        <a:pt x="170" y="570"/>
                      </a:cubicBezTo>
                      <a:cubicBezTo>
                        <a:pt x="172" y="567"/>
                        <a:pt x="174" y="564"/>
                        <a:pt x="176" y="560"/>
                      </a:cubicBezTo>
                      <a:lnTo>
                        <a:pt x="171" y="557"/>
                      </a:lnTo>
                      <a:close/>
                      <a:moveTo>
                        <a:pt x="184" y="537"/>
                      </a:moveTo>
                      <a:cubicBezTo>
                        <a:pt x="182" y="540"/>
                        <a:pt x="179" y="544"/>
                        <a:pt x="177" y="547"/>
                      </a:cubicBezTo>
                      <a:cubicBezTo>
                        <a:pt x="182" y="550"/>
                        <a:pt x="182" y="550"/>
                        <a:pt x="182" y="550"/>
                      </a:cubicBezTo>
                      <a:cubicBezTo>
                        <a:pt x="184" y="546"/>
                        <a:pt x="186" y="543"/>
                        <a:pt x="188" y="540"/>
                      </a:cubicBezTo>
                      <a:lnTo>
                        <a:pt x="184" y="537"/>
                      </a:lnTo>
                      <a:close/>
                      <a:moveTo>
                        <a:pt x="196" y="516"/>
                      </a:moveTo>
                      <a:cubicBezTo>
                        <a:pt x="194" y="520"/>
                        <a:pt x="192" y="523"/>
                        <a:pt x="190" y="527"/>
                      </a:cubicBezTo>
                      <a:cubicBezTo>
                        <a:pt x="195" y="529"/>
                        <a:pt x="195" y="529"/>
                        <a:pt x="195" y="529"/>
                      </a:cubicBezTo>
                      <a:cubicBezTo>
                        <a:pt x="197" y="526"/>
                        <a:pt x="199" y="523"/>
                        <a:pt x="201" y="519"/>
                      </a:cubicBezTo>
                      <a:lnTo>
                        <a:pt x="196" y="516"/>
                      </a:lnTo>
                      <a:close/>
                      <a:moveTo>
                        <a:pt x="210" y="496"/>
                      </a:moveTo>
                      <a:cubicBezTo>
                        <a:pt x="207" y="500"/>
                        <a:pt x="205" y="503"/>
                        <a:pt x="203" y="506"/>
                      </a:cubicBezTo>
                      <a:cubicBezTo>
                        <a:pt x="207" y="509"/>
                        <a:pt x="207" y="509"/>
                        <a:pt x="207" y="509"/>
                      </a:cubicBezTo>
                      <a:cubicBezTo>
                        <a:pt x="210" y="506"/>
                        <a:pt x="212" y="503"/>
                        <a:pt x="214" y="499"/>
                      </a:cubicBezTo>
                      <a:lnTo>
                        <a:pt x="210" y="496"/>
                      </a:lnTo>
                      <a:close/>
                      <a:moveTo>
                        <a:pt x="223" y="477"/>
                      </a:moveTo>
                      <a:cubicBezTo>
                        <a:pt x="221" y="480"/>
                        <a:pt x="219" y="483"/>
                        <a:pt x="216" y="486"/>
                      </a:cubicBezTo>
                      <a:cubicBezTo>
                        <a:pt x="221" y="490"/>
                        <a:pt x="221" y="490"/>
                        <a:pt x="221" y="490"/>
                      </a:cubicBezTo>
                      <a:cubicBezTo>
                        <a:pt x="223" y="486"/>
                        <a:pt x="225" y="483"/>
                        <a:pt x="228" y="480"/>
                      </a:cubicBezTo>
                      <a:lnTo>
                        <a:pt x="223" y="477"/>
                      </a:lnTo>
                      <a:close/>
                      <a:moveTo>
                        <a:pt x="237" y="457"/>
                      </a:moveTo>
                      <a:cubicBezTo>
                        <a:pt x="235" y="460"/>
                        <a:pt x="232" y="464"/>
                        <a:pt x="230" y="467"/>
                      </a:cubicBezTo>
                      <a:cubicBezTo>
                        <a:pt x="234" y="470"/>
                        <a:pt x="234" y="470"/>
                        <a:pt x="234" y="470"/>
                      </a:cubicBezTo>
                      <a:cubicBezTo>
                        <a:pt x="237" y="467"/>
                        <a:pt x="239" y="464"/>
                        <a:pt x="241" y="460"/>
                      </a:cubicBezTo>
                      <a:lnTo>
                        <a:pt x="237" y="457"/>
                      </a:lnTo>
                      <a:close/>
                      <a:moveTo>
                        <a:pt x="251" y="438"/>
                      </a:moveTo>
                      <a:cubicBezTo>
                        <a:pt x="249" y="441"/>
                        <a:pt x="247" y="444"/>
                        <a:pt x="244" y="448"/>
                      </a:cubicBezTo>
                      <a:cubicBezTo>
                        <a:pt x="249" y="451"/>
                        <a:pt x="249" y="451"/>
                        <a:pt x="249" y="451"/>
                      </a:cubicBezTo>
                      <a:cubicBezTo>
                        <a:pt x="251" y="448"/>
                        <a:pt x="253" y="444"/>
                        <a:pt x="256" y="441"/>
                      </a:cubicBezTo>
                      <a:lnTo>
                        <a:pt x="251" y="438"/>
                      </a:lnTo>
                      <a:close/>
                      <a:moveTo>
                        <a:pt x="266" y="419"/>
                      </a:moveTo>
                      <a:cubicBezTo>
                        <a:pt x="264" y="422"/>
                        <a:pt x="261" y="425"/>
                        <a:pt x="259" y="429"/>
                      </a:cubicBezTo>
                      <a:cubicBezTo>
                        <a:pt x="263" y="432"/>
                        <a:pt x="263" y="432"/>
                        <a:pt x="263" y="432"/>
                      </a:cubicBezTo>
                      <a:cubicBezTo>
                        <a:pt x="265" y="429"/>
                        <a:pt x="268" y="426"/>
                        <a:pt x="270" y="422"/>
                      </a:cubicBezTo>
                      <a:lnTo>
                        <a:pt x="266" y="419"/>
                      </a:lnTo>
                      <a:close/>
                      <a:moveTo>
                        <a:pt x="281" y="401"/>
                      </a:moveTo>
                      <a:cubicBezTo>
                        <a:pt x="279" y="404"/>
                        <a:pt x="276" y="407"/>
                        <a:pt x="274" y="410"/>
                      </a:cubicBezTo>
                      <a:cubicBezTo>
                        <a:pt x="278" y="413"/>
                        <a:pt x="278" y="413"/>
                        <a:pt x="278" y="413"/>
                      </a:cubicBezTo>
                      <a:cubicBezTo>
                        <a:pt x="280" y="410"/>
                        <a:pt x="283" y="407"/>
                        <a:pt x="285" y="404"/>
                      </a:cubicBezTo>
                      <a:lnTo>
                        <a:pt x="281" y="401"/>
                      </a:lnTo>
                      <a:close/>
                      <a:moveTo>
                        <a:pt x="297" y="382"/>
                      </a:moveTo>
                      <a:cubicBezTo>
                        <a:pt x="294" y="385"/>
                        <a:pt x="292" y="388"/>
                        <a:pt x="289" y="391"/>
                      </a:cubicBezTo>
                      <a:cubicBezTo>
                        <a:pt x="293" y="395"/>
                        <a:pt x="293" y="395"/>
                        <a:pt x="293" y="395"/>
                      </a:cubicBezTo>
                      <a:cubicBezTo>
                        <a:pt x="296" y="392"/>
                        <a:pt x="298" y="389"/>
                        <a:pt x="301" y="386"/>
                      </a:cubicBezTo>
                      <a:lnTo>
                        <a:pt x="297" y="382"/>
                      </a:lnTo>
                      <a:close/>
                      <a:moveTo>
                        <a:pt x="313" y="364"/>
                      </a:moveTo>
                      <a:cubicBezTo>
                        <a:pt x="310" y="367"/>
                        <a:pt x="307" y="370"/>
                        <a:pt x="305" y="373"/>
                      </a:cubicBezTo>
                      <a:cubicBezTo>
                        <a:pt x="309" y="377"/>
                        <a:pt x="309" y="377"/>
                        <a:pt x="309" y="377"/>
                      </a:cubicBezTo>
                      <a:cubicBezTo>
                        <a:pt x="311" y="374"/>
                        <a:pt x="314" y="371"/>
                        <a:pt x="317" y="368"/>
                      </a:cubicBezTo>
                      <a:lnTo>
                        <a:pt x="313" y="364"/>
                      </a:lnTo>
                      <a:close/>
                      <a:moveTo>
                        <a:pt x="329" y="347"/>
                      </a:moveTo>
                      <a:cubicBezTo>
                        <a:pt x="326" y="350"/>
                        <a:pt x="324" y="353"/>
                        <a:pt x="321" y="355"/>
                      </a:cubicBezTo>
                      <a:cubicBezTo>
                        <a:pt x="325" y="359"/>
                        <a:pt x="325" y="359"/>
                        <a:pt x="325" y="359"/>
                      </a:cubicBezTo>
                      <a:cubicBezTo>
                        <a:pt x="328" y="356"/>
                        <a:pt x="330" y="353"/>
                        <a:pt x="333" y="350"/>
                      </a:cubicBezTo>
                      <a:lnTo>
                        <a:pt x="329" y="347"/>
                      </a:lnTo>
                      <a:close/>
                      <a:moveTo>
                        <a:pt x="346" y="329"/>
                      </a:moveTo>
                      <a:cubicBezTo>
                        <a:pt x="343" y="332"/>
                        <a:pt x="340" y="335"/>
                        <a:pt x="337" y="338"/>
                      </a:cubicBezTo>
                      <a:cubicBezTo>
                        <a:pt x="341" y="342"/>
                        <a:pt x="341" y="342"/>
                        <a:pt x="341" y="342"/>
                      </a:cubicBezTo>
                      <a:cubicBezTo>
                        <a:pt x="344" y="339"/>
                        <a:pt x="347" y="336"/>
                        <a:pt x="350" y="333"/>
                      </a:cubicBezTo>
                      <a:lnTo>
                        <a:pt x="346" y="329"/>
                      </a:lnTo>
                      <a:close/>
                      <a:moveTo>
                        <a:pt x="363" y="313"/>
                      </a:moveTo>
                      <a:cubicBezTo>
                        <a:pt x="360" y="315"/>
                        <a:pt x="357" y="318"/>
                        <a:pt x="354" y="321"/>
                      </a:cubicBezTo>
                      <a:cubicBezTo>
                        <a:pt x="358" y="325"/>
                        <a:pt x="358" y="325"/>
                        <a:pt x="358" y="325"/>
                      </a:cubicBezTo>
                      <a:cubicBezTo>
                        <a:pt x="361" y="322"/>
                        <a:pt x="364" y="319"/>
                        <a:pt x="367" y="316"/>
                      </a:cubicBezTo>
                      <a:lnTo>
                        <a:pt x="363" y="313"/>
                      </a:lnTo>
                      <a:close/>
                      <a:moveTo>
                        <a:pt x="380" y="296"/>
                      </a:moveTo>
                      <a:cubicBezTo>
                        <a:pt x="377" y="299"/>
                        <a:pt x="374" y="301"/>
                        <a:pt x="372" y="304"/>
                      </a:cubicBezTo>
                      <a:cubicBezTo>
                        <a:pt x="375" y="308"/>
                        <a:pt x="375" y="308"/>
                        <a:pt x="375" y="308"/>
                      </a:cubicBezTo>
                      <a:cubicBezTo>
                        <a:pt x="378" y="305"/>
                        <a:pt x="381" y="303"/>
                        <a:pt x="384" y="300"/>
                      </a:cubicBezTo>
                      <a:lnTo>
                        <a:pt x="380" y="296"/>
                      </a:lnTo>
                      <a:close/>
                      <a:moveTo>
                        <a:pt x="398" y="280"/>
                      </a:moveTo>
                      <a:cubicBezTo>
                        <a:pt x="395" y="282"/>
                        <a:pt x="392" y="285"/>
                        <a:pt x="389" y="288"/>
                      </a:cubicBezTo>
                      <a:cubicBezTo>
                        <a:pt x="393" y="292"/>
                        <a:pt x="393" y="292"/>
                        <a:pt x="393" y="292"/>
                      </a:cubicBezTo>
                      <a:cubicBezTo>
                        <a:pt x="396" y="289"/>
                        <a:pt x="399" y="286"/>
                        <a:pt x="402" y="284"/>
                      </a:cubicBezTo>
                      <a:lnTo>
                        <a:pt x="398" y="280"/>
                      </a:lnTo>
                      <a:close/>
                      <a:moveTo>
                        <a:pt x="416" y="264"/>
                      </a:moveTo>
                      <a:cubicBezTo>
                        <a:pt x="413" y="267"/>
                        <a:pt x="410" y="269"/>
                        <a:pt x="407" y="272"/>
                      </a:cubicBezTo>
                      <a:cubicBezTo>
                        <a:pt x="411" y="276"/>
                        <a:pt x="411" y="276"/>
                        <a:pt x="411" y="276"/>
                      </a:cubicBezTo>
                      <a:cubicBezTo>
                        <a:pt x="414" y="273"/>
                        <a:pt x="417" y="271"/>
                        <a:pt x="420" y="268"/>
                      </a:cubicBezTo>
                      <a:lnTo>
                        <a:pt x="416" y="264"/>
                      </a:lnTo>
                      <a:close/>
                      <a:moveTo>
                        <a:pt x="435" y="249"/>
                      </a:moveTo>
                      <a:cubicBezTo>
                        <a:pt x="432" y="251"/>
                        <a:pt x="428" y="254"/>
                        <a:pt x="425" y="256"/>
                      </a:cubicBezTo>
                      <a:cubicBezTo>
                        <a:pt x="429" y="260"/>
                        <a:pt x="429" y="260"/>
                        <a:pt x="429" y="260"/>
                      </a:cubicBezTo>
                      <a:cubicBezTo>
                        <a:pt x="432" y="258"/>
                        <a:pt x="435" y="255"/>
                        <a:pt x="438" y="253"/>
                      </a:cubicBezTo>
                      <a:lnTo>
                        <a:pt x="435" y="249"/>
                      </a:lnTo>
                      <a:close/>
                      <a:moveTo>
                        <a:pt x="453" y="234"/>
                      </a:moveTo>
                      <a:cubicBezTo>
                        <a:pt x="450" y="236"/>
                        <a:pt x="447" y="239"/>
                        <a:pt x="444" y="241"/>
                      </a:cubicBezTo>
                      <a:cubicBezTo>
                        <a:pt x="447" y="245"/>
                        <a:pt x="447" y="245"/>
                        <a:pt x="447" y="245"/>
                      </a:cubicBezTo>
                      <a:cubicBezTo>
                        <a:pt x="451" y="243"/>
                        <a:pt x="454" y="240"/>
                        <a:pt x="457" y="238"/>
                      </a:cubicBezTo>
                      <a:lnTo>
                        <a:pt x="453" y="234"/>
                      </a:lnTo>
                      <a:close/>
                      <a:moveTo>
                        <a:pt x="473" y="219"/>
                      </a:moveTo>
                      <a:cubicBezTo>
                        <a:pt x="469" y="221"/>
                        <a:pt x="466" y="224"/>
                        <a:pt x="463" y="226"/>
                      </a:cubicBezTo>
                      <a:cubicBezTo>
                        <a:pt x="466" y="231"/>
                        <a:pt x="466" y="231"/>
                        <a:pt x="466" y="231"/>
                      </a:cubicBezTo>
                      <a:cubicBezTo>
                        <a:pt x="469" y="228"/>
                        <a:pt x="473" y="226"/>
                        <a:pt x="476" y="223"/>
                      </a:cubicBezTo>
                      <a:lnTo>
                        <a:pt x="473" y="219"/>
                      </a:lnTo>
                      <a:close/>
                      <a:moveTo>
                        <a:pt x="492" y="205"/>
                      </a:moveTo>
                      <a:cubicBezTo>
                        <a:pt x="489" y="207"/>
                        <a:pt x="486" y="210"/>
                        <a:pt x="482" y="212"/>
                      </a:cubicBezTo>
                      <a:cubicBezTo>
                        <a:pt x="485" y="216"/>
                        <a:pt x="485" y="216"/>
                        <a:pt x="485" y="216"/>
                      </a:cubicBezTo>
                      <a:cubicBezTo>
                        <a:pt x="489" y="214"/>
                        <a:pt x="492" y="212"/>
                        <a:pt x="495" y="209"/>
                      </a:cubicBezTo>
                      <a:lnTo>
                        <a:pt x="492" y="205"/>
                      </a:lnTo>
                      <a:close/>
                      <a:moveTo>
                        <a:pt x="512" y="191"/>
                      </a:moveTo>
                      <a:cubicBezTo>
                        <a:pt x="509" y="193"/>
                        <a:pt x="505" y="196"/>
                        <a:pt x="502" y="198"/>
                      </a:cubicBezTo>
                      <a:cubicBezTo>
                        <a:pt x="505" y="202"/>
                        <a:pt x="505" y="202"/>
                        <a:pt x="505" y="202"/>
                      </a:cubicBezTo>
                      <a:cubicBezTo>
                        <a:pt x="508" y="200"/>
                        <a:pt x="512" y="198"/>
                        <a:pt x="515" y="196"/>
                      </a:cubicBezTo>
                      <a:lnTo>
                        <a:pt x="512" y="191"/>
                      </a:lnTo>
                      <a:close/>
                      <a:moveTo>
                        <a:pt x="532" y="178"/>
                      </a:moveTo>
                      <a:cubicBezTo>
                        <a:pt x="529" y="180"/>
                        <a:pt x="525" y="182"/>
                        <a:pt x="522" y="184"/>
                      </a:cubicBezTo>
                      <a:cubicBezTo>
                        <a:pt x="525" y="189"/>
                        <a:pt x="525" y="189"/>
                        <a:pt x="525" y="189"/>
                      </a:cubicBezTo>
                      <a:cubicBezTo>
                        <a:pt x="528" y="187"/>
                        <a:pt x="531" y="184"/>
                        <a:pt x="535" y="182"/>
                      </a:cubicBezTo>
                      <a:lnTo>
                        <a:pt x="532" y="178"/>
                      </a:lnTo>
                      <a:close/>
                      <a:moveTo>
                        <a:pt x="552" y="165"/>
                      </a:moveTo>
                      <a:cubicBezTo>
                        <a:pt x="549" y="167"/>
                        <a:pt x="545" y="169"/>
                        <a:pt x="542" y="171"/>
                      </a:cubicBezTo>
                      <a:cubicBezTo>
                        <a:pt x="545" y="176"/>
                        <a:pt x="545" y="176"/>
                        <a:pt x="545" y="176"/>
                      </a:cubicBezTo>
                      <a:cubicBezTo>
                        <a:pt x="548" y="174"/>
                        <a:pt x="552" y="172"/>
                        <a:pt x="555" y="169"/>
                      </a:cubicBezTo>
                      <a:cubicBezTo>
                        <a:pt x="552" y="165"/>
                        <a:pt x="552" y="165"/>
                        <a:pt x="552" y="165"/>
                      </a:cubicBezTo>
                      <a:close/>
                      <a:moveTo>
                        <a:pt x="573" y="152"/>
                      </a:moveTo>
                      <a:cubicBezTo>
                        <a:pt x="569" y="155"/>
                        <a:pt x="566" y="157"/>
                        <a:pt x="563" y="159"/>
                      </a:cubicBezTo>
                      <a:cubicBezTo>
                        <a:pt x="565" y="163"/>
                        <a:pt x="565" y="163"/>
                        <a:pt x="565" y="163"/>
                      </a:cubicBezTo>
                      <a:cubicBezTo>
                        <a:pt x="569" y="161"/>
                        <a:pt x="572" y="159"/>
                        <a:pt x="576" y="157"/>
                      </a:cubicBezTo>
                      <a:lnTo>
                        <a:pt x="573" y="152"/>
                      </a:lnTo>
                      <a:close/>
                      <a:moveTo>
                        <a:pt x="594" y="141"/>
                      </a:moveTo>
                      <a:cubicBezTo>
                        <a:pt x="590" y="142"/>
                        <a:pt x="587" y="144"/>
                        <a:pt x="583" y="146"/>
                      </a:cubicBezTo>
                      <a:cubicBezTo>
                        <a:pt x="586" y="151"/>
                        <a:pt x="586" y="151"/>
                        <a:pt x="586" y="151"/>
                      </a:cubicBezTo>
                      <a:cubicBezTo>
                        <a:pt x="590" y="149"/>
                        <a:pt x="593" y="147"/>
                        <a:pt x="597" y="145"/>
                      </a:cubicBezTo>
                      <a:lnTo>
                        <a:pt x="594" y="141"/>
                      </a:lnTo>
                      <a:close/>
                      <a:moveTo>
                        <a:pt x="615" y="129"/>
                      </a:moveTo>
                      <a:cubicBezTo>
                        <a:pt x="612" y="131"/>
                        <a:pt x="608" y="133"/>
                        <a:pt x="604" y="135"/>
                      </a:cubicBezTo>
                      <a:cubicBezTo>
                        <a:pt x="607" y="139"/>
                        <a:pt x="607" y="139"/>
                        <a:pt x="607" y="139"/>
                      </a:cubicBezTo>
                      <a:cubicBezTo>
                        <a:pt x="611" y="137"/>
                        <a:pt x="614" y="136"/>
                        <a:pt x="618" y="134"/>
                      </a:cubicBezTo>
                      <a:lnTo>
                        <a:pt x="615" y="129"/>
                      </a:lnTo>
                      <a:close/>
                      <a:moveTo>
                        <a:pt x="637" y="118"/>
                      </a:moveTo>
                      <a:cubicBezTo>
                        <a:pt x="633" y="120"/>
                        <a:pt x="629" y="122"/>
                        <a:pt x="626" y="123"/>
                      </a:cubicBezTo>
                      <a:cubicBezTo>
                        <a:pt x="628" y="128"/>
                        <a:pt x="628" y="128"/>
                        <a:pt x="628" y="128"/>
                      </a:cubicBezTo>
                      <a:cubicBezTo>
                        <a:pt x="632" y="126"/>
                        <a:pt x="635" y="125"/>
                        <a:pt x="639" y="123"/>
                      </a:cubicBezTo>
                      <a:lnTo>
                        <a:pt x="637" y="118"/>
                      </a:lnTo>
                      <a:close/>
                      <a:moveTo>
                        <a:pt x="658" y="107"/>
                      </a:moveTo>
                      <a:cubicBezTo>
                        <a:pt x="655" y="109"/>
                        <a:pt x="651" y="111"/>
                        <a:pt x="647" y="113"/>
                      </a:cubicBezTo>
                      <a:cubicBezTo>
                        <a:pt x="650" y="117"/>
                        <a:pt x="650" y="117"/>
                        <a:pt x="650" y="117"/>
                      </a:cubicBezTo>
                      <a:cubicBezTo>
                        <a:pt x="653" y="116"/>
                        <a:pt x="657" y="114"/>
                        <a:pt x="661" y="112"/>
                      </a:cubicBezTo>
                      <a:lnTo>
                        <a:pt x="658" y="107"/>
                      </a:lnTo>
                      <a:close/>
                      <a:moveTo>
                        <a:pt x="680" y="97"/>
                      </a:moveTo>
                      <a:cubicBezTo>
                        <a:pt x="677" y="99"/>
                        <a:pt x="673" y="101"/>
                        <a:pt x="669" y="102"/>
                      </a:cubicBezTo>
                      <a:cubicBezTo>
                        <a:pt x="671" y="107"/>
                        <a:pt x="671" y="107"/>
                        <a:pt x="671" y="107"/>
                      </a:cubicBezTo>
                      <a:cubicBezTo>
                        <a:pt x="675" y="105"/>
                        <a:pt x="679" y="104"/>
                        <a:pt x="682" y="102"/>
                      </a:cubicBezTo>
                      <a:lnTo>
                        <a:pt x="680" y="97"/>
                      </a:lnTo>
                      <a:close/>
                      <a:moveTo>
                        <a:pt x="702" y="88"/>
                      </a:moveTo>
                      <a:cubicBezTo>
                        <a:pt x="699" y="89"/>
                        <a:pt x="695" y="91"/>
                        <a:pt x="691" y="92"/>
                      </a:cubicBezTo>
                      <a:cubicBezTo>
                        <a:pt x="693" y="97"/>
                        <a:pt x="693" y="97"/>
                        <a:pt x="693" y="97"/>
                      </a:cubicBezTo>
                      <a:cubicBezTo>
                        <a:pt x="697" y="96"/>
                        <a:pt x="701" y="94"/>
                        <a:pt x="704" y="93"/>
                      </a:cubicBezTo>
                      <a:lnTo>
                        <a:pt x="702" y="88"/>
                      </a:lnTo>
                      <a:close/>
                      <a:moveTo>
                        <a:pt x="725" y="79"/>
                      </a:moveTo>
                      <a:cubicBezTo>
                        <a:pt x="721" y="80"/>
                        <a:pt x="717" y="82"/>
                        <a:pt x="713" y="83"/>
                      </a:cubicBezTo>
                      <a:cubicBezTo>
                        <a:pt x="715" y="88"/>
                        <a:pt x="715" y="88"/>
                        <a:pt x="715" y="88"/>
                      </a:cubicBezTo>
                      <a:cubicBezTo>
                        <a:pt x="719" y="87"/>
                        <a:pt x="723" y="85"/>
                        <a:pt x="727" y="84"/>
                      </a:cubicBezTo>
                      <a:lnTo>
                        <a:pt x="725" y="79"/>
                      </a:lnTo>
                      <a:close/>
                      <a:moveTo>
                        <a:pt x="747" y="70"/>
                      </a:moveTo>
                      <a:cubicBezTo>
                        <a:pt x="743" y="71"/>
                        <a:pt x="740" y="73"/>
                        <a:pt x="736" y="74"/>
                      </a:cubicBezTo>
                      <a:cubicBezTo>
                        <a:pt x="738" y="79"/>
                        <a:pt x="738" y="79"/>
                        <a:pt x="738" y="79"/>
                      </a:cubicBezTo>
                      <a:cubicBezTo>
                        <a:pt x="741" y="78"/>
                        <a:pt x="745" y="76"/>
                        <a:pt x="749" y="75"/>
                      </a:cubicBezTo>
                      <a:lnTo>
                        <a:pt x="747" y="70"/>
                      </a:lnTo>
                      <a:close/>
                      <a:moveTo>
                        <a:pt x="770" y="62"/>
                      </a:moveTo>
                      <a:cubicBezTo>
                        <a:pt x="766" y="63"/>
                        <a:pt x="762" y="65"/>
                        <a:pt x="758" y="66"/>
                      </a:cubicBezTo>
                      <a:cubicBezTo>
                        <a:pt x="760" y="71"/>
                        <a:pt x="760" y="71"/>
                        <a:pt x="760" y="71"/>
                      </a:cubicBezTo>
                      <a:cubicBezTo>
                        <a:pt x="764" y="70"/>
                        <a:pt x="768" y="68"/>
                        <a:pt x="771" y="67"/>
                      </a:cubicBezTo>
                      <a:lnTo>
                        <a:pt x="770" y="62"/>
                      </a:lnTo>
                      <a:close/>
                      <a:moveTo>
                        <a:pt x="793" y="54"/>
                      </a:moveTo>
                      <a:cubicBezTo>
                        <a:pt x="789" y="56"/>
                        <a:pt x="785" y="57"/>
                        <a:pt x="781" y="58"/>
                      </a:cubicBezTo>
                      <a:cubicBezTo>
                        <a:pt x="783" y="63"/>
                        <a:pt x="783" y="63"/>
                        <a:pt x="783" y="63"/>
                      </a:cubicBezTo>
                      <a:cubicBezTo>
                        <a:pt x="787" y="62"/>
                        <a:pt x="790" y="61"/>
                        <a:pt x="794" y="60"/>
                      </a:cubicBezTo>
                      <a:lnTo>
                        <a:pt x="793" y="54"/>
                      </a:lnTo>
                      <a:close/>
                      <a:moveTo>
                        <a:pt x="815" y="47"/>
                      </a:moveTo>
                      <a:cubicBezTo>
                        <a:pt x="812" y="48"/>
                        <a:pt x="808" y="50"/>
                        <a:pt x="804" y="51"/>
                      </a:cubicBezTo>
                      <a:cubicBezTo>
                        <a:pt x="806" y="56"/>
                        <a:pt x="806" y="56"/>
                        <a:pt x="806" y="56"/>
                      </a:cubicBezTo>
                      <a:cubicBezTo>
                        <a:pt x="809" y="55"/>
                        <a:pt x="813" y="54"/>
                        <a:pt x="817" y="52"/>
                      </a:cubicBezTo>
                      <a:lnTo>
                        <a:pt x="815" y="47"/>
                      </a:lnTo>
                      <a:close/>
                      <a:moveTo>
                        <a:pt x="839" y="41"/>
                      </a:moveTo>
                      <a:cubicBezTo>
                        <a:pt x="835" y="42"/>
                        <a:pt x="831" y="43"/>
                        <a:pt x="827" y="44"/>
                      </a:cubicBezTo>
                      <a:cubicBezTo>
                        <a:pt x="829" y="49"/>
                        <a:pt x="829" y="49"/>
                        <a:pt x="829" y="49"/>
                      </a:cubicBezTo>
                      <a:cubicBezTo>
                        <a:pt x="832" y="48"/>
                        <a:pt x="836" y="47"/>
                        <a:pt x="840" y="46"/>
                      </a:cubicBezTo>
                      <a:lnTo>
                        <a:pt x="839" y="41"/>
                      </a:lnTo>
                      <a:close/>
                      <a:moveTo>
                        <a:pt x="862" y="35"/>
                      </a:moveTo>
                      <a:cubicBezTo>
                        <a:pt x="858" y="36"/>
                        <a:pt x="854" y="37"/>
                        <a:pt x="850" y="38"/>
                      </a:cubicBezTo>
                      <a:cubicBezTo>
                        <a:pt x="852" y="43"/>
                        <a:pt x="852" y="43"/>
                        <a:pt x="852" y="43"/>
                      </a:cubicBezTo>
                      <a:cubicBezTo>
                        <a:pt x="855" y="42"/>
                        <a:pt x="859" y="41"/>
                        <a:pt x="863" y="40"/>
                      </a:cubicBezTo>
                      <a:lnTo>
                        <a:pt x="862" y="35"/>
                      </a:lnTo>
                      <a:close/>
                      <a:moveTo>
                        <a:pt x="885" y="29"/>
                      </a:moveTo>
                      <a:cubicBezTo>
                        <a:pt x="881" y="30"/>
                        <a:pt x="877" y="31"/>
                        <a:pt x="874" y="32"/>
                      </a:cubicBezTo>
                      <a:cubicBezTo>
                        <a:pt x="875" y="37"/>
                        <a:pt x="875" y="37"/>
                        <a:pt x="875" y="37"/>
                      </a:cubicBezTo>
                      <a:cubicBezTo>
                        <a:pt x="879" y="36"/>
                        <a:pt x="883" y="35"/>
                        <a:pt x="886" y="34"/>
                      </a:cubicBezTo>
                      <a:lnTo>
                        <a:pt x="885" y="29"/>
                      </a:lnTo>
                      <a:close/>
                      <a:moveTo>
                        <a:pt x="909" y="24"/>
                      </a:moveTo>
                      <a:cubicBezTo>
                        <a:pt x="905" y="25"/>
                        <a:pt x="901" y="26"/>
                        <a:pt x="897" y="26"/>
                      </a:cubicBezTo>
                      <a:cubicBezTo>
                        <a:pt x="898" y="32"/>
                        <a:pt x="898" y="32"/>
                        <a:pt x="898" y="32"/>
                      </a:cubicBezTo>
                      <a:cubicBezTo>
                        <a:pt x="902" y="31"/>
                        <a:pt x="906" y="30"/>
                        <a:pt x="910" y="29"/>
                      </a:cubicBezTo>
                      <a:lnTo>
                        <a:pt x="909" y="24"/>
                      </a:lnTo>
                      <a:close/>
                      <a:moveTo>
                        <a:pt x="932" y="19"/>
                      </a:moveTo>
                      <a:cubicBezTo>
                        <a:pt x="928" y="20"/>
                        <a:pt x="925" y="21"/>
                        <a:pt x="921" y="22"/>
                      </a:cubicBezTo>
                      <a:cubicBezTo>
                        <a:pt x="922" y="27"/>
                        <a:pt x="922" y="27"/>
                        <a:pt x="922" y="27"/>
                      </a:cubicBezTo>
                      <a:cubicBezTo>
                        <a:pt x="926" y="26"/>
                        <a:pt x="929" y="25"/>
                        <a:pt x="933" y="25"/>
                      </a:cubicBezTo>
                      <a:lnTo>
                        <a:pt x="932" y="19"/>
                      </a:lnTo>
                      <a:close/>
                      <a:moveTo>
                        <a:pt x="956" y="15"/>
                      </a:moveTo>
                      <a:cubicBezTo>
                        <a:pt x="952" y="16"/>
                        <a:pt x="948" y="17"/>
                        <a:pt x="944" y="17"/>
                      </a:cubicBezTo>
                      <a:cubicBezTo>
                        <a:pt x="945" y="23"/>
                        <a:pt x="945" y="23"/>
                        <a:pt x="945" y="23"/>
                      </a:cubicBezTo>
                      <a:cubicBezTo>
                        <a:pt x="949" y="22"/>
                        <a:pt x="953" y="21"/>
                        <a:pt x="957" y="21"/>
                      </a:cubicBezTo>
                      <a:lnTo>
                        <a:pt x="956" y="15"/>
                      </a:lnTo>
                      <a:close/>
                      <a:moveTo>
                        <a:pt x="980" y="12"/>
                      </a:moveTo>
                      <a:cubicBezTo>
                        <a:pt x="976" y="12"/>
                        <a:pt x="972" y="13"/>
                        <a:pt x="968" y="13"/>
                      </a:cubicBezTo>
                      <a:cubicBezTo>
                        <a:pt x="969" y="19"/>
                        <a:pt x="969" y="19"/>
                        <a:pt x="969" y="19"/>
                      </a:cubicBezTo>
                      <a:cubicBezTo>
                        <a:pt x="973" y="18"/>
                        <a:pt x="977" y="18"/>
                        <a:pt x="981" y="17"/>
                      </a:cubicBezTo>
                      <a:lnTo>
                        <a:pt x="980" y="12"/>
                      </a:lnTo>
                      <a:close/>
                      <a:moveTo>
                        <a:pt x="1004" y="9"/>
                      </a:moveTo>
                      <a:cubicBezTo>
                        <a:pt x="1000" y="9"/>
                        <a:pt x="996" y="10"/>
                        <a:pt x="992" y="10"/>
                      </a:cubicBezTo>
                      <a:cubicBezTo>
                        <a:pt x="993" y="15"/>
                        <a:pt x="993" y="15"/>
                        <a:pt x="993" y="15"/>
                      </a:cubicBezTo>
                      <a:cubicBezTo>
                        <a:pt x="996" y="15"/>
                        <a:pt x="1000" y="14"/>
                        <a:pt x="1004" y="14"/>
                      </a:cubicBezTo>
                      <a:lnTo>
                        <a:pt x="1004" y="9"/>
                      </a:lnTo>
                      <a:close/>
                      <a:moveTo>
                        <a:pt x="1028" y="6"/>
                      </a:moveTo>
                      <a:cubicBezTo>
                        <a:pt x="1024" y="6"/>
                        <a:pt x="1020" y="7"/>
                        <a:pt x="1016" y="7"/>
                      </a:cubicBezTo>
                      <a:cubicBezTo>
                        <a:pt x="1016" y="13"/>
                        <a:pt x="1016" y="13"/>
                        <a:pt x="1016" y="13"/>
                      </a:cubicBezTo>
                      <a:cubicBezTo>
                        <a:pt x="1020" y="12"/>
                        <a:pt x="1024" y="12"/>
                        <a:pt x="1028" y="11"/>
                      </a:cubicBezTo>
                      <a:lnTo>
                        <a:pt x="1028" y="6"/>
                      </a:lnTo>
                      <a:close/>
                      <a:moveTo>
                        <a:pt x="1052" y="4"/>
                      </a:moveTo>
                      <a:cubicBezTo>
                        <a:pt x="1048" y="4"/>
                        <a:pt x="1044" y="5"/>
                        <a:pt x="1040" y="5"/>
                      </a:cubicBezTo>
                      <a:cubicBezTo>
                        <a:pt x="1040" y="10"/>
                        <a:pt x="1040" y="10"/>
                        <a:pt x="1040" y="10"/>
                      </a:cubicBezTo>
                      <a:cubicBezTo>
                        <a:pt x="1044" y="10"/>
                        <a:pt x="1048" y="10"/>
                        <a:pt x="1052" y="9"/>
                      </a:cubicBezTo>
                      <a:lnTo>
                        <a:pt x="1052" y="4"/>
                      </a:lnTo>
                      <a:close/>
                      <a:moveTo>
                        <a:pt x="1076" y="2"/>
                      </a:moveTo>
                      <a:cubicBezTo>
                        <a:pt x="1072" y="2"/>
                        <a:pt x="1068" y="3"/>
                        <a:pt x="1064" y="3"/>
                      </a:cubicBezTo>
                      <a:cubicBezTo>
                        <a:pt x="1064" y="8"/>
                        <a:pt x="1064" y="8"/>
                        <a:pt x="1064" y="8"/>
                      </a:cubicBezTo>
                      <a:cubicBezTo>
                        <a:pt x="1068" y="8"/>
                        <a:pt x="1072" y="8"/>
                        <a:pt x="1076" y="8"/>
                      </a:cubicBezTo>
                      <a:lnTo>
                        <a:pt x="1076" y="2"/>
                      </a:lnTo>
                      <a:close/>
                      <a:moveTo>
                        <a:pt x="1100" y="1"/>
                      </a:moveTo>
                      <a:cubicBezTo>
                        <a:pt x="1096" y="1"/>
                        <a:pt x="1092" y="1"/>
                        <a:pt x="1088" y="2"/>
                      </a:cubicBezTo>
                      <a:cubicBezTo>
                        <a:pt x="1088" y="7"/>
                        <a:pt x="1088" y="7"/>
                        <a:pt x="1088" y="7"/>
                      </a:cubicBezTo>
                      <a:cubicBezTo>
                        <a:pt x="1092" y="7"/>
                        <a:pt x="1096" y="7"/>
                        <a:pt x="1100" y="6"/>
                      </a:cubicBezTo>
                      <a:lnTo>
                        <a:pt x="1100" y="1"/>
                      </a:lnTo>
                      <a:close/>
                      <a:moveTo>
                        <a:pt x="1124" y="0"/>
                      </a:moveTo>
                      <a:cubicBezTo>
                        <a:pt x="1120" y="1"/>
                        <a:pt x="1116" y="1"/>
                        <a:pt x="1112" y="1"/>
                      </a:cubicBezTo>
                      <a:cubicBezTo>
                        <a:pt x="1112" y="6"/>
                        <a:pt x="1112" y="6"/>
                        <a:pt x="1112" y="6"/>
                      </a:cubicBezTo>
                      <a:cubicBezTo>
                        <a:pt x="1116" y="6"/>
                        <a:pt x="1120" y="6"/>
                        <a:pt x="1124" y="6"/>
                      </a:cubicBezTo>
                      <a:cubicBezTo>
                        <a:pt x="1124" y="0"/>
                        <a:pt x="1124" y="0"/>
                        <a:pt x="1124" y="0"/>
                      </a:cubicBezTo>
                      <a:close/>
                      <a:moveTo>
                        <a:pt x="1148" y="0"/>
                      </a:moveTo>
                      <a:cubicBezTo>
                        <a:pt x="1147" y="0"/>
                        <a:pt x="1146" y="0"/>
                        <a:pt x="1145" y="0"/>
                      </a:cubicBezTo>
                      <a:cubicBezTo>
                        <a:pt x="1142" y="0"/>
                        <a:pt x="1139" y="0"/>
                        <a:pt x="1136" y="0"/>
                      </a:cubicBezTo>
                      <a:cubicBezTo>
                        <a:pt x="1136" y="6"/>
                        <a:pt x="1136" y="6"/>
                        <a:pt x="1136" y="6"/>
                      </a:cubicBezTo>
                      <a:cubicBezTo>
                        <a:pt x="1139" y="6"/>
                        <a:pt x="1142" y="6"/>
                        <a:pt x="1145" y="6"/>
                      </a:cubicBezTo>
                      <a:cubicBezTo>
                        <a:pt x="1146" y="6"/>
                        <a:pt x="1147" y="6"/>
                        <a:pt x="1148" y="6"/>
                      </a:cubicBezTo>
                      <a:lnTo>
                        <a:pt x="1148" y="0"/>
                      </a:lnTo>
                      <a:close/>
                      <a:moveTo>
                        <a:pt x="1172" y="1"/>
                      </a:moveTo>
                      <a:cubicBezTo>
                        <a:pt x="1168" y="0"/>
                        <a:pt x="1164" y="0"/>
                        <a:pt x="1160" y="0"/>
                      </a:cubicBezTo>
                      <a:cubicBezTo>
                        <a:pt x="1160" y="6"/>
                        <a:pt x="1160" y="6"/>
                        <a:pt x="1160" y="6"/>
                      </a:cubicBezTo>
                      <a:cubicBezTo>
                        <a:pt x="1164" y="6"/>
                        <a:pt x="1168" y="6"/>
                        <a:pt x="1172" y="6"/>
                      </a:cubicBezTo>
                      <a:lnTo>
                        <a:pt x="1172" y="1"/>
                      </a:lnTo>
                      <a:close/>
                      <a:moveTo>
                        <a:pt x="1196" y="1"/>
                      </a:moveTo>
                      <a:cubicBezTo>
                        <a:pt x="1192" y="1"/>
                        <a:pt x="1188" y="1"/>
                        <a:pt x="1184" y="1"/>
                      </a:cubicBezTo>
                      <a:cubicBezTo>
                        <a:pt x="1184" y="6"/>
                        <a:pt x="1184" y="6"/>
                        <a:pt x="1184" y="6"/>
                      </a:cubicBezTo>
                      <a:cubicBezTo>
                        <a:pt x="1188" y="6"/>
                        <a:pt x="1192" y="6"/>
                        <a:pt x="1196" y="7"/>
                      </a:cubicBezTo>
                      <a:lnTo>
                        <a:pt x="1196" y="1"/>
                      </a:lnTo>
                      <a:close/>
                      <a:moveTo>
                        <a:pt x="1220" y="3"/>
                      </a:moveTo>
                      <a:cubicBezTo>
                        <a:pt x="1216" y="2"/>
                        <a:pt x="1212" y="2"/>
                        <a:pt x="1208" y="2"/>
                      </a:cubicBezTo>
                      <a:cubicBezTo>
                        <a:pt x="1208" y="7"/>
                        <a:pt x="1208" y="7"/>
                        <a:pt x="1208" y="7"/>
                      </a:cubicBezTo>
                      <a:cubicBezTo>
                        <a:pt x="1212" y="7"/>
                        <a:pt x="1215" y="8"/>
                        <a:pt x="1219" y="8"/>
                      </a:cubicBezTo>
                      <a:lnTo>
                        <a:pt x="1220" y="3"/>
                      </a:lnTo>
                      <a:close/>
                      <a:moveTo>
                        <a:pt x="1244" y="4"/>
                      </a:moveTo>
                      <a:cubicBezTo>
                        <a:pt x="1240" y="4"/>
                        <a:pt x="1236" y="4"/>
                        <a:pt x="1232" y="3"/>
                      </a:cubicBezTo>
                      <a:cubicBezTo>
                        <a:pt x="1231" y="9"/>
                        <a:pt x="1231" y="9"/>
                        <a:pt x="1231" y="9"/>
                      </a:cubicBezTo>
                      <a:cubicBezTo>
                        <a:pt x="1235" y="9"/>
                        <a:pt x="1239" y="9"/>
                        <a:pt x="1243" y="10"/>
                      </a:cubicBezTo>
                      <a:lnTo>
                        <a:pt x="1244" y="4"/>
                      </a:lnTo>
                      <a:close/>
                      <a:moveTo>
                        <a:pt x="1268" y="6"/>
                      </a:moveTo>
                      <a:cubicBezTo>
                        <a:pt x="1264" y="6"/>
                        <a:pt x="1260" y="6"/>
                        <a:pt x="1256" y="5"/>
                      </a:cubicBezTo>
                      <a:cubicBezTo>
                        <a:pt x="1255" y="11"/>
                        <a:pt x="1255" y="11"/>
                        <a:pt x="1255" y="11"/>
                      </a:cubicBezTo>
                      <a:cubicBezTo>
                        <a:pt x="1259" y="11"/>
                        <a:pt x="1263" y="11"/>
                        <a:pt x="1267" y="12"/>
                      </a:cubicBezTo>
                      <a:lnTo>
                        <a:pt x="1268" y="6"/>
                      </a:lnTo>
                      <a:close/>
                      <a:moveTo>
                        <a:pt x="1292" y="9"/>
                      </a:moveTo>
                      <a:cubicBezTo>
                        <a:pt x="1288" y="9"/>
                        <a:pt x="1284" y="8"/>
                        <a:pt x="1280" y="8"/>
                      </a:cubicBezTo>
                      <a:cubicBezTo>
                        <a:pt x="1279" y="13"/>
                        <a:pt x="1279" y="13"/>
                        <a:pt x="1279" y="13"/>
                      </a:cubicBezTo>
                      <a:cubicBezTo>
                        <a:pt x="1283" y="14"/>
                        <a:pt x="1287" y="14"/>
                        <a:pt x="1291" y="14"/>
                      </a:cubicBezTo>
                      <a:lnTo>
                        <a:pt x="1292" y="9"/>
                      </a:lnTo>
                      <a:close/>
                      <a:moveTo>
                        <a:pt x="1315" y="12"/>
                      </a:moveTo>
                      <a:cubicBezTo>
                        <a:pt x="1312" y="12"/>
                        <a:pt x="1308" y="11"/>
                        <a:pt x="1304" y="11"/>
                      </a:cubicBezTo>
                      <a:cubicBezTo>
                        <a:pt x="1303" y="16"/>
                        <a:pt x="1303" y="16"/>
                        <a:pt x="1303" y="16"/>
                      </a:cubicBezTo>
                      <a:cubicBezTo>
                        <a:pt x="1307" y="17"/>
                        <a:pt x="1311" y="17"/>
                        <a:pt x="1315" y="18"/>
                      </a:cubicBezTo>
                      <a:lnTo>
                        <a:pt x="1315" y="12"/>
                      </a:lnTo>
                      <a:close/>
                      <a:moveTo>
                        <a:pt x="1339" y="16"/>
                      </a:moveTo>
                      <a:cubicBezTo>
                        <a:pt x="1335" y="15"/>
                        <a:pt x="1331" y="15"/>
                        <a:pt x="1327" y="14"/>
                      </a:cubicBezTo>
                      <a:cubicBezTo>
                        <a:pt x="1327" y="19"/>
                        <a:pt x="1327" y="19"/>
                        <a:pt x="1327" y="19"/>
                      </a:cubicBezTo>
                      <a:cubicBezTo>
                        <a:pt x="1330" y="20"/>
                        <a:pt x="1334" y="21"/>
                        <a:pt x="1338" y="21"/>
                      </a:cubicBezTo>
                      <a:lnTo>
                        <a:pt x="1339" y="16"/>
                      </a:lnTo>
                      <a:close/>
                      <a:moveTo>
                        <a:pt x="1363" y="20"/>
                      </a:moveTo>
                      <a:cubicBezTo>
                        <a:pt x="1359" y="19"/>
                        <a:pt x="1355" y="19"/>
                        <a:pt x="1351" y="18"/>
                      </a:cubicBezTo>
                      <a:cubicBezTo>
                        <a:pt x="1350" y="23"/>
                        <a:pt x="1350" y="23"/>
                        <a:pt x="1350" y="23"/>
                      </a:cubicBezTo>
                      <a:cubicBezTo>
                        <a:pt x="1354" y="24"/>
                        <a:pt x="1358" y="25"/>
                        <a:pt x="1362" y="25"/>
                      </a:cubicBezTo>
                      <a:cubicBezTo>
                        <a:pt x="1363" y="20"/>
                        <a:pt x="1363" y="20"/>
                        <a:pt x="1363" y="20"/>
                      </a:cubicBezTo>
                      <a:close/>
                      <a:moveTo>
                        <a:pt x="1387" y="25"/>
                      </a:moveTo>
                      <a:cubicBezTo>
                        <a:pt x="1383" y="24"/>
                        <a:pt x="1379" y="23"/>
                        <a:pt x="1375" y="23"/>
                      </a:cubicBezTo>
                      <a:cubicBezTo>
                        <a:pt x="1374" y="28"/>
                        <a:pt x="1374" y="28"/>
                        <a:pt x="1374" y="28"/>
                      </a:cubicBezTo>
                      <a:cubicBezTo>
                        <a:pt x="1378" y="29"/>
                        <a:pt x="1382" y="29"/>
                        <a:pt x="1385" y="30"/>
                      </a:cubicBezTo>
                      <a:lnTo>
                        <a:pt x="1387" y="25"/>
                      </a:lnTo>
                      <a:close/>
                      <a:moveTo>
                        <a:pt x="1410" y="30"/>
                      </a:moveTo>
                      <a:cubicBezTo>
                        <a:pt x="1406" y="29"/>
                        <a:pt x="1402" y="28"/>
                        <a:pt x="1398" y="27"/>
                      </a:cubicBezTo>
                      <a:cubicBezTo>
                        <a:pt x="1397" y="33"/>
                        <a:pt x="1397" y="33"/>
                        <a:pt x="1397" y="33"/>
                      </a:cubicBezTo>
                      <a:cubicBezTo>
                        <a:pt x="1401" y="34"/>
                        <a:pt x="1405" y="34"/>
                        <a:pt x="1409" y="35"/>
                      </a:cubicBezTo>
                      <a:lnTo>
                        <a:pt x="1410" y="30"/>
                      </a:lnTo>
                      <a:close/>
                      <a:moveTo>
                        <a:pt x="1433" y="36"/>
                      </a:moveTo>
                      <a:cubicBezTo>
                        <a:pt x="1429" y="35"/>
                        <a:pt x="1426" y="34"/>
                        <a:pt x="1422" y="33"/>
                      </a:cubicBezTo>
                      <a:cubicBezTo>
                        <a:pt x="1420" y="38"/>
                        <a:pt x="1420" y="38"/>
                        <a:pt x="1420" y="38"/>
                      </a:cubicBezTo>
                      <a:cubicBezTo>
                        <a:pt x="1424" y="39"/>
                        <a:pt x="1428" y="40"/>
                        <a:pt x="1432" y="41"/>
                      </a:cubicBezTo>
                      <a:lnTo>
                        <a:pt x="1433" y="36"/>
                      </a:lnTo>
                      <a:close/>
                      <a:moveTo>
                        <a:pt x="1457" y="42"/>
                      </a:moveTo>
                      <a:cubicBezTo>
                        <a:pt x="1453" y="41"/>
                        <a:pt x="1449" y="40"/>
                        <a:pt x="1445" y="39"/>
                      </a:cubicBezTo>
                      <a:cubicBezTo>
                        <a:pt x="1444" y="44"/>
                        <a:pt x="1444" y="44"/>
                        <a:pt x="1444" y="44"/>
                      </a:cubicBezTo>
                      <a:cubicBezTo>
                        <a:pt x="1447" y="45"/>
                        <a:pt x="1451" y="46"/>
                        <a:pt x="1455" y="47"/>
                      </a:cubicBezTo>
                      <a:lnTo>
                        <a:pt x="1457" y="42"/>
                      </a:lnTo>
                      <a:close/>
                      <a:moveTo>
                        <a:pt x="1480" y="49"/>
                      </a:moveTo>
                      <a:cubicBezTo>
                        <a:pt x="1476" y="48"/>
                        <a:pt x="1472" y="46"/>
                        <a:pt x="1468" y="45"/>
                      </a:cubicBezTo>
                      <a:cubicBezTo>
                        <a:pt x="1467" y="50"/>
                        <a:pt x="1467" y="50"/>
                        <a:pt x="1467" y="50"/>
                      </a:cubicBezTo>
                      <a:cubicBezTo>
                        <a:pt x="1471" y="52"/>
                        <a:pt x="1474" y="53"/>
                        <a:pt x="1478" y="54"/>
                      </a:cubicBezTo>
                      <a:lnTo>
                        <a:pt x="1480" y="49"/>
                      </a:lnTo>
                      <a:close/>
                      <a:moveTo>
                        <a:pt x="1503" y="56"/>
                      </a:moveTo>
                      <a:cubicBezTo>
                        <a:pt x="1499" y="55"/>
                        <a:pt x="1495" y="53"/>
                        <a:pt x="1491" y="52"/>
                      </a:cubicBezTo>
                      <a:cubicBezTo>
                        <a:pt x="1490" y="57"/>
                        <a:pt x="1490" y="57"/>
                        <a:pt x="1490" y="57"/>
                      </a:cubicBezTo>
                      <a:cubicBezTo>
                        <a:pt x="1493" y="59"/>
                        <a:pt x="1497" y="60"/>
                        <a:pt x="1501" y="61"/>
                      </a:cubicBezTo>
                      <a:lnTo>
                        <a:pt x="1503" y="56"/>
                      </a:lnTo>
                      <a:close/>
                      <a:moveTo>
                        <a:pt x="1525" y="64"/>
                      </a:moveTo>
                      <a:cubicBezTo>
                        <a:pt x="1522" y="62"/>
                        <a:pt x="1518" y="61"/>
                        <a:pt x="1514" y="60"/>
                      </a:cubicBezTo>
                      <a:cubicBezTo>
                        <a:pt x="1512" y="65"/>
                        <a:pt x="1512" y="65"/>
                        <a:pt x="1512" y="65"/>
                      </a:cubicBezTo>
                      <a:cubicBezTo>
                        <a:pt x="1516" y="66"/>
                        <a:pt x="1520" y="67"/>
                        <a:pt x="1524" y="69"/>
                      </a:cubicBezTo>
                      <a:lnTo>
                        <a:pt x="1525" y="64"/>
                      </a:lnTo>
                      <a:close/>
                      <a:moveTo>
                        <a:pt x="1548" y="72"/>
                      </a:moveTo>
                      <a:cubicBezTo>
                        <a:pt x="1544" y="70"/>
                        <a:pt x="1541" y="69"/>
                        <a:pt x="1537" y="68"/>
                      </a:cubicBezTo>
                      <a:cubicBezTo>
                        <a:pt x="1535" y="73"/>
                        <a:pt x="1535" y="73"/>
                        <a:pt x="1535" y="73"/>
                      </a:cubicBezTo>
                      <a:cubicBezTo>
                        <a:pt x="1539" y="74"/>
                        <a:pt x="1542" y="75"/>
                        <a:pt x="1546" y="77"/>
                      </a:cubicBezTo>
                      <a:lnTo>
                        <a:pt x="1548" y="72"/>
                      </a:lnTo>
                      <a:close/>
                      <a:moveTo>
                        <a:pt x="1571" y="80"/>
                      </a:moveTo>
                      <a:cubicBezTo>
                        <a:pt x="1567" y="79"/>
                        <a:pt x="1563" y="77"/>
                        <a:pt x="1559" y="76"/>
                      </a:cubicBezTo>
                      <a:cubicBezTo>
                        <a:pt x="1557" y="81"/>
                        <a:pt x="1557" y="81"/>
                        <a:pt x="1557" y="81"/>
                      </a:cubicBezTo>
                      <a:cubicBezTo>
                        <a:pt x="1561" y="82"/>
                        <a:pt x="1565" y="84"/>
                        <a:pt x="1569" y="85"/>
                      </a:cubicBezTo>
                      <a:lnTo>
                        <a:pt x="1571" y="80"/>
                      </a:lnTo>
                      <a:close/>
                      <a:moveTo>
                        <a:pt x="1593" y="90"/>
                      </a:moveTo>
                      <a:cubicBezTo>
                        <a:pt x="1589" y="88"/>
                        <a:pt x="1585" y="86"/>
                        <a:pt x="1582" y="85"/>
                      </a:cubicBezTo>
                      <a:cubicBezTo>
                        <a:pt x="1580" y="90"/>
                        <a:pt x="1580" y="90"/>
                        <a:pt x="1580" y="90"/>
                      </a:cubicBezTo>
                      <a:cubicBezTo>
                        <a:pt x="1583" y="91"/>
                        <a:pt x="1587" y="93"/>
                        <a:pt x="1591" y="95"/>
                      </a:cubicBezTo>
                      <a:lnTo>
                        <a:pt x="1593" y="90"/>
                      </a:lnTo>
                      <a:close/>
                      <a:moveTo>
                        <a:pt x="1615" y="99"/>
                      </a:moveTo>
                      <a:cubicBezTo>
                        <a:pt x="1611" y="98"/>
                        <a:pt x="1607" y="96"/>
                        <a:pt x="1604" y="94"/>
                      </a:cubicBezTo>
                      <a:cubicBezTo>
                        <a:pt x="1602" y="99"/>
                        <a:pt x="1602" y="99"/>
                        <a:pt x="1602" y="99"/>
                      </a:cubicBezTo>
                      <a:cubicBezTo>
                        <a:pt x="1605" y="101"/>
                        <a:pt x="1609" y="103"/>
                        <a:pt x="1613" y="104"/>
                      </a:cubicBezTo>
                      <a:lnTo>
                        <a:pt x="1615" y="99"/>
                      </a:lnTo>
                      <a:close/>
                      <a:moveTo>
                        <a:pt x="1637" y="109"/>
                      </a:moveTo>
                      <a:cubicBezTo>
                        <a:pt x="1633" y="108"/>
                        <a:pt x="1629" y="106"/>
                        <a:pt x="1626" y="104"/>
                      </a:cubicBezTo>
                      <a:cubicBezTo>
                        <a:pt x="1623" y="109"/>
                        <a:pt x="1623" y="109"/>
                        <a:pt x="1623" y="109"/>
                      </a:cubicBezTo>
                      <a:cubicBezTo>
                        <a:pt x="1627" y="111"/>
                        <a:pt x="1631" y="113"/>
                        <a:pt x="1634" y="114"/>
                      </a:cubicBezTo>
                      <a:lnTo>
                        <a:pt x="1637" y="109"/>
                      </a:lnTo>
                      <a:close/>
                      <a:moveTo>
                        <a:pt x="1658" y="120"/>
                      </a:moveTo>
                      <a:cubicBezTo>
                        <a:pt x="1655" y="118"/>
                        <a:pt x="1651" y="116"/>
                        <a:pt x="1647" y="115"/>
                      </a:cubicBezTo>
                      <a:cubicBezTo>
                        <a:pt x="1645" y="119"/>
                        <a:pt x="1645" y="119"/>
                        <a:pt x="1645" y="119"/>
                      </a:cubicBezTo>
                      <a:cubicBezTo>
                        <a:pt x="1649" y="121"/>
                        <a:pt x="1652" y="123"/>
                        <a:pt x="1656" y="125"/>
                      </a:cubicBezTo>
                      <a:lnTo>
                        <a:pt x="1658" y="120"/>
                      </a:lnTo>
                      <a:close/>
                      <a:moveTo>
                        <a:pt x="1680" y="131"/>
                      </a:moveTo>
                      <a:cubicBezTo>
                        <a:pt x="1676" y="129"/>
                        <a:pt x="1672" y="127"/>
                        <a:pt x="1669" y="126"/>
                      </a:cubicBezTo>
                      <a:cubicBezTo>
                        <a:pt x="1666" y="130"/>
                        <a:pt x="1666" y="130"/>
                        <a:pt x="1666" y="130"/>
                      </a:cubicBezTo>
                      <a:cubicBezTo>
                        <a:pt x="1670" y="132"/>
                        <a:pt x="1673" y="134"/>
                        <a:pt x="1677" y="136"/>
                      </a:cubicBezTo>
                      <a:lnTo>
                        <a:pt x="1680" y="131"/>
                      </a:lnTo>
                      <a:close/>
                      <a:moveTo>
                        <a:pt x="1701" y="143"/>
                      </a:moveTo>
                      <a:cubicBezTo>
                        <a:pt x="1697" y="141"/>
                        <a:pt x="1694" y="139"/>
                        <a:pt x="1690" y="137"/>
                      </a:cubicBezTo>
                      <a:cubicBezTo>
                        <a:pt x="1688" y="142"/>
                        <a:pt x="1688" y="142"/>
                        <a:pt x="1688" y="142"/>
                      </a:cubicBezTo>
                      <a:cubicBezTo>
                        <a:pt x="1691" y="143"/>
                        <a:pt x="1695" y="145"/>
                        <a:pt x="1698" y="147"/>
                      </a:cubicBezTo>
                      <a:lnTo>
                        <a:pt x="1701" y="143"/>
                      </a:lnTo>
                      <a:close/>
                      <a:moveTo>
                        <a:pt x="1721" y="155"/>
                      </a:moveTo>
                      <a:cubicBezTo>
                        <a:pt x="1718" y="153"/>
                        <a:pt x="1715" y="151"/>
                        <a:pt x="1711" y="149"/>
                      </a:cubicBezTo>
                      <a:cubicBezTo>
                        <a:pt x="1708" y="153"/>
                        <a:pt x="1708" y="153"/>
                        <a:pt x="1708" y="153"/>
                      </a:cubicBezTo>
                      <a:cubicBezTo>
                        <a:pt x="1712" y="155"/>
                        <a:pt x="1715" y="157"/>
                        <a:pt x="1719" y="159"/>
                      </a:cubicBezTo>
                      <a:lnTo>
                        <a:pt x="1721" y="155"/>
                      </a:lnTo>
                      <a:close/>
                      <a:moveTo>
                        <a:pt x="1742" y="167"/>
                      </a:moveTo>
                      <a:cubicBezTo>
                        <a:pt x="1738" y="165"/>
                        <a:pt x="1735" y="163"/>
                        <a:pt x="1732" y="161"/>
                      </a:cubicBezTo>
                      <a:cubicBezTo>
                        <a:pt x="1729" y="165"/>
                        <a:pt x="1729" y="165"/>
                        <a:pt x="1729" y="165"/>
                      </a:cubicBezTo>
                      <a:cubicBezTo>
                        <a:pt x="1732" y="167"/>
                        <a:pt x="1736" y="170"/>
                        <a:pt x="1739" y="172"/>
                      </a:cubicBezTo>
                      <a:lnTo>
                        <a:pt x="1742" y="167"/>
                      </a:lnTo>
                      <a:close/>
                      <a:moveTo>
                        <a:pt x="1762" y="180"/>
                      </a:moveTo>
                      <a:cubicBezTo>
                        <a:pt x="1759" y="178"/>
                        <a:pt x="1755" y="176"/>
                        <a:pt x="1752" y="174"/>
                      </a:cubicBezTo>
                      <a:cubicBezTo>
                        <a:pt x="1749" y="178"/>
                        <a:pt x="1749" y="178"/>
                        <a:pt x="1749" y="178"/>
                      </a:cubicBezTo>
                      <a:cubicBezTo>
                        <a:pt x="1752" y="180"/>
                        <a:pt x="1756" y="182"/>
                        <a:pt x="1759" y="184"/>
                      </a:cubicBezTo>
                      <a:lnTo>
                        <a:pt x="1762" y="180"/>
                      </a:lnTo>
                      <a:close/>
                      <a:moveTo>
                        <a:pt x="1782" y="193"/>
                      </a:moveTo>
                      <a:cubicBezTo>
                        <a:pt x="1779" y="191"/>
                        <a:pt x="1775" y="189"/>
                        <a:pt x="1772" y="187"/>
                      </a:cubicBezTo>
                      <a:cubicBezTo>
                        <a:pt x="1769" y="191"/>
                        <a:pt x="1769" y="191"/>
                        <a:pt x="1769" y="191"/>
                      </a:cubicBezTo>
                      <a:cubicBezTo>
                        <a:pt x="1772" y="193"/>
                        <a:pt x="1776" y="196"/>
                        <a:pt x="1779" y="198"/>
                      </a:cubicBezTo>
                      <a:cubicBezTo>
                        <a:pt x="1782" y="193"/>
                        <a:pt x="1782" y="193"/>
                        <a:pt x="1782" y="193"/>
                      </a:cubicBezTo>
                      <a:close/>
                      <a:moveTo>
                        <a:pt x="1802" y="207"/>
                      </a:moveTo>
                      <a:cubicBezTo>
                        <a:pt x="1798" y="205"/>
                        <a:pt x="1795" y="202"/>
                        <a:pt x="1792" y="200"/>
                      </a:cubicBezTo>
                      <a:cubicBezTo>
                        <a:pt x="1789" y="205"/>
                        <a:pt x="1789" y="205"/>
                        <a:pt x="1789" y="205"/>
                      </a:cubicBezTo>
                      <a:cubicBezTo>
                        <a:pt x="1792" y="207"/>
                        <a:pt x="1795" y="209"/>
                        <a:pt x="1799" y="211"/>
                      </a:cubicBezTo>
                      <a:lnTo>
                        <a:pt x="1802" y="207"/>
                      </a:lnTo>
                      <a:close/>
                      <a:moveTo>
                        <a:pt x="1821" y="221"/>
                      </a:moveTo>
                      <a:cubicBezTo>
                        <a:pt x="1818" y="219"/>
                        <a:pt x="1815" y="217"/>
                        <a:pt x="1811" y="214"/>
                      </a:cubicBezTo>
                      <a:cubicBezTo>
                        <a:pt x="1808" y="218"/>
                        <a:pt x="1808" y="218"/>
                        <a:pt x="1808" y="218"/>
                      </a:cubicBezTo>
                      <a:cubicBezTo>
                        <a:pt x="1811" y="221"/>
                        <a:pt x="1815" y="223"/>
                        <a:pt x="1818" y="226"/>
                      </a:cubicBezTo>
                      <a:lnTo>
                        <a:pt x="1821" y="221"/>
                      </a:lnTo>
                      <a:close/>
                      <a:moveTo>
                        <a:pt x="1840" y="236"/>
                      </a:moveTo>
                      <a:cubicBezTo>
                        <a:pt x="1837" y="233"/>
                        <a:pt x="1834" y="231"/>
                        <a:pt x="1831" y="229"/>
                      </a:cubicBezTo>
                      <a:cubicBezTo>
                        <a:pt x="1827" y="233"/>
                        <a:pt x="1827" y="233"/>
                        <a:pt x="1827" y="233"/>
                      </a:cubicBezTo>
                      <a:cubicBezTo>
                        <a:pt x="1830" y="235"/>
                        <a:pt x="1834" y="238"/>
                        <a:pt x="1837" y="240"/>
                      </a:cubicBezTo>
                      <a:lnTo>
                        <a:pt x="1840" y="236"/>
                      </a:lnTo>
                      <a:close/>
                      <a:moveTo>
                        <a:pt x="1859" y="251"/>
                      </a:moveTo>
                      <a:cubicBezTo>
                        <a:pt x="1856" y="248"/>
                        <a:pt x="1853" y="246"/>
                        <a:pt x="1849" y="243"/>
                      </a:cubicBezTo>
                      <a:cubicBezTo>
                        <a:pt x="1846" y="248"/>
                        <a:pt x="1846" y="248"/>
                        <a:pt x="1846" y="248"/>
                      </a:cubicBezTo>
                      <a:cubicBezTo>
                        <a:pt x="1849" y="250"/>
                        <a:pt x="1852" y="253"/>
                        <a:pt x="1855" y="255"/>
                      </a:cubicBezTo>
                      <a:lnTo>
                        <a:pt x="1859" y="251"/>
                      </a:lnTo>
                      <a:close/>
                      <a:moveTo>
                        <a:pt x="1877" y="266"/>
                      </a:moveTo>
                      <a:cubicBezTo>
                        <a:pt x="1874" y="264"/>
                        <a:pt x="1871" y="261"/>
                        <a:pt x="1868" y="259"/>
                      </a:cubicBezTo>
                      <a:cubicBezTo>
                        <a:pt x="1865" y="263"/>
                        <a:pt x="1865" y="263"/>
                        <a:pt x="1865" y="263"/>
                      </a:cubicBezTo>
                      <a:cubicBezTo>
                        <a:pt x="1868" y="265"/>
                        <a:pt x="1871" y="268"/>
                        <a:pt x="1874" y="270"/>
                      </a:cubicBezTo>
                      <a:lnTo>
                        <a:pt x="1877" y="266"/>
                      </a:lnTo>
                      <a:close/>
                      <a:moveTo>
                        <a:pt x="1895" y="282"/>
                      </a:moveTo>
                      <a:cubicBezTo>
                        <a:pt x="1892" y="280"/>
                        <a:pt x="1889" y="277"/>
                        <a:pt x="1886" y="274"/>
                      </a:cubicBezTo>
                      <a:cubicBezTo>
                        <a:pt x="1883" y="278"/>
                        <a:pt x="1883" y="278"/>
                        <a:pt x="1883" y="278"/>
                      </a:cubicBezTo>
                      <a:cubicBezTo>
                        <a:pt x="1886" y="281"/>
                        <a:pt x="1889" y="284"/>
                        <a:pt x="1892" y="286"/>
                      </a:cubicBezTo>
                      <a:lnTo>
                        <a:pt x="1895" y="282"/>
                      </a:lnTo>
                      <a:close/>
                      <a:moveTo>
                        <a:pt x="1913" y="299"/>
                      </a:moveTo>
                      <a:cubicBezTo>
                        <a:pt x="1910" y="296"/>
                        <a:pt x="1907" y="293"/>
                        <a:pt x="1904" y="290"/>
                      </a:cubicBezTo>
                      <a:cubicBezTo>
                        <a:pt x="1901" y="294"/>
                        <a:pt x="1901" y="294"/>
                        <a:pt x="1901" y="294"/>
                      </a:cubicBezTo>
                      <a:cubicBezTo>
                        <a:pt x="1904" y="297"/>
                        <a:pt x="1906" y="300"/>
                        <a:pt x="1909" y="302"/>
                      </a:cubicBezTo>
                      <a:lnTo>
                        <a:pt x="1913" y="299"/>
                      </a:lnTo>
                      <a:close/>
                      <a:moveTo>
                        <a:pt x="1930" y="315"/>
                      </a:moveTo>
                      <a:cubicBezTo>
                        <a:pt x="1928" y="312"/>
                        <a:pt x="1925" y="310"/>
                        <a:pt x="1922" y="307"/>
                      </a:cubicBezTo>
                      <a:cubicBezTo>
                        <a:pt x="1918" y="311"/>
                        <a:pt x="1918" y="311"/>
                        <a:pt x="1918" y="311"/>
                      </a:cubicBezTo>
                      <a:cubicBezTo>
                        <a:pt x="1921" y="313"/>
                        <a:pt x="1924" y="316"/>
                        <a:pt x="1927" y="319"/>
                      </a:cubicBezTo>
                      <a:lnTo>
                        <a:pt x="1930" y="315"/>
                      </a:lnTo>
                      <a:close/>
                      <a:moveTo>
                        <a:pt x="1947" y="332"/>
                      </a:moveTo>
                      <a:cubicBezTo>
                        <a:pt x="1945" y="329"/>
                        <a:pt x="1942" y="326"/>
                        <a:pt x="1939" y="324"/>
                      </a:cubicBezTo>
                      <a:cubicBezTo>
                        <a:pt x="1935" y="327"/>
                        <a:pt x="1935" y="327"/>
                        <a:pt x="1935" y="327"/>
                      </a:cubicBezTo>
                      <a:cubicBezTo>
                        <a:pt x="1938" y="330"/>
                        <a:pt x="1941" y="333"/>
                        <a:pt x="1944" y="336"/>
                      </a:cubicBezTo>
                      <a:cubicBezTo>
                        <a:pt x="1947" y="332"/>
                        <a:pt x="1947" y="332"/>
                        <a:pt x="1947" y="332"/>
                      </a:cubicBezTo>
                      <a:close/>
                      <a:moveTo>
                        <a:pt x="1964" y="350"/>
                      </a:moveTo>
                      <a:cubicBezTo>
                        <a:pt x="1961" y="347"/>
                        <a:pt x="1959" y="344"/>
                        <a:pt x="1956" y="341"/>
                      </a:cubicBezTo>
                      <a:cubicBezTo>
                        <a:pt x="1952" y="344"/>
                        <a:pt x="1952" y="344"/>
                        <a:pt x="1952" y="344"/>
                      </a:cubicBezTo>
                      <a:cubicBezTo>
                        <a:pt x="1955" y="347"/>
                        <a:pt x="1957" y="350"/>
                        <a:pt x="1960" y="353"/>
                      </a:cubicBezTo>
                      <a:lnTo>
                        <a:pt x="1964" y="350"/>
                      </a:lnTo>
                      <a:close/>
                      <a:moveTo>
                        <a:pt x="1980" y="367"/>
                      </a:moveTo>
                      <a:cubicBezTo>
                        <a:pt x="1978" y="364"/>
                        <a:pt x="1975" y="361"/>
                        <a:pt x="1972" y="358"/>
                      </a:cubicBezTo>
                      <a:cubicBezTo>
                        <a:pt x="1968" y="362"/>
                        <a:pt x="1968" y="362"/>
                        <a:pt x="1968" y="362"/>
                      </a:cubicBezTo>
                      <a:cubicBezTo>
                        <a:pt x="1971" y="365"/>
                        <a:pt x="1974" y="368"/>
                        <a:pt x="1976" y="371"/>
                      </a:cubicBezTo>
                      <a:lnTo>
                        <a:pt x="1980" y="367"/>
                      </a:lnTo>
                      <a:close/>
                      <a:moveTo>
                        <a:pt x="1996" y="385"/>
                      </a:moveTo>
                      <a:cubicBezTo>
                        <a:pt x="1994" y="382"/>
                        <a:pt x="1991" y="379"/>
                        <a:pt x="1988" y="376"/>
                      </a:cubicBezTo>
                      <a:cubicBezTo>
                        <a:pt x="1984" y="380"/>
                        <a:pt x="1984" y="380"/>
                        <a:pt x="1984" y="380"/>
                      </a:cubicBezTo>
                      <a:cubicBezTo>
                        <a:pt x="1987" y="383"/>
                        <a:pt x="1990" y="386"/>
                        <a:pt x="1992" y="389"/>
                      </a:cubicBezTo>
                      <a:lnTo>
                        <a:pt x="1996" y="385"/>
                      </a:lnTo>
                      <a:close/>
                      <a:moveTo>
                        <a:pt x="2012" y="404"/>
                      </a:moveTo>
                      <a:cubicBezTo>
                        <a:pt x="2009" y="401"/>
                        <a:pt x="2007" y="398"/>
                        <a:pt x="2004" y="394"/>
                      </a:cubicBezTo>
                      <a:cubicBezTo>
                        <a:pt x="2000" y="398"/>
                        <a:pt x="2000" y="398"/>
                        <a:pt x="2000" y="398"/>
                      </a:cubicBezTo>
                      <a:cubicBezTo>
                        <a:pt x="2003" y="401"/>
                        <a:pt x="2005" y="404"/>
                        <a:pt x="2008" y="407"/>
                      </a:cubicBezTo>
                      <a:lnTo>
                        <a:pt x="2012" y="404"/>
                      </a:lnTo>
                      <a:close/>
                      <a:moveTo>
                        <a:pt x="2027" y="422"/>
                      </a:moveTo>
                      <a:cubicBezTo>
                        <a:pt x="2025" y="419"/>
                        <a:pt x="2022" y="416"/>
                        <a:pt x="2020" y="413"/>
                      </a:cubicBezTo>
                      <a:cubicBezTo>
                        <a:pt x="2015" y="416"/>
                        <a:pt x="2015" y="416"/>
                        <a:pt x="2015" y="416"/>
                      </a:cubicBezTo>
                      <a:cubicBezTo>
                        <a:pt x="2018" y="420"/>
                        <a:pt x="2020" y="423"/>
                        <a:pt x="2023" y="426"/>
                      </a:cubicBezTo>
                      <a:lnTo>
                        <a:pt x="2027" y="422"/>
                      </a:lnTo>
                      <a:close/>
                      <a:moveTo>
                        <a:pt x="2042" y="441"/>
                      </a:moveTo>
                      <a:cubicBezTo>
                        <a:pt x="2039" y="438"/>
                        <a:pt x="2037" y="435"/>
                        <a:pt x="2034" y="432"/>
                      </a:cubicBezTo>
                      <a:cubicBezTo>
                        <a:pt x="2030" y="435"/>
                        <a:pt x="2030" y="435"/>
                        <a:pt x="2030" y="435"/>
                      </a:cubicBezTo>
                      <a:cubicBezTo>
                        <a:pt x="2033" y="438"/>
                        <a:pt x="2035" y="442"/>
                        <a:pt x="2038" y="445"/>
                      </a:cubicBezTo>
                      <a:lnTo>
                        <a:pt x="2042" y="441"/>
                      </a:lnTo>
                      <a:close/>
                      <a:moveTo>
                        <a:pt x="2056" y="461"/>
                      </a:moveTo>
                      <a:cubicBezTo>
                        <a:pt x="2054" y="458"/>
                        <a:pt x="2051" y="454"/>
                        <a:pt x="2049" y="451"/>
                      </a:cubicBezTo>
                      <a:cubicBezTo>
                        <a:pt x="2045" y="454"/>
                        <a:pt x="2045" y="454"/>
                        <a:pt x="2045" y="454"/>
                      </a:cubicBezTo>
                      <a:cubicBezTo>
                        <a:pt x="2047" y="458"/>
                        <a:pt x="2050" y="461"/>
                        <a:pt x="2052" y="464"/>
                      </a:cubicBezTo>
                      <a:lnTo>
                        <a:pt x="2056" y="461"/>
                      </a:lnTo>
                      <a:close/>
                      <a:moveTo>
                        <a:pt x="2070" y="481"/>
                      </a:moveTo>
                      <a:cubicBezTo>
                        <a:pt x="2068" y="477"/>
                        <a:pt x="2066" y="474"/>
                        <a:pt x="2063" y="471"/>
                      </a:cubicBezTo>
                      <a:cubicBezTo>
                        <a:pt x="2059" y="474"/>
                        <a:pt x="2059" y="474"/>
                        <a:pt x="2059" y="474"/>
                      </a:cubicBezTo>
                      <a:cubicBezTo>
                        <a:pt x="2061" y="477"/>
                        <a:pt x="2063" y="480"/>
                        <a:pt x="2066" y="484"/>
                      </a:cubicBezTo>
                      <a:lnTo>
                        <a:pt x="2070" y="481"/>
                      </a:lnTo>
                      <a:close/>
                      <a:moveTo>
                        <a:pt x="2084" y="500"/>
                      </a:moveTo>
                      <a:cubicBezTo>
                        <a:pt x="2082" y="497"/>
                        <a:pt x="2079" y="494"/>
                        <a:pt x="2077" y="490"/>
                      </a:cubicBezTo>
                      <a:cubicBezTo>
                        <a:pt x="2073" y="493"/>
                        <a:pt x="2073" y="493"/>
                        <a:pt x="2073" y="493"/>
                      </a:cubicBezTo>
                      <a:cubicBezTo>
                        <a:pt x="2075" y="497"/>
                        <a:pt x="2077" y="500"/>
                        <a:pt x="2079" y="503"/>
                      </a:cubicBezTo>
                      <a:lnTo>
                        <a:pt x="2084" y="500"/>
                      </a:lnTo>
                      <a:close/>
                      <a:moveTo>
                        <a:pt x="2097" y="521"/>
                      </a:moveTo>
                      <a:cubicBezTo>
                        <a:pt x="2095" y="517"/>
                        <a:pt x="2093" y="514"/>
                        <a:pt x="2090" y="511"/>
                      </a:cubicBezTo>
                      <a:cubicBezTo>
                        <a:pt x="2086" y="513"/>
                        <a:pt x="2086" y="513"/>
                        <a:pt x="2086" y="513"/>
                      </a:cubicBezTo>
                      <a:cubicBezTo>
                        <a:pt x="2088" y="517"/>
                        <a:pt x="2090" y="520"/>
                        <a:pt x="2092" y="524"/>
                      </a:cubicBezTo>
                      <a:lnTo>
                        <a:pt x="2097" y="521"/>
                      </a:lnTo>
                      <a:close/>
                      <a:moveTo>
                        <a:pt x="2110" y="541"/>
                      </a:moveTo>
                      <a:cubicBezTo>
                        <a:pt x="2108" y="538"/>
                        <a:pt x="2105" y="534"/>
                        <a:pt x="2103" y="531"/>
                      </a:cubicBezTo>
                      <a:cubicBezTo>
                        <a:pt x="2099" y="534"/>
                        <a:pt x="2099" y="534"/>
                        <a:pt x="2099" y="534"/>
                      </a:cubicBezTo>
                      <a:cubicBezTo>
                        <a:pt x="2101" y="537"/>
                        <a:pt x="2103" y="541"/>
                        <a:pt x="2105" y="544"/>
                      </a:cubicBezTo>
                      <a:lnTo>
                        <a:pt x="2110" y="541"/>
                      </a:lnTo>
                      <a:close/>
                      <a:moveTo>
                        <a:pt x="2122" y="562"/>
                      </a:moveTo>
                      <a:cubicBezTo>
                        <a:pt x="2120" y="558"/>
                        <a:pt x="2118" y="555"/>
                        <a:pt x="2116" y="552"/>
                      </a:cubicBezTo>
                      <a:cubicBezTo>
                        <a:pt x="2111" y="554"/>
                        <a:pt x="2111" y="554"/>
                        <a:pt x="2111" y="554"/>
                      </a:cubicBezTo>
                      <a:cubicBezTo>
                        <a:pt x="2113" y="558"/>
                        <a:pt x="2115" y="561"/>
                        <a:pt x="2117" y="565"/>
                      </a:cubicBezTo>
                      <a:lnTo>
                        <a:pt x="2122" y="562"/>
                      </a:lnTo>
                      <a:close/>
                      <a:moveTo>
                        <a:pt x="2134" y="583"/>
                      </a:moveTo>
                      <a:cubicBezTo>
                        <a:pt x="2132" y="579"/>
                        <a:pt x="2130" y="576"/>
                        <a:pt x="2128" y="572"/>
                      </a:cubicBezTo>
                      <a:cubicBezTo>
                        <a:pt x="2123" y="575"/>
                        <a:pt x="2123" y="575"/>
                        <a:pt x="2123" y="575"/>
                      </a:cubicBezTo>
                      <a:cubicBezTo>
                        <a:pt x="2125" y="579"/>
                        <a:pt x="2127" y="582"/>
                        <a:pt x="2129" y="586"/>
                      </a:cubicBezTo>
                      <a:lnTo>
                        <a:pt x="2134" y="583"/>
                      </a:lnTo>
                      <a:close/>
                      <a:moveTo>
                        <a:pt x="2145" y="604"/>
                      </a:moveTo>
                      <a:cubicBezTo>
                        <a:pt x="2143" y="601"/>
                        <a:pt x="2142" y="597"/>
                        <a:pt x="2140" y="594"/>
                      </a:cubicBezTo>
                      <a:cubicBezTo>
                        <a:pt x="2135" y="596"/>
                        <a:pt x="2135" y="596"/>
                        <a:pt x="2135" y="596"/>
                      </a:cubicBezTo>
                      <a:cubicBezTo>
                        <a:pt x="2137" y="600"/>
                        <a:pt x="2139" y="603"/>
                        <a:pt x="2141" y="607"/>
                      </a:cubicBezTo>
                      <a:lnTo>
                        <a:pt x="2145" y="604"/>
                      </a:lnTo>
                      <a:close/>
                      <a:moveTo>
                        <a:pt x="2156" y="626"/>
                      </a:moveTo>
                      <a:cubicBezTo>
                        <a:pt x="2155" y="622"/>
                        <a:pt x="2153" y="618"/>
                        <a:pt x="2151" y="615"/>
                      </a:cubicBezTo>
                      <a:cubicBezTo>
                        <a:pt x="2146" y="617"/>
                        <a:pt x="2146" y="617"/>
                        <a:pt x="2146" y="617"/>
                      </a:cubicBezTo>
                      <a:cubicBezTo>
                        <a:pt x="2148" y="621"/>
                        <a:pt x="2150" y="624"/>
                        <a:pt x="2152" y="628"/>
                      </a:cubicBezTo>
                      <a:lnTo>
                        <a:pt x="2156" y="626"/>
                      </a:lnTo>
                      <a:close/>
                      <a:moveTo>
                        <a:pt x="2167" y="647"/>
                      </a:moveTo>
                      <a:cubicBezTo>
                        <a:pt x="2165" y="644"/>
                        <a:pt x="2164" y="640"/>
                        <a:pt x="2162" y="636"/>
                      </a:cubicBezTo>
                      <a:cubicBezTo>
                        <a:pt x="2157" y="639"/>
                        <a:pt x="2157" y="639"/>
                        <a:pt x="2157" y="639"/>
                      </a:cubicBezTo>
                      <a:cubicBezTo>
                        <a:pt x="2159" y="642"/>
                        <a:pt x="2160" y="646"/>
                        <a:pt x="2162" y="650"/>
                      </a:cubicBezTo>
                      <a:lnTo>
                        <a:pt x="2167" y="647"/>
                      </a:lnTo>
                      <a:close/>
                      <a:moveTo>
                        <a:pt x="2177" y="669"/>
                      </a:moveTo>
                      <a:cubicBezTo>
                        <a:pt x="2175" y="665"/>
                        <a:pt x="2174" y="662"/>
                        <a:pt x="2172" y="658"/>
                      </a:cubicBezTo>
                      <a:cubicBezTo>
                        <a:pt x="2167" y="660"/>
                        <a:pt x="2167" y="660"/>
                        <a:pt x="2167" y="660"/>
                      </a:cubicBezTo>
                      <a:cubicBezTo>
                        <a:pt x="2169" y="664"/>
                        <a:pt x="2171" y="668"/>
                        <a:pt x="2172" y="671"/>
                      </a:cubicBezTo>
                      <a:cubicBezTo>
                        <a:pt x="2177" y="669"/>
                        <a:pt x="2177" y="669"/>
                        <a:pt x="2177" y="669"/>
                      </a:cubicBezTo>
                      <a:close/>
                      <a:moveTo>
                        <a:pt x="2187" y="691"/>
                      </a:moveTo>
                      <a:cubicBezTo>
                        <a:pt x="2185" y="687"/>
                        <a:pt x="2184" y="684"/>
                        <a:pt x="2182" y="680"/>
                      </a:cubicBezTo>
                      <a:cubicBezTo>
                        <a:pt x="2177" y="682"/>
                        <a:pt x="2177" y="682"/>
                        <a:pt x="2177" y="682"/>
                      </a:cubicBezTo>
                      <a:cubicBezTo>
                        <a:pt x="2179" y="686"/>
                        <a:pt x="2180" y="689"/>
                        <a:pt x="2182" y="693"/>
                      </a:cubicBezTo>
                      <a:cubicBezTo>
                        <a:pt x="2187" y="691"/>
                        <a:pt x="2187" y="691"/>
                        <a:pt x="2187" y="691"/>
                      </a:cubicBezTo>
                      <a:close/>
                      <a:moveTo>
                        <a:pt x="2196" y="713"/>
                      </a:moveTo>
                      <a:cubicBezTo>
                        <a:pt x="2195" y="709"/>
                        <a:pt x="2193" y="706"/>
                        <a:pt x="2192" y="702"/>
                      </a:cubicBezTo>
                      <a:cubicBezTo>
                        <a:pt x="2187" y="704"/>
                        <a:pt x="2187" y="704"/>
                        <a:pt x="2187" y="704"/>
                      </a:cubicBezTo>
                      <a:cubicBezTo>
                        <a:pt x="2188" y="708"/>
                        <a:pt x="2190" y="712"/>
                        <a:pt x="2191" y="715"/>
                      </a:cubicBezTo>
                      <a:lnTo>
                        <a:pt x="2196" y="713"/>
                      </a:lnTo>
                      <a:close/>
                      <a:moveTo>
                        <a:pt x="2205" y="736"/>
                      </a:moveTo>
                      <a:cubicBezTo>
                        <a:pt x="2204" y="732"/>
                        <a:pt x="2202" y="728"/>
                        <a:pt x="2201" y="724"/>
                      </a:cubicBezTo>
                      <a:cubicBezTo>
                        <a:pt x="2196" y="726"/>
                        <a:pt x="2196" y="726"/>
                        <a:pt x="2196" y="726"/>
                      </a:cubicBezTo>
                      <a:cubicBezTo>
                        <a:pt x="2197" y="730"/>
                        <a:pt x="2199" y="734"/>
                        <a:pt x="2200" y="737"/>
                      </a:cubicBezTo>
                      <a:lnTo>
                        <a:pt x="2205" y="736"/>
                      </a:lnTo>
                      <a:close/>
                      <a:moveTo>
                        <a:pt x="2213" y="758"/>
                      </a:moveTo>
                      <a:cubicBezTo>
                        <a:pt x="2212" y="754"/>
                        <a:pt x="2211" y="751"/>
                        <a:pt x="2209" y="747"/>
                      </a:cubicBezTo>
                      <a:cubicBezTo>
                        <a:pt x="2204" y="749"/>
                        <a:pt x="2204" y="749"/>
                        <a:pt x="2204" y="749"/>
                      </a:cubicBezTo>
                      <a:cubicBezTo>
                        <a:pt x="2206" y="752"/>
                        <a:pt x="2207" y="756"/>
                        <a:pt x="2208" y="760"/>
                      </a:cubicBezTo>
                      <a:lnTo>
                        <a:pt x="2213" y="758"/>
                      </a:lnTo>
                      <a:close/>
                      <a:moveTo>
                        <a:pt x="2221" y="781"/>
                      </a:moveTo>
                      <a:cubicBezTo>
                        <a:pt x="2220" y="777"/>
                        <a:pt x="2219" y="773"/>
                        <a:pt x="2217" y="769"/>
                      </a:cubicBezTo>
                      <a:cubicBezTo>
                        <a:pt x="2212" y="771"/>
                        <a:pt x="2212" y="771"/>
                        <a:pt x="2212" y="771"/>
                      </a:cubicBezTo>
                      <a:cubicBezTo>
                        <a:pt x="2214" y="775"/>
                        <a:pt x="2215" y="779"/>
                        <a:pt x="2216" y="783"/>
                      </a:cubicBezTo>
                      <a:lnTo>
                        <a:pt x="2221" y="781"/>
                      </a:lnTo>
                      <a:close/>
                      <a:moveTo>
                        <a:pt x="2229" y="804"/>
                      </a:moveTo>
                      <a:cubicBezTo>
                        <a:pt x="2228" y="800"/>
                        <a:pt x="2226" y="796"/>
                        <a:pt x="2225" y="792"/>
                      </a:cubicBezTo>
                      <a:cubicBezTo>
                        <a:pt x="2220" y="794"/>
                        <a:pt x="2220" y="794"/>
                        <a:pt x="2220" y="794"/>
                      </a:cubicBezTo>
                      <a:cubicBezTo>
                        <a:pt x="2221" y="798"/>
                        <a:pt x="2223" y="801"/>
                        <a:pt x="2224" y="805"/>
                      </a:cubicBezTo>
                      <a:lnTo>
                        <a:pt x="2229" y="804"/>
                      </a:lnTo>
                      <a:close/>
                      <a:moveTo>
                        <a:pt x="2236" y="827"/>
                      </a:moveTo>
                      <a:cubicBezTo>
                        <a:pt x="2235" y="823"/>
                        <a:pt x="2234" y="819"/>
                        <a:pt x="2233" y="815"/>
                      </a:cubicBezTo>
                      <a:cubicBezTo>
                        <a:pt x="2227" y="817"/>
                        <a:pt x="2227" y="817"/>
                        <a:pt x="2227" y="817"/>
                      </a:cubicBezTo>
                      <a:cubicBezTo>
                        <a:pt x="2229" y="820"/>
                        <a:pt x="2230" y="824"/>
                        <a:pt x="2231" y="828"/>
                      </a:cubicBezTo>
                      <a:lnTo>
                        <a:pt x="2236" y="827"/>
                      </a:lnTo>
                      <a:close/>
                      <a:moveTo>
                        <a:pt x="2243" y="850"/>
                      </a:moveTo>
                      <a:cubicBezTo>
                        <a:pt x="2242" y="846"/>
                        <a:pt x="2241" y="842"/>
                        <a:pt x="2239" y="838"/>
                      </a:cubicBezTo>
                      <a:cubicBezTo>
                        <a:pt x="2234" y="840"/>
                        <a:pt x="2234" y="840"/>
                        <a:pt x="2234" y="840"/>
                      </a:cubicBezTo>
                      <a:cubicBezTo>
                        <a:pt x="2235" y="843"/>
                        <a:pt x="2237" y="847"/>
                        <a:pt x="2238" y="851"/>
                      </a:cubicBezTo>
                      <a:lnTo>
                        <a:pt x="2243" y="850"/>
                      </a:lnTo>
                      <a:close/>
                      <a:moveTo>
                        <a:pt x="2249" y="873"/>
                      </a:moveTo>
                      <a:cubicBezTo>
                        <a:pt x="2248" y="869"/>
                        <a:pt x="2247" y="865"/>
                        <a:pt x="2246" y="861"/>
                      </a:cubicBezTo>
                      <a:cubicBezTo>
                        <a:pt x="2241" y="863"/>
                        <a:pt x="2241" y="863"/>
                        <a:pt x="2241" y="863"/>
                      </a:cubicBezTo>
                      <a:cubicBezTo>
                        <a:pt x="2242" y="867"/>
                        <a:pt x="2243" y="870"/>
                        <a:pt x="2244" y="874"/>
                      </a:cubicBezTo>
                      <a:lnTo>
                        <a:pt x="2249" y="873"/>
                      </a:lnTo>
                      <a:close/>
                      <a:moveTo>
                        <a:pt x="2255" y="896"/>
                      </a:moveTo>
                      <a:cubicBezTo>
                        <a:pt x="2254" y="892"/>
                        <a:pt x="2253" y="888"/>
                        <a:pt x="2252" y="885"/>
                      </a:cubicBezTo>
                      <a:cubicBezTo>
                        <a:pt x="2247" y="886"/>
                        <a:pt x="2247" y="886"/>
                        <a:pt x="2247" y="886"/>
                      </a:cubicBezTo>
                      <a:cubicBezTo>
                        <a:pt x="2248" y="890"/>
                        <a:pt x="2249" y="894"/>
                        <a:pt x="2250" y="898"/>
                      </a:cubicBezTo>
                      <a:cubicBezTo>
                        <a:pt x="2255" y="896"/>
                        <a:pt x="2255" y="896"/>
                        <a:pt x="2255" y="896"/>
                      </a:cubicBezTo>
                      <a:close/>
                      <a:moveTo>
                        <a:pt x="2260" y="920"/>
                      </a:moveTo>
                      <a:cubicBezTo>
                        <a:pt x="2259" y="916"/>
                        <a:pt x="2258" y="912"/>
                        <a:pt x="2258" y="908"/>
                      </a:cubicBezTo>
                      <a:cubicBezTo>
                        <a:pt x="2252" y="909"/>
                        <a:pt x="2252" y="909"/>
                        <a:pt x="2252" y="909"/>
                      </a:cubicBezTo>
                      <a:cubicBezTo>
                        <a:pt x="2253" y="913"/>
                        <a:pt x="2254" y="917"/>
                        <a:pt x="2255" y="921"/>
                      </a:cubicBezTo>
                      <a:lnTo>
                        <a:pt x="2260" y="920"/>
                      </a:lnTo>
                      <a:close/>
                      <a:moveTo>
                        <a:pt x="2265" y="943"/>
                      </a:moveTo>
                      <a:cubicBezTo>
                        <a:pt x="2264" y="939"/>
                        <a:pt x="2263" y="935"/>
                        <a:pt x="2263" y="931"/>
                      </a:cubicBezTo>
                      <a:cubicBezTo>
                        <a:pt x="2257" y="933"/>
                        <a:pt x="2257" y="933"/>
                        <a:pt x="2257" y="933"/>
                      </a:cubicBezTo>
                      <a:cubicBezTo>
                        <a:pt x="2258" y="936"/>
                        <a:pt x="2259" y="940"/>
                        <a:pt x="2260" y="944"/>
                      </a:cubicBezTo>
                      <a:lnTo>
                        <a:pt x="2265" y="943"/>
                      </a:lnTo>
                      <a:close/>
                      <a:moveTo>
                        <a:pt x="2270" y="967"/>
                      </a:moveTo>
                      <a:cubicBezTo>
                        <a:pt x="2269" y="963"/>
                        <a:pt x="2268" y="959"/>
                        <a:pt x="2267" y="955"/>
                      </a:cubicBezTo>
                      <a:cubicBezTo>
                        <a:pt x="2262" y="956"/>
                        <a:pt x="2262" y="956"/>
                        <a:pt x="2262" y="956"/>
                      </a:cubicBezTo>
                      <a:cubicBezTo>
                        <a:pt x="2263" y="960"/>
                        <a:pt x="2264" y="964"/>
                        <a:pt x="2264" y="968"/>
                      </a:cubicBezTo>
                      <a:lnTo>
                        <a:pt x="2270" y="967"/>
                      </a:lnTo>
                      <a:close/>
                      <a:moveTo>
                        <a:pt x="2274" y="991"/>
                      </a:moveTo>
                      <a:cubicBezTo>
                        <a:pt x="2273" y="987"/>
                        <a:pt x="2272" y="983"/>
                        <a:pt x="2272" y="979"/>
                      </a:cubicBezTo>
                      <a:cubicBezTo>
                        <a:pt x="2266" y="980"/>
                        <a:pt x="2266" y="980"/>
                        <a:pt x="2266" y="980"/>
                      </a:cubicBezTo>
                      <a:cubicBezTo>
                        <a:pt x="2267" y="984"/>
                        <a:pt x="2268" y="987"/>
                        <a:pt x="2268" y="991"/>
                      </a:cubicBezTo>
                      <a:lnTo>
                        <a:pt x="2274" y="991"/>
                      </a:lnTo>
                      <a:close/>
                      <a:moveTo>
                        <a:pt x="2277" y="1014"/>
                      </a:moveTo>
                      <a:cubicBezTo>
                        <a:pt x="2277" y="1010"/>
                        <a:pt x="2276" y="1006"/>
                        <a:pt x="2275" y="1002"/>
                      </a:cubicBezTo>
                      <a:cubicBezTo>
                        <a:pt x="2270" y="1003"/>
                        <a:pt x="2270" y="1003"/>
                        <a:pt x="2270" y="1003"/>
                      </a:cubicBezTo>
                      <a:cubicBezTo>
                        <a:pt x="2271" y="1007"/>
                        <a:pt x="2271" y="1011"/>
                        <a:pt x="2272" y="1015"/>
                      </a:cubicBezTo>
                      <a:lnTo>
                        <a:pt x="2277" y="1014"/>
                      </a:lnTo>
                      <a:close/>
                      <a:moveTo>
                        <a:pt x="2280" y="1038"/>
                      </a:moveTo>
                      <a:cubicBezTo>
                        <a:pt x="2280" y="1034"/>
                        <a:pt x="2279" y="1030"/>
                        <a:pt x="2279" y="1026"/>
                      </a:cubicBezTo>
                      <a:cubicBezTo>
                        <a:pt x="2274" y="1027"/>
                        <a:pt x="2274" y="1027"/>
                        <a:pt x="2274" y="1027"/>
                      </a:cubicBezTo>
                      <a:cubicBezTo>
                        <a:pt x="2274" y="1031"/>
                        <a:pt x="2275" y="1035"/>
                        <a:pt x="2275" y="1039"/>
                      </a:cubicBezTo>
                      <a:lnTo>
                        <a:pt x="2280" y="1038"/>
                      </a:lnTo>
                      <a:close/>
                      <a:moveTo>
                        <a:pt x="2283" y="1062"/>
                      </a:moveTo>
                      <a:cubicBezTo>
                        <a:pt x="2283" y="1058"/>
                        <a:pt x="2282" y="1054"/>
                        <a:pt x="2282" y="1050"/>
                      </a:cubicBezTo>
                      <a:cubicBezTo>
                        <a:pt x="2277" y="1051"/>
                        <a:pt x="2277" y="1051"/>
                        <a:pt x="2277" y="1051"/>
                      </a:cubicBezTo>
                      <a:cubicBezTo>
                        <a:pt x="2277" y="1055"/>
                        <a:pt x="2277" y="1059"/>
                        <a:pt x="2278" y="1063"/>
                      </a:cubicBezTo>
                      <a:lnTo>
                        <a:pt x="2283" y="1062"/>
                      </a:lnTo>
                      <a:close/>
                      <a:moveTo>
                        <a:pt x="2286" y="1086"/>
                      </a:moveTo>
                      <a:cubicBezTo>
                        <a:pt x="2285" y="1082"/>
                        <a:pt x="2285" y="1078"/>
                        <a:pt x="2284" y="1074"/>
                      </a:cubicBezTo>
                      <a:cubicBezTo>
                        <a:pt x="2279" y="1075"/>
                        <a:pt x="2279" y="1075"/>
                        <a:pt x="2279" y="1075"/>
                      </a:cubicBezTo>
                      <a:cubicBezTo>
                        <a:pt x="2279" y="1079"/>
                        <a:pt x="2280" y="1083"/>
                        <a:pt x="2280" y="1086"/>
                      </a:cubicBezTo>
                      <a:lnTo>
                        <a:pt x="2286" y="1086"/>
                      </a:lnTo>
                      <a:close/>
                      <a:moveTo>
                        <a:pt x="2287" y="1110"/>
                      </a:moveTo>
                      <a:cubicBezTo>
                        <a:pt x="2287" y="1106"/>
                        <a:pt x="2287" y="1102"/>
                        <a:pt x="2287" y="1098"/>
                      </a:cubicBezTo>
                      <a:cubicBezTo>
                        <a:pt x="2281" y="1098"/>
                        <a:pt x="2281" y="1098"/>
                        <a:pt x="2281" y="1098"/>
                      </a:cubicBezTo>
                      <a:cubicBezTo>
                        <a:pt x="2281" y="1102"/>
                        <a:pt x="2282" y="1106"/>
                        <a:pt x="2282" y="1110"/>
                      </a:cubicBezTo>
                      <a:lnTo>
                        <a:pt x="2287" y="1110"/>
                      </a:lnTo>
                      <a:close/>
                      <a:moveTo>
                        <a:pt x="2289" y="1134"/>
                      </a:moveTo>
                      <a:cubicBezTo>
                        <a:pt x="2289" y="1130"/>
                        <a:pt x="2288" y="1126"/>
                        <a:pt x="2288" y="1122"/>
                      </a:cubicBezTo>
                      <a:cubicBezTo>
                        <a:pt x="2283" y="1122"/>
                        <a:pt x="2283" y="1122"/>
                        <a:pt x="2283" y="1122"/>
                      </a:cubicBezTo>
                      <a:cubicBezTo>
                        <a:pt x="2283" y="1126"/>
                        <a:pt x="2283" y="1130"/>
                        <a:pt x="2284" y="1134"/>
                      </a:cubicBezTo>
                      <a:lnTo>
                        <a:pt x="2289" y="1134"/>
                      </a:lnTo>
                      <a:close/>
                      <a:moveTo>
                        <a:pt x="2290" y="1158"/>
                      </a:moveTo>
                      <a:cubicBezTo>
                        <a:pt x="2290" y="1154"/>
                        <a:pt x="2290" y="1150"/>
                        <a:pt x="2289" y="1146"/>
                      </a:cubicBezTo>
                      <a:cubicBezTo>
                        <a:pt x="2284" y="1146"/>
                        <a:pt x="2284" y="1146"/>
                        <a:pt x="2284" y="1146"/>
                      </a:cubicBezTo>
                      <a:cubicBezTo>
                        <a:pt x="2284" y="1150"/>
                        <a:pt x="2284" y="1154"/>
                        <a:pt x="2285" y="1158"/>
                      </a:cubicBezTo>
                      <a:lnTo>
                        <a:pt x="2290" y="1158"/>
                      </a:lnTo>
                      <a:close/>
                      <a:moveTo>
                        <a:pt x="2291" y="1182"/>
                      </a:moveTo>
                      <a:cubicBezTo>
                        <a:pt x="2290" y="1178"/>
                        <a:pt x="2290" y="1174"/>
                        <a:pt x="2290" y="1170"/>
                      </a:cubicBezTo>
                      <a:cubicBezTo>
                        <a:pt x="2285" y="1170"/>
                        <a:pt x="2285" y="1170"/>
                        <a:pt x="2285" y="1170"/>
                      </a:cubicBezTo>
                      <a:cubicBezTo>
                        <a:pt x="2285" y="1174"/>
                        <a:pt x="2285" y="1178"/>
                        <a:pt x="2285" y="1182"/>
                      </a:cubicBezTo>
                      <a:lnTo>
                        <a:pt x="2291" y="1182"/>
                      </a:lnTo>
                      <a:close/>
                      <a:moveTo>
                        <a:pt x="2291" y="1206"/>
                      </a:moveTo>
                      <a:cubicBezTo>
                        <a:pt x="2291" y="1202"/>
                        <a:pt x="2291" y="1198"/>
                        <a:pt x="2291" y="1194"/>
                      </a:cubicBezTo>
                      <a:cubicBezTo>
                        <a:pt x="2285" y="1194"/>
                        <a:pt x="2285" y="1194"/>
                        <a:pt x="2285" y="1194"/>
                      </a:cubicBezTo>
                      <a:cubicBezTo>
                        <a:pt x="2285" y="1198"/>
                        <a:pt x="2285" y="1202"/>
                        <a:pt x="2285" y="1206"/>
                      </a:cubicBezTo>
                      <a:lnTo>
                        <a:pt x="2291" y="1206"/>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1" name="Oval 141"/>
                <p:cNvSpPr>
                  <a:spLocks noChangeArrowheads="1"/>
                </p:cNvSpPr>
                <p:nvPr/>
              </p:nvSpPr>
              <p:spPr bwMode="auto">
                <a:xfrm>
                  <a:off x="8412975" y="1862916"/>
                  <a:ext cx="1045389" cy="1045389"/>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2" name="Freeform 142"/>
                <p:cNvSpPr>
                  <a:spLocks noEditPoints="1"/>
                </p:cNvSpPr>
                <p:nvPr/>
              </p:nvSpPr>
              <p:spPr bwMode="auto">
                <a:xfrm>
                  <a:off x="8394689" y="1844629"/>
                  <a:ext cx="1081200" cy="1081200"/>
                </a:xfrm>
                <a:custGeom>
                  <a:avLst/>
                  <a:gdLst>
                    <a:gd name="T0" fmla="*/ 300 w 600"/>
                    <a:gd name="T1" fmla="*/ 20 h 600"/>
                    <a:gd name="T2" fmla="*/ 580 w 600"/>
                    <a:gd name="T3" fmla="*/ 300 h 600"/>
                    <a:gd name="T4" fmla="*/ 300 w 600"/>
                    <a:gd name="T5" fmla="*/ 580 h 600"/>
                    <a:gd name="T6" fmla="*/ 20 w 600"/>
                    <a:gd name="T7" fmla="*/ 300 h 600"/>
                    <a:gd name="T8" fmla="*/ 300 w 600"/>
                    <a:gd name="T9" fmla="*/ 20 h 600"/>
                    <a:gd name="T10" fmla="*/ 300 w 600"/>
                    <a:gd name="T11" fmla="*/ 0 h 600"/>
                    <a:gd name="T12" fmla="*/ 0 w 600"/>
                    <a:gd name="T13" fmla="*/ 300 h 600"/>
                    <a:gd name="T14" fmla="*/ 300 w 600"/>
                    <a:gd name="T15" fmla="*/ 600 h 600"/>
                    <a:gd name="T16" fmla="*/ 600 w 600"/>
                    <a:gd name="T17" fmla="*/ 300 h 600"/>
                    <a:gd name="T18" fmla="*/ 300 w 600"/>
                    <a:gd name="T19"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0" h="600">
                      <a:moveTo>
                        <a:pt x="300" y="20"/>
                      </a:moveTo>
                      <a:cubicBezTo>
                        <a:pt x="455" y="20"/>
                        <a:pt x="580" y="145"/>
                        <a:pt x="580" y="300"/>
                      </a:cubicBezTo>
                      <a:cubicBezTo>
                        <a:pt x="580" y="455"/>
                        <a:pt x="455" y="580"/>
                        <a:pt x="300" y="580"/>
                      </a:cubicBezTo>
                      <a:cubicBezTo>
                        <a:pt x="145" y="580"/>
                        <a:pt x="20" y="455"/>
                        <a:pt x="20" y="300"/>
                      </a:cubicBezTo>
                      <a:cubicBezTo>
                        <a:pt x="20" y="145"/>
                        <a:pt x="145" y="20"/>
                        <a:pt x="300" y="20"/>
                      </a:cubicBezTo>
                      <a:moveTo>
                        <a:pt x="300" y="0"/>
                      </a:moveTo>
                      <a:cubicBezTo>
                        <a:pt x="135" y="0"/>
                        <a:pt x="0" y="135"/>
                        <a:pt x="0" y="300"/>
                      </a:cubicBezTo>
                      <a:cubicBezTo>
                        <a:pt x="0" y="465"/>
                        <a:pt x="135" y="600"/>
                        <a:pt x="300" y="600"/>
                      </a:cubicBezTo>
                      <a:cubicBezTo>
                        <a:pt x="465" y="600"/>
                        <a:pt x="600" y="465"/>
                        <a:pt x="600" y="300"/>
                      </a:cubicBezTo>
                      <a:cubicBezTo>
                        <a:pt x="600" y="135"/>
                        <a:pt x="465" y="0"/>
                        <a:pt x="300" y="0"/>
                      </a:cubicBezTo>
                      <a:close/>
                    </a:path>
                  </a:pathLst>
                </a:custGeom>
                <a:solidFill>
                  <a:schemeClr val="accent3">
                    <a:lumMod val="75000"/>
                  </a:schemeClr>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3" name="Freeform 143"/>
                <p:cNvSpPr/>
                <p:nvPr/>
              </p:nvSpPr>
              <p:spPr bwMode="auto">
                <a:xfrm>
                  <a:off x="9670947" y="2387134"/>
                  <a:ext cx="1145966" cy="1045389"/>
                </a:xfrm>
                <a:custGeom>
                  <a:avLst/>
                  <a:gdLst>
                    <a:gd name="T0" fmla="*/ 318 w 636"/>
                    <a:gd name="T1" fmla="*/ 580 h 580"/>
                    <a:gd name="T2" fmla="*/ 113 w 636"/>
                    <a:gd name="T3" fmla="*/ 496 h 580"/>
                    <a:gd name="T4" fmla="*/ 113 w 636"/>
                    <a:gd name="T5" fmla="*/ 85 h 580"/>
                    <a:gd name="T6" fmla="*/ 318 w 636"/>
                    <a:gd name="T7" fmla="*/ 0 h 580"/>
                    <a:gd name="T8" fmla="*/ 523 w 636"/>
                    <a:gd name="T9" fmla="*/ 85 h 580"/>
                    <a:gd name="T10" fmla="*/ 523 w 636"/>
                    <a:gd name="T11" fmla="*/ 496 h 580"/>
                    <a:gd name="T12" fmla="*/ 318 w 636"/>
                    <a:gd name="T13" fmla="*/ 580 h 580"/>
                  </a:gdLst>
                  <a:ahLst/>
                  <a:cxnLst>
                    <a:cxn ang="0">
                      <a:pos x="T0" y="T1"/>
                    </a:cxn>
                    <a:cxn ang="0">
                      <a:pos x="T2" y="T3"/>
                    </a:cxn>
                    <a:cxn ang="0">
                      <a:pos x="T4" y="T5"/>
                    </a:cxn>
                    <a:cxn ang="0">
                      <a:pos x="T6" y="T7"/>
                    </a:cxn>
                    <a:cxn ang="0">
                      <a:pos x="T8" y="T9"/>
                    </a:cxn>
                    <a:cxn ang="0">
                      <a:pos x="T10" y="T11"/>
                    </a:cxn>
                    <a:cxn ang="0">
                      <a:pos x="T12" y="T13"/>
                    </a:cxn>
                  </a:cxnLst>
                  <a:rect l="0" t="0" r="r" b="b"/>
                  <a:pathLst>
                    <a:path w="636" h="580">
                      <a:moveTo>
                        <a:pt x="318" y="580"/>
                      </a:moveTo>
                      <a:cubicBezTo>
                        <a:pt x="240" y="580"/>
                        <a:pt x="168" y="550"/>
                        <a:pt x="113" y="496"/>
                      </a:cubicBezTo>
                      <a:cubicBezTo>
                        <a:pt x="0" y="382"/>
                        <a:pt x="0" y="198"/>
                        <a:pt x="113" y="85"/>
                      </a:cubicBezTo>
                      <a:cubicBezTo>
                        <a:pt x="168" y="31"/>
                        <a:pt x="240" y="0"/>
                        <a:pt x="318" y="0"/>
                      </a:cubicBezTo>
                      <a:cubicBezTo>
                        <a:pt x="395" y="0"/>
                        <a:pt x="468" y="31"/>
                        <a:pt x="523" y="85"/>
                      </a:cubicBezTo>
                      <a:cubicBezTo>
                        <a:pt x="636" y="198"/>
                        <a:pt x="636" y="382"/>
                        <a:pt x="523" y="496"/>
                      </a:cubicBezTo>
                      <a:cubicBezTo>
                        <a:pt x="468" y="550"/>
                        <a:pt x="395" y="580"/>
                        <a:pt x="318" y="580"/>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4" name="Freeform 144"/>
                <p:cNvSpPr>
                  <a:spLocks noEditPoints="1"/>
                </p:cNvSpPr>
                <p:nvPr/>
              </p:nvSpPr>
              <p:spPr bwMode="auto">
                <a:xfrm>
                  <a:off x="9651136" y="2369609"/>
                  <a:ext cx="1185587" cy="1081200"/>
                </a:xfrm>
                <a:custGeom>
                  <a:avLst/>
                  <a:gdLst>
                    <a:gd name="T0" fmla="*/ 329 w 658"/>
                    <a:gd name="T1" fmla="*/ 20 h 600"/>
                    <a:gd name="T2" fmla="*/ 527 w 658"/>
                    <a:gd name="T3" fmla="*/ 102 h 600"/>
                    <a:gd name="T4" fmla="*/ 527 w 658"/>
                    <a:gd name="T5" fmla="*/ 498 h 600"/>
                    <a:gd name="T6" fmla="*/ 329 w 658"/>
                    <a:gd name="T7" fmla="*/ 580 h 600"/>
                    <a:gd name="T8" fmla="*/ 131 w 658"/>
                    <a:gd name="T9" fmla="*/ 498 h 600"/>
                    <a:gd name="T10" fmla="*/ 131 w 658"/>
                    <a:gd name="T11" fmla="*/ 102 h 600"/>
                    <a:gd name="T12" fmla="*/ 329 w 658"/>
                    <a:gd name="T13" fmla="*/ 20 h 600"/>
                    <a:gd name="T14" fmla="*/ 329 w 658"/>
                    <a:gd name="T15" fmla="*/ 0 h 600"/>
                    <a:gd name="T16" fmla="*/ 117 w 658"/>
                    <a:gd name="T17" fmla="*/ 88 h 600"/>
                    <a:gd name="T18" fmla="*/ 117 w 658"/>
                    <a:gd name="T19" fmla="*/ 513 h 600"/>
                    <a:gd name="T20" fmla="*/ 329 w 658"/>
                    <a:gd name="T21" fmla="*/ 600 h 600"/>
                    <a:gd name="T22" fmla="*/ 541 w 658"/>
                    <a:gd name="T23" fmla="*/ 513 h 600"/>
                    <a:gd name="T24" fmla="*/ 541 w 658"/>
                    <a:gd name="T25" fmla="*/ 88 h 600"/>
                    <a:gd name="T26" fmla="*/ 329 w 658"/>
                    <a:gd name="T27"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8" h="600">
                      <a:moveTo>
                        <a:pt x="329" y="20"/>
                      </a:moveTo>
                      <a:cubicBezTo>
                        <a:pt x="400" y="20"/>
                        <a:pt x="472" y="48"/>
                        <a:pt x="527" y="102"/>
                      </a:cubicBezTo>
                      <a:cubicBezTo>
                        <a:pt x="636" y="212"/>
                        <a:pt x="636" y="389"/>
                        <a:pt x="527" y="498"/>
                      </a:cubicBezTo>
                      <a:cubicBezTo>
                        <a:pt x="472" y="553"/>
                        <a:pt x="400" y="580"/>
                        <a:pt x="329" y="580"/>
                      </a:cubicBezTo>
                      <a:cubicBezTo>
                        <a:pt x="257" y="580"/>
                        <a:pt x="185" y="553"/>
                        <a:pt x="131" y="498"/>
                      </a:cubicBezTo>
                      <a:cubicBezTo>
                        <a:pt x="21" y="389"/>
                        <a:pt x="21" y="212"/>
                        <a:pt x="131" y="102"/>
                      </a:cubicBezTo>
                      <a:cubicBezTo>
                        <a:pt x="185" y="48"/>
                        <a:pt x="257" y="20"/>
                        <a:pt x="329" y="20"/>
                      </a:cubicBezTo>
                      <a:moveTo>
                        <a:pt x="329" y="0"/>
                      </a:moveTo>
                      <a:cubicBezTo>
                        <a:pt x="249" y="0"/>
                        <a:pt x="173" y="32"/>
                        <a:pt x="117" y="88"/>
                      </a:cubicBezTo>
                      <a:cubicBezTo>
                        <a:pt x="0" y="205"/>
                        <a:pt x="0" y="396"/>
                        <a:pt x="117" y="513"/>
                      </a:cubicBezTo>
                      <a:cubicBezTo>
                        <a:pt x="173" y="569"/>
                        <a:pt x="249" y="600"/>
                        <a:pt x="329" y="600"/>
                      </a:cubicBezTo>
                      <a:cubicBezTo>
                        <a:pt x="409" y="600"/>
                        <a:pt x="484" y="569"/>
                        <a:pt x="541" y="513"/>
                      </a:cubicBezTo>
                      <a:cubicBezTo>
                        <a:pt x="658" y="396"/>
                        <a:pt x="658" y="205"/>
                        <a:pt x="541" y="88"/>
                      </a:cubicBezTo>
                      <a:cubicBezTo>
                        <a:pt x="484" y="32"/>
                        <a:pt x="409" y="0"/>
                        <a:pt x="329" y="0"/>
                      </a:cubicBezTo>
                      <a:close/>
                    </a:path>
                  </a:pathLst>
                </a:custGeom>
                <a:solidFill>
                  <a:schemeClr val="accent4">
                    <a:lumMod val="75000"/>
                  </a:schemeClr>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5" name="Oval 145"/>
                <p:cNvSpPr>
                  <a:spLocks noChangeArrowheads="1"/>
                </p:cNvSpPr>
                <p:nvPr/>
              </p:nvSpPr>
              <p:spPr bwMode="auto">
                <a:xfrm>
                  <a:off x="10275931" y="3686251"/>
                  <a:ext cx="1045389" cy="1045389"/>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6" name="Freeform 146"/>
                <p:cNvSpPr>
                  <a:spLocks noEditPoints="1"/>
                </p:cNvSpPr>
                <p:nvPr/>
              </p:nvSpPr>
              <p:spPr bwMode="auto">
                <a:xfrm>
                  <a:off x="10258407" y="3668726"/>
                  <a:ext cx="1081200" cy="1081200"/>
                </a:xfrm>
                <a:custGeom>
                  <a:avLst/>
                  <a:gdLst>
                    <a:gd name="T0" fmla="*/ 300 w 600"/>
                    <a:gd name="T1" fmla="*/ 20 h 600"/>
                    <a:gd name="T2" fmla="*/ 580 w 600"/>
                    <a:gd name="T3" fmla="*/ 300 h 600"/>
                    <a:gd name="T4" fmla="*/ 300 w 600"/>
                    <a:gd name="T5" fmla="*/ 580 h 600"/>
                    <a:gd name="T6" fmla="*/ 20 w 600"/>
                    <a:gd name="T7" fmla="*/ 300 h 600"/>
                    <a:gd name="T8" fmla="*/ 300 w 600"/>
                    <a:gd name="T9" fmla="*/ 20 h 600"/>
                    <a:gd name="T10" fmla="*/ 300 w 600"/>
                    <a:gd name="T11" fmla="*/ 0 h 600"/>
                    <a:gd name="T12" fmla="*/ 300 w 600"/>
                    <a:gd name="T13" fmla="*/ 0 h 600"/>
                    <a:gd name="T14" fmla="*/ 0 w 600"/>
                    <a:gd name="T15" fmla="*/ 300 h 600"/>
                    <a:gd name="T16" fmla="*/ 300 w 600"/>
                    <a:gd name="T17" fmla="*/ 600 h 600"/>
                    <a:gd name="T18" fmla="*/ 600 w 600"/>
                    <a:gd name="T19" fmla="*/ 300 h 600"/>
                    <a:gd name="T20" fmla="*/ 300 w 600"/>
                    <a:gd name="T21"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0" h="600">
                      <a:moveTo>
                        <a:pt x="300" y="20"/>
                      </a:moveTo>
                      <a:cubicBezTo>
                        <a:pt x="455" y="20"/>
                        <a:pt x="580" y="145"/>
                        <a:pt x="580" y="300"/>
                      </a:cubicBezTo>
                      <a:cubicBezTo>
                        <a:pt x="580" y="455"/>
                        <a:pt x="455" y="580"/>
                        <a:pt x="300" y="580"/>
                      </a:cubicBezTo>
                      <a:cubicBezTo>
                        <a:pt x="146" y="580"/>
                        <a:pt x="20" y="455"/>
                        <a:pt x="20" y="300"/>
                      </a:cubicBezTo>
                      <a:cubicBezTo>
                        <a:pt x="20" y="145"/>
                        <a:pt x="146" y="20"/>
                        <a:pt x="300" y="20"/>
                      </a:cubicBezTo>
                      <a:moveTo>
                        <a:pt x="300" y="0"/>
                      </a:moveTo>
                      <a:cubicBezTo>
                        <a:pt x="300" y="0"/>
                        <a:pt x="300" y="0"/>
                        <a:pt x="300" y="0"/>
                      </a:cubicBezTo>
                      <a:cubicBezTo>
                        <a:pt x="135" y="0"/>
                        <a:pt x="0" y="135"/>
                        <a:pt x="0" y="300"/>
                      </a:cubicBezTo>
                      <a:cubicBezTo>
                        <a:pt x="0" y="465"/>
                        <a:pt x="135" y="600"/>
                        <a:pt x="300" y="600"/>
                      </a:cubicBezTo>
                      <a:cubicBezTo>
                        <a:pt x="466" y="600"/>
                        <a:pt x="600" y="465"/>
                        <a:pt x="600" y="300"/>
                      </a:cubicBezTo>
                      <a:cubicBezTo>
                        <a:pt x="600" y="135"/>
                        <a:pt x="466" y="0"/>
                        <a:pt x="300" y="0"/>
                      </a:cubicBezTo>
                      <a:close/>
                    </a:path>
                  </a:pathLst>
                </a:custGeom>
                <a:solidFill>
                  <a:schemeClr val="tx2">
                    <a:lumMod val="75000"/>
                  </a:schemeClr>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7" name="Freeform 147"/>
                <p:cNvSpPr/>
                <p:nvPr/>
              </p:nvSpPr>
              <p:spPr bwMode="auto">
                <a:xfrm>
                  <a:off x="7054427" y="2387134"/>
                  <a:ext cx="1145966" cy="1045389"/>
                </a:xfrm>
                <a:custGeom>
                  <a:avLst/>
                  <a:gdLst>
                    <a:gd name="T0" fmla="*/ 318 w 636"/>
                    <a:gd name="T1" fmla="*/ 580 h 580"/>
                    <a:gd name="T2" fmla="*/ 113 w 636"/>
                    <a:gd name="T3" fmla="*/ 496 h 580"/>
                    <a:gd name="T4" fmla="*/ 113 w 636"/>
                    <a:gd name="T5" fmla="*/ 85 h 580"/>
                    <a:gd name="T6" fmla="*/ 318 w 636"/>
                    <a:gd name="T7" fmla="*/ 0 h 580"/>
                    <a:gd name="T8" fmla="*/ 523 w 636"/>
                    <a:gd name="T9" fmla="*/ 85 h 580"/>
                    <a:gd name="T10" fmla="*/ 523 w 636"/>
                    <a:gd name="T11" fmla="*/ 496 h 580"/>
                    <a:gd name="T12" fmla="*/ 318 w 636"/>
                    <a:gd name="T13" fmla="*/ 580 h 580"/>
                  </a:gdLst>
                  <a:ahLst/>
                  <a:cxnLst>
                    <a:cxn ang="0">
                      <a:pos x="T0" y="T1"/>
                    </a:cxn>
                    <a:cxn ang="0">
                      <a:pos x="T2" y="T3"/>
                    </a:cxn>
                    <a:cxn ang="0">
                      <a:pos x="T4" y="T5"/>
                    </a:cxn>
                    <a:cxn ang="0">
                      <a:pos x="T6" y="T7"/>
                    </a:cxn>
                    <a:cxn ang="0">
                      <a:pos x="T8" y="T9"/>
                    </a:cxn>
                    <a:cxn ang="0">
                      <a:pos x="T10" y="T11"/>
                    </a:cxn>
                    <a:cxn ang="0">
                      <a:pos x="T12" y="T13"/>
                    </a:cxn>
                  </a:cxnLst>
                  <a:rect l="0" t="0" r="r" b="b"/>
                  <a:pathLst>
                    <a:path w="636" h="580">
                      <a:moveTo>
                        <a:pt x="318" y="580"/>
                      </a:moveTo>
                      <a:cubicBezTo>
                        <a:pt x="241" y="580"/>
                        <a:pt x="168" y="550"/>
                        <a:pt x="113" y="496"/>
                      </a:cubicBezTo>
                      <a:cubicBezTo>
                        <a:pt x="0" y="382"/>
                        <a:pt x="0" y="198"/>
                        <a:pt x="113" y="85"/>
                      </a:cubicBezTo>
                      <a:cubicBezTo>
                        <a:pt x="168" y="31"/>
                        <a:pt x="241" y="0"/>
                        <a:pt x="318" y="0"/>
                      </a:cubicBezTo>
                      <a:cubicBezTo>
                        <a:pt x="396" y="0"/>
                        <a:pt x="468" y="31"/>
                        <a:pt x="523" y="85"/>
                      </a:cubicBezTo>
                      <a:cubicBezTo>
                        <a:pt x="636" y="198"/>
                        <a:pt x="636" y="382"/>
                        <a:pt x="523" y="496"/>
                      </a:cubicBezTo>
                      <a:cubicBezTo>
                        <a:pt x="468" y="550"/>
                        <a:pt x="396" y="580"/>
                        <a:pt x="318" y="58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8" name="Freeform 148"/>
                <p:cNvSpPr>
                  <a:spLocks noEditPoints="1"/>
                </p:cNvSpPr>
                <p:nvPr/>
              </p:nvSpPr>
              <p:spPr bwMode="auto">
                <a:xfrm>
                  <a:off x="7034615" y="2369609"/>
                  <a:ext cx="1185587" cy="1081200"/>
                </a:xfrm>
                <a:custGeom>
                  <a:avLst/>
                  <a:gdLst>
                    <a:gd name="T0" fmla="*/ 329 w 658"/>
                    <a:gd name="T1" fmla="*/ 20 h 600"/>
                    <a:gd name="T2" fmla="*/ 527 w 658"/>
                    <a:gd name="T3" fmla="*/ 102 h 600"/>
                    <a:gd name="T4" fmla="*/ 527 w 658"/>
                    <a:gd name="T5" fmla="*/ 498 h 600"/>
                    <a:gd name="T6" fmla="*/ 329 w 658"/>
                    <a:gd name="T7" fmla="*/ 580 h 600"/>
                    <a:gd name="T8" fmla="*/ 131 w 658"/>
                    <a:gd name="T9" fmla="*/ 498 h 600"/>
                    <a:gd name="T10" fmla="*/ 131 w 658"/>
                    <a:gd name="T11" fmla="*/ 102 h 600"/>
                    <a:gd name="T12" fmla="*/ 329 w 658"/>
                    <a:gd name="T13" fmla="*/ 20 h 600"/>
                    <a:gd name="T14" fmla="*/ 329 w 658"/>
                    <a:gd name="T15" fmla="*/ 0 h 600"/>
                    <a:gd name="T16" fmla="*/ 117 w 658"/>
                    <a:gd name="T17" fmla="*/ 88 h 600"/>
                    <a:gd name="T18" fmla="*/ 117 w 658"/>
                    <a:gd name="T19" fmla="*/ 513 h 600"/>
                    <a:gd name="T20" fmla="*/ 329 w 658"/>
                    <a:gd name="T21" fmla="*/ 600 h 600"/>
                    <a:gd name="T22" fmla="*/ 541 w 658"/>
                    <a:gd name="T23" fmla="*/ 513 h 600"/>
                    <a:gd name="T24" fmla="*/ 541 w 658"/>
                    <a:gd name="T25" fmla="*/ 88 h 600"/>
                    <a:gd name="T26" fmla="*/ 329 w 658"/>
                    <a:gd name="T27"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8" h="600">
                      <a:moveTo>
                        <a:pt x="329" y="20"/>
                      </a:moveTo>
                      <a:cubicBezTo>
                        <a:pt x="401" y="20"/>
                        <a:pt x="473" y="48"/>
                        <a:pt x="527" y="102"/>
                      </a:cubicBezTo>
                      <a:cubicBezTo>
                        <a:pt x="637" y="212"/>
                        <a:pt x="637" y="389"/>
                        <a:pt x="527" y="498"/>
                      </a:cubicBezTo>
                      <a:cubicBezTo>
                        <a:pt x="473" y="553"/>
                        <a:pt x="401" y="580"/>
                        <a:pt x="329" y="580"/>
                      </a:cubicBezTo>
                      <a:cubicBezTo>
                        <a:pt x="258" y="580"/>
                        <a:pt x="186" y="553"/>
                        <a:pt x="131" y="498"/>
                      </a:cubicBezTo>
                      <a:cubicBezTo>
                        <a:pt x="22" y="389"/>
                        <a:pt x="22" y="212"/>
                        <a:pt x="131" y="102"/>
                      </a:cubicBezTo>
                      <a:cubicBezTo>
                        <a:pt x="186" y="48"/>
                        <a:pt x="258" y="20"/>
                        <a:pt x="329" y="20"/>
                      </a:cubicBezTo>
                      <a:moveTo>
                        <a:pt x="329" y="0"/>
                      </a:moveTo>
                      <a:cubicBezTo>
                        <a:pt x="249" y="0"/>
                        <a:pt x="174" y="32"/>
                        <a:pt x="117" y="88"/>
                      </a:cubicBezTo>
                      <a:cubicBezTo>
                        <a:pt x="0" y="205"/>
                        <a:pt x="0" y="396"/>
                        <a:pt x="117" y="513"/>
                      </a:cubicBezTo>
                      <a:cubicBezTo>
                        <a:pt x="174" y="569"/>
                        <a:pt x="249" y="600"/>
                        <a:pt x="329" y="600"/>
                      </a:cubicBezTo>
                      <a:cubicBezTo>
                        <a:pt x="409" y="600"/>
                        <a:pt x="485" y="569"/>
                        <a:pt x="541" y="513"/>
                      </a:cubicBezTo>
                      <a:cubicBezTo>
                        <a:pt x="658" y="396"/>
                        <a:pt x="658" y="205"/>
                        <a:pt x="541" y="88"/>
                      </a:cubicBezTo>
                      <a:cubicBezTo>
                        <a:pt x="485" y="32"/>
                        <a:pt x="409" y="0"/>
                        <a:pt x="329" y="0"/>
                      </a:cubicBezTo>
                      <a:close/>
                    </a:path>
                  </a:pathLst>
                </a:custGeom>
                <a:solidFill>
                  <a:schemeClr val="accent2">
                    <a:lumMod val="75000"/>
                  </a:schemeClr>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9" name="Oval 149"/>
                <p:cNvSpPr>
                  <a:spLocks noChangeArrowheads="1"/>
                </p:cNvSpPr>
                <p:nvPr/>
              </p:nvSpPr>
              <p:spPr bwMode="auto">
                <a:xfrm>
                  <a:off x="6549257" y="3686251"/>
                  <a:ext cx="1045389" cy="1045389"/>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0" name="Freeform 150"/>
                <p:cNvSpPr>
                  <a:spLocks noEditPoints="1"/>
                </p:cNvSpPr>
                <p:nvPr/>
              </p:nvSpPr>
              <p:spPr bwMode="auto">
                <a:xfrm>
                  <a:off x="6531732" y="3668726"/>
                  <a:ext cx="1081200" cy="1081200"/>
                </a:xfrm>
                <a:custGeom>
                  <a:avLst/>
                  <a:gdLst>
                    <a:gd name="T0" fmla="*/ 300 w 600"/>
                    <a:gd name="T1" fmla="*/ 20 h 600"/>
                    <a:gd name="T2" fmla="*/ 580 w 600"/>
                    <a:gd name="T3" fmla="*/ 300 h 600"/>
                    <a:gd name="T4" fmla="*/ 300 w 600"/>
                    <a:gd name="T5" fmla="*/ 580 h 600"/>
                    <a:gd name="T6" fmla="*/ 20 w 600"/>
                    <a:gd name="T7" fmla="*/ 300 h 600"/>
                    <a:gd name="T8" fmla="*/ 300 w 600"/>
                    <a:gd name="T9" fmla="*/ 20 h 600"/>
                    <a:gd name="T10" fmla="*/ 300 w 600"/>
                    <a:gd name="T11" fmla="*/ 0 h 600"/>
                    <a:gd name="T12" fmla="*/ 300 w 600"/>
                    <a:gd name="T13" fmla="*/ 0 h 600"/>
                    <a:gd name="T14" fmla="*/ 0 w 600"/>
                    <a:gd name="T15" fmla="*/ 300 h 600"/>
                    <a:gd name="T16" fmla="*/ 300 w 600"/>
                    <a:gd name="T17" fmla="*/ 600 h 600"/>
                    <a:gd name="T18" fmla="*/ 600 w 600"/>
                    <a:gd name="T19" fmla="*/ 300 h 600"/>
                    <a:gd name="T20" fmla="*/ 300 w 600"/>
                    <a:gd name="T21"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0" h="600">
                      <a:moveTo>
                        <a:pt x="300" y="20"/>
                      </a:moveTo>
                      <a:cubicBezTo>
                        <a:pt x="454" y="20"/>
                        <a:pt x="580" y="145"/>
                        <a:pt x="580" y="300"/>
                      </a:cubicBezTo>
                      <a:cubicBezTo>
                        <a:pt x="580" y="455"/>
                        <a:pt x="454" y="580"/>
                        <a:pt x="300" y="580"/>
                      </a:cubicBezTo>
                      <a:cubicBezTo>
                        <a:pt x="145" y="580"/>
                        <a:pt x="20" y="455"/>
                        <a:pt x="20" y="300"/>
                      </a:cubicBezTo>
                      <a:cubicBezTo>
                        <a:pt x="20" y="145"/>
                        <a:pt x="145" y="20"/>
                        <a:pt x="300" y="20"/>
                      </a:cubicBezTo>
                      <a:moveTo>
                        <a:pt x="300" y="0"/>
                      </a:moveTo>
                      <a:cubicBezTo>
                        <a:pt x="300" y="0"/>
                        <a:pt x="300" y="0"/>
                        <a:pt x="300" y="0"/>
                      </a:cubicBezTo>
                      <a:cubicBezTo>
                        <a:pt x="134" y="0"/>
                        <a:pt x="0" y="135"/>
                        <a:pt x="0" y="300"/>
                      </a:cubicBezTo>
                      <a:cubicBezTo>
                        <a:pt x="0" y="465"/>
                        <a:pt x="134"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1" name="Freeform 151"/>
                <p:cNvSpPr>
                  <a:spLocks noEditPoints="1"/>
                </p:cNvSpPr>
                <p:nvPr/>
              </p:nvSpPr>
              <p:spPr bwMode="auto">
                <a:xfrm>
                  <a:off x="10416891" y="3347947"/>
                  <a:ext cx="605746" cy="277348"/>
                </a:xfrm>
                <a:custGeom>
                  <a:avLst/>
                  <a:gdLst>
                    <a:gd name="T0" fmla="*/ 795 w 795"/>
                    <a:gd name="T1" fmla="*/ 16 h 364"/>
                    <a:gd name="T2" fmla="*/ 778 w 795"/>
                    <a:gd name="T3" fmla="*/ 5 h 364"/>
                    <a:gd name="T4" fmla="*/ 733 w 795"/>
                    <a:gd name="T5" fmla="*/ 45 h 364"/>
                    <a:gd name="T6" fmla="*/ 752 w 795"/>
                    <a:gd name="T7" fmla="*/ 14 h 364"/>
                    <a:gd name="T8" fmla="*/ 733 w 795"/>
                    <a:gd name="T9" fmla="*/ 45 h 364"/>
                    <a:gd name="T10" fmla="*/ 707 w 795"/>
                    <a:gd name="T11" fmla="*/ 54 h 364"/>
                    <a:gd name="T12" fmla="*/ 674 w 795"/>
                    <a:gd name="T13" fmla="*/ 49 h 364"/>
                    <a:gd name="T14" fmla="*/ 629 w 795"/>
                    <a:gd name="T15" fmla="*/ 90 h 364"/>
                    <a:gd name="T16" fmla="*/ 648 w 795"/>
                    <a:gd name="T17" fmla="*/ 61 h 364"/>
                    <a:gd name="T18" fmla="*/ 629 w 795"/>
                    <a:gd name="T19" fmla="*/ 90 h 364"/>
                    <a:gd name="T20" fmla="*/ 603 w 795"/>
                    <a:gd name="T21" fmla="*/ 102 h 364"/>
                    <a:gd name="T22" fmla="*/ 570 w 795"/>
                    <a:gd name="T23" fmla="*/ 94 h 364"/>
                    <a:gd name="T24" fmla="*/ 527 w 795"/>
                    <a:gd name="T25" fmla="*/ 135 h 364"/>
                    <a:gd name="T26" fmla="*/ 544 w 795"/>
                    <a:gd name="T27" fmla="*/ 106 h 364"/>
                    <a:gd name="T28" fmla="*/ 527 w 795"/>
                    <a:gd name="T29" fmla="*/ 135 h 364"/>
                    <a:gd name="T30" fmla="*/ 501 w 795"/>
                    <a:gd name="T31" fmla="*/ 146 h 364"/>
                    <a:gd name="T32" fmla="*/ 466 w 795"/>
                    <a:gd name="T33" fmla="*/ 142 h 364"/>
                    <a:gd name="T34" fmla="*/ 423 w 795"/>
                    <a:gd name="T35" fmla="*/ 182 h 364"/>
                    <a:gd name="T36" fmla="*/ 440 w 795"/>
                    <a:gd name="T37" fmla="*/ 154 h 364"/>
                    <a:gd name="T38" fmla="*/ 423 w 795"/>
                    <a:gd name="T39" fmla="*/ 182 h 364"/>
                    <a:gd name="T40" fmla="*/ 397 w 795"/>
                    <a:gd name="T41" fmla="*/ 194 h 364"/>
                    <a:gd name="T42" fmla="*/ 362 w 795"/>
                    <a:gd name="T43" fmla="*/ 187 h 364"/>
                    <a:gd name="T44" fmla="*/ 319 w 795"/>
                    <a:gd name="T45" fmla="*/ 227 h 364"/>
                    <a:gd name="T46" fmla="*/ 336 w 795"/>
                    <a:gd name="T47" fmla="*/ 198 h 364"/>
                    <a:gd name="T48" fmla="*/ 319 w 795"/>
                    <a:gd name="T49" fmla="*/ 227 h 364"/>
                    <a:gd name="T50" fmla="*/ 293 w 795"/>
                    <a:gd name="T51" fmla="*/ 239 h 364"/>
                    <a:gd name="T52" fmla="*/ 260 w 795"/>
                    <a:gd name="T53" fmla="*/ 232 h 364"/>
                    <a:gd name="T54" fmla="*/ 215 w 795"/>
                    <a:gd name="T55" fmla="*/ 272 h 364"/>
                    <a:gd name="T56" fmla="*/ 234 w 795"/>
                    <a:gd name="T57" fmla="*/ 243 h 364"/>
                    <a:gd name="T58" fmla="*/ 215 w 795"/>
                    <a:gd name="T59" fmla="*/ 272 h 364"/>
                    <a:gd name="T60" fmla="*/ 189 w 795"/>
                    <a:gd name="T61" fmla="*/ 284 h 364"/>
                    <a:gd name="T62" fmla="*/ 156 w 795"/>
                    <a:gd name="T63" fmla="*/ 279 h 364"/>
                    <a:gd name="T64" fmla="*/ 111 w 795"/>
                    <a:gd name="T65" fmla="*/ 319 h 364"/>
                    <a:gd name="T66" fmla="*/ 130 w 795"/>
                    <a:gd name="T67" fmla="*/ 291 h 364"/>
                    <a:gd name="T68" fmla="*/ 111 w 795"/>
                    <a:gd name="T69" fmla="*/ 319 h 364"/>
                    <a:gd name="T70" fmla="*/ 85 w 795"/>
                    <a:gd name="T71" fmla="*/ 331 h 364"/>
                    <a:gd name="T72" fmla="*/ 52 w 795"/>
                    <a:gd name="T73" fmla="*/ 324 h 364"/>
                    <a:gd name="T74" fmla="*/ 7 w 795"/>
                    <a:gd name="T75" fmla="*/ 364 h 364"/>
                    <a:gd name="T76" fmla="*/ 26 w 795"/>
                    <a:gd name="T77" fmla="*/ 336 h 364"/>
                    <a:gd name="T78" fmla="*/ 7 w 795"/>
                    <a:gd name="T79"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95" h="364">
                      <a:moveTo>
                        <a:pt x="785" y="21"/>
                      </a:moveTo>
                      <a:lnTo>
                        <a:pt x="795" y="16"/>
                      </a:lnTo>
                      <a:lnTo>
                        <a:pt x="785" y="0"/>
                      </a:lnTo>
                      <a:lnTo>
                        <a:pt x="778" y="5"/>
                      </a:lnTo>
                      <a:lnTo>
                        <a:pt x="785" y="21"/>
                      </a:lnTo>
                      <a:close/>
                      <a:moveTo>
                        <a:pt x="733" y="45"/>
                      </a:moveTo>
                      <a:lnTo>
                        <a:pt x="759" y="33"/>
                      </a:lnTo>
                      <a:lnTo>
                        <a:pt x="752" y="14"/>
                      </a:lnTo>
                      <a:lnTo>
                        <a:pt x="726" y="26"/>
                      </a:lnTo>
                      <a:lnTo>
                        <a:pt x="733" y="45"/>
                      </a:lnTo>
                      <a:close/>
                      <a:moveTo>
                        <a:pt x="681" y="66"/>
                      </a:moveTo>
                      <a:lnTo>
                        <a:pt x="707" y="54"/>
                      </a:lnTo>
                      <a:lnTo>
                        <a:pt x="700" y="38"/>
                      </a:lnTo>
                      <a:lnTo>
                        <a:pt x="674" y="49"/>
                      </a:lnTo>
                      <a:lnTo>
                        <a:pt x="681" y="66"/>
                      </a:lnTo>
                      <a:close/>
                      <a:moveTo>
                        <a:pt x="629" y="90"/>
                      </a:moveTo>
                      <a:lnTo>
                        <a:pt x="655" y="78"/>
                      </a:lnTo>
                      <a:lnTo>
                        <a:pt x="648" y="61"/>
                      </a:lnTo>
                      <a:lnTo>
                        <a:pt x="622" y="73"/>
                      </a:lnTo>
                      <a:lnTo>
                        <a:pt x="629" y="90"/>
                      </a:lnTo>
                      <a:close/>
                      <a:moveTo>
                        <a:pt x="579" y="113"/>
                      </a:moveTo>
                      <a:lnTo>
                        <a:pt x="603" y="102"/>
                      </a:lnTo>
                      <a:lnTo>
                        <a:pt x="596" y="83"/>
                      </a:lnTo>
                      <a:lnTo>
                        <a:pt x="570" y="94"/>
                      </a:lnTo>
                      <a:lnTo>
                        <a:pt x="579" y="113"/>
                      </a:lnTo>
                      <a:close/>
                      <a:moveTo>
                        <a:pt x="527" y="135"/>
                      </a:moveTo>
                      <a:lnTo>
                        <a:pt x="553" y="123"/>
                      </a:lnTo>
                      <a:lnTo>
                        <a:pt x="544" y="106"/>
                      </a:lnTo>
                      <a:lnTo>
                        <a:pt x="518" y="118"/>
                      </a:lnTo>
                      <a:lnTo>
                        <a:pt x="527" y="135"/>
                      </a:lnTo>
                      <a:close/>
                      <a:moveTo>
                        <a:pt x="475" y="158"/>
                      </a:moveTo>
                      <a:lnTo>
                        <a:pt x="501" y="146"/>
                      </a:lnTo>
                      <a:lnTo>
                        <a:pt x="492" y="130"/>
                      </a:lnTo>
                      <a:lnTo>
                        <a:pt x="466" y="142"/>
                      </a:lnTo>
                      <a:lnTo>
                        <a:pt x="475" y="158"/>
                      </a:lnTo>
                      <a:close/>
                      <a:moveTo>
                        <a:pt x="423" y="182"/>
                      </a:moveTo>
                      <a:lnTo>
                        <a:pt x="449" y="170"/>
                      </a:lnTo>
                      <a:lnTo>
                        <a:pt x="440" y="154"/>
                      </a:lnTo>
                      <a:lnTo>
                        <a:pt x="414" y="163"/>
                      </a:lnTo>
                      <a:lnTo>
                        <a:pt x="423" y="182"/>
                      </a:lnTo>
                      <a:close/>
                      <a:moveTo>
                        <a:pt x="371" y="203"/>
                      </a:moveTo>
                      <a:lnTo>
                        <a:pt x="397" y="194"/>
                      </a:lnTo>
                      <a:lnTo>
                        <a:pt x="388" y="175"/>
                      </a:lnTo>
                      <a:lnTo>
                        <a:pt x="362" y="187"/>
                      </a:lnTo>
                      <a:lnTo>
                        <a:pt x="371" y="203"/>
                      </a:lnTo>
                      <a:close/>
                      <a:moveTo>
                        <a:pt x="319" y="227"/>
                      </a:moveTo>
                      <a:lnTo>
                        <a:pt x="345" y="215"/>
                      </a:lnTo>
                      <a:lnTo>
                        <a:pt x="336" y="198"/>
                      </a:lnTo>
                      <a:lnTo>
                        <a:pt x="312" y="210"/>
                      </a:lnTo>
                      <a:lnTo>
                        <a:pt x="319" y="227"/>
                      </a:lnTo>
                      <a:close/>
                      <a:moveTo>
                        <a:pt x="267" y="251"/>
                      </a:moveTo>
                      <a:lnTo>
                        <a:pt x="293" y="239"/>
                      </a:lnTo>
                      <a:lnTo>
                        <a:pt x="286" y="222"/>
                      </a:lnTo>
                      <a:lnTo>
                        <a:pt x="260" y="232"/>
                      </a:lnTo>
                      <a:lnTo>
                        <a:pt x="267" y="251"/>
                      </a:lnTo>
                      <a:close/>
                      <a:moveTo>
                        <a:pt x="215" y="272"/>
                      </a:moveTo>
                      <a:lnTo>
                        <a:pt x="241" y="262"/>
                      </a:lnTo>
                      <a:lnTo>
                        <a:pt x="234" y="243"/>
                      </a:lnTo>
                      <a:lnTo>
                        <a:pt x="208" y="255"/>
                      </a:lnTo>
                      <a:lnTo>
                        <a:pt x="215" y="272"/>
                      </a:lnTo>
                      <a:close/>
                      <a:moveTo>
                        <a:pt x="163" y="295"/>
                      </a:moveTo>
                      <a:lnTo>
                        <a:pt x="189" y="284"/>
                      </a:lnTo>
                      <a:lnTo>
                        <a:pt x="182" y="267"/>
                      </a:lnTo>
                      <a:lnTo>
                        <a:pt x="156" y="279"/>
                      </a:lnTo>
                      <a:lnTo>
                        <a:pt x="163" y="295"/>
                      </a:lnTo>
                      <a:close/>
                      <a:moveTo>
                        <a:pt x="111" y="319"/>
                      </a:moveTo>
                      <a:lnTo>
                        <a:pt x="137" y="307"/>
                      </a:lnTo>
                      <a:lnTo>
                        <a:pt x="130" y="291"/>
                      </a:lnTo>
                      <a:lnTo>
                        <a:pt x="104" y="303"/>
                      </a:lnTo>
                      <a:lnTo>
                        <a:pt x="111" y="319"/>
                      </a:lnTo>
                      <a:close/>
                      <a:moveTo>
                        <a:pt x="59" y="343"/>
                      </a:moveTo>
                      <a:lnTo>
                        <a:pt x="85" y="331"/>
                      </a:lnTo>
                      <a:lnTo>
                        <a:pt x="78" y="312"/>
                      </a:lnTo>
                      <a:lnTo>
                        <a:pt x="52" y="324"/>
                      </a:lnTo>
                      <a:lnTo>
                        <a:pt x="59" y="343"/>
                      </a:lnTo>
                      <a:close/>
                      <a:moveTo>
                        <a:pt x="7" y="364"/>
                      </a:moveTo>
                      <a:lnTo>
                        <a:pt x="33" y="352"/>
                      </a:lnTo>
                      <a:lnTo>
                        <a:pt x="26" y="336"/>
                      </a:lnTo>
                      <a:lnTo>
                        <a:pt x="0" y="347"/>
                      </a:lnTo>
                      <a:lnTo>
                        <a:pt x="7" y="364"/>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2" name="Freeform 152"/>
                <p:cNvSpPr/>
                <p:nvPr/>
              </p:nvSpPr>
              <p:spPr bwMode="auto">
                <a:xfrm>
                  <a:off x="10389461" y="3587198"/>
                  <a:ext cx="61718" cy="61718"/>
                </a:xfrm>
                <a:custGeom>
                  <a:avLst/>
                  <a:gdLst>
                    <a:gd name="T0" fmla="*/ 23 w 34"/>
                    <a:gd name="T1" fmla="*/ 31 h 34"/>
                    <a:gd name="T2" fmla="*/ 3 w 34"/>
                    <a:gd name="T3" fmla="*/ 23 h 34"/>
                    <a:gd name="T4" fmla="*/ 11 w 34"/>
                    <a:gd name="T5" fmla="*/ 4 h 34"/>
                    <a:gd name="T6" fmla="*/ 31 w 34"/>
                    <a:gd name="T7" fmla="*/ 11 h 34"/>
                    <a:gd name="T8" fmla="*/ 23 w 34"/>
                    <a:gd name="T9" fmla="*/ 31 h 34"/>
                  </a:gdLst>
                  <a:ahLst/>
                  <a:cxnLst>
                    <a:cxn ang="0">
                      <a:pos x="T0" y="T1"/>
                    </a:cxn>
                    <a:cxn ang="0">
                      <a:pos x="T2" y="T3"/>
                    </a:cxn>
                    <a:cxn ang="0">
                      <a:pos x="T4" y="T5"/>
                    </a:cxn>
                    <a:cxn ang="0">
                      <a:pos x="T6" y="T7"/>
                    </a:cxn>
                    <a:cxn ang="0">
                      <a:pos x="T8" y="T9"/>
                    </a:cxn>
                  </a:cxnLst>
                  <a:rect l="0" t="0" r="r" b="b"/>
                  <a:pathLst>
                    <a:path w="34" h="34">
                      <a:moveTo>
                        <a:pt x="23" y="31"/>
                      </a:moveTo>
                      <a:cubicBezTo>
                        <a:pt x="16" y="34"/>
                        <a:pt x="7" y="31"/>
                        <a:pt x="3" y="23"/>
                      </a:cubicBezTo>
                      <a:cubicBezTo>
                        <a:pt x="0" y="16"/>
                        <a:pt x="3" y="7"/>
                        <a:pt x="11" y="4"/>
                      </a:cubicBezTo>
                      <a:cubicBezTo>
                        <a:pt x="19" y="0"/>
                        <a:pt x="27" y="4"/>
                        <a:pt x="31" y="11"/>
                      </a:cubicBezTo>
                      <a:cubicBezTo>
                        <a:pt x="34" y="19"/>
                        <a:pt x="31" y="28"/>
                        <a:pt x="23" y="31"/>
                      </a:cubicBez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3" name="Freeform 153"/>
                <p:cNvSpPr/>
                <p:nvPr/>
              </p:nvSpPr>
              <p:spPr bwMode="auto">
                <a:xfrm>
                  <a:off x="10995207" y="3325851"/>
                  <a:ext cx="70099" cy="65528"/>
                </a:xfrm>
                <a:custGeom>
                  <a:avLst/>
                  <a:gdLst>
                    <a:gd name="T0" fmla="*/ 38 w 92"/>
                    <a:gd name="T1" fmla="*/ 86 h 86"/>
                    <a:gd name="T2" fmla="*/ 92 w 92"/>
                    <a:gd name="T3" fmla="*/ 10 h 86"/>
                    <a:gd name="T4" fmla="*/ 0 w 92"/>
                    <a:gd name="T5" fmla="*/ 0 h 86"/>
                    <a:gd name="T6" fmla="*/ 38 w 92"/>
                    <a:gd name="T7" fmla="*/ 86 h 86"/>
                  </a:gdLst>
                  <a:ahLst/>
                  <a:cxnLst>
                    <a:cxn ang="0">
                      <a:pos x="T0" y="T1"/>
                    </a:cxn>
                    <a:cxn ang="0">
                      <a:pos x="T2" y="T3"/>
                    </a:cxn>
                    <a:cxn ang="0">
                      <a:pos x="T4" y="T5"/>
                    </a:cxn>
                    <a:cxn ang="0">
                      <a:pos x="T6" y="T7"/>
                    </a:cxn>
                  </a:cxnLst>
                  <a:rect l="0" t="0" r="r" b="b"/>
                  <a:pathLst>
                    <a:path w="92" h="86">
                      <a:moveTo>
                        <a:pt x="38" y="86"/>
                      </a:moveTo>
                      <a:lnTo>
                        <a:pt x="92" y="10"/>
                      </a:lnTo>
                      <a:lnTo>
                        <a:pt x="0" y="0"/>
                      </a:lnTo>
                      <a:lnTo>
                        <a:pt x="38" y="86"/>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4" name="Freeform 154"/>
                <p:cNvSpPr>
                  <a:spLocks noEditPoints="1"/>
                </p:cNvSpPr>
                <p:nvPr/>
              </p:nvSpPr>
              <p:spPr bwMode="auto">
                <a:xfrm>
                  <a:off x="9560465" y="2115120"/>
                  <a:ext cx="278110" cy="605746"/>
                </a:xfrm>
                <a:custGeom>
                  <a:avLst/>
                  <a:gdLst>
                    <a:gd name="T0" fmla="*/ 365 w 365"/>
                    <a:gd name="T1" fmla="*/ 7 h 795"/>
                    <a:gd name="T2" fmla="*/ 343 w 365"/>
                    <a:gd name="T3" fmla="*/ 10 h 795"/>
                    <a:gd name="T4" fmla="*/ 339 w 365"/>
                    <a:gd name="T5" fmla="*/ 69 h 795"/>
                    <a:gd name="T6" fmla="*/ 332 w 365"/>
                    <a:gd name="T7" fmla="*/ 33 h 795"/>
                    <a:gd name="T8" fmla="*/ 339 w 365"/>
                    <a:gd name="T9" fmla="*/ 69 h 795"/>
                    <a:gd name="T10" fmla="*/ 327 w 365"/>
                    <a:gd name="T11" fmla="*/ 95 h 795"/>
                    <a:gd name="T12" fmla="*/ 298 w 365"/>
                    <a:gd name="T13" fmla="*/ 111 h 795"/>
                    <a:gd name="T14" fmla="*/ 291 w 365"/>
                    <a:gd name="T15" fmla="*/ 173 h 795"/>
                    <a:gd name="T16" fmla="*/ 287 w 365"/>
                    <a:gd name="T17" fmla="*/ 137 h 795"/>
                    <a:gd name="T18" fmla="*/ 291 w 365"/>
                    <a:gd name="T19" fmla="*/ 173 h 795"/>
                    <a:gd name="T20" fmla="*/ 282 w 365"/>
                    <a:gd name="T21" fmla="*/ 199 h 795"/>
                    <a:gd name="T22" fmla="*/ 251 w 365"/>
                    <a:gd name="T23" fmla="*/ 215 h 795"/>
                    <a:gd name="T24" fmla="*/ 246 w 365"/>
                    <a:gd name="T25" fmla="*/ 275 h 795"/>
                    <a:gd name="T26" fmla="*/ 242 w 365"/>
                    <a:gd name="T27" fmla="*/ 241 h 795"/>
                    <a:gd name="T28" fmla="*/ 246 w 365"/>
                    <a:gd name="T29" fmla="*/ 275 h 795"/>
                    <a:gd name="T30" fmla="*/ 235 w 365"/>
                    <a:gd name="T31" fmla="*/ 301 h 795"/>
                    <a:gd name="T32" fmla="*/ 206 w 365"/>
                    <a:gd name="T33" fmla="*/ 319 h 795"/>
                    <a:gd name="T34" fmla="*/ 202 w 365"/>
                    <a:gd name="T35" fmla="*/ 379 h 795"/>
                    <a:gd name="T36" fmla="*/ 194 w 365"/>
                    <a:gd name="T37" fmla="*/ 345 h 795"/>
                    <a:gd name="T38" fmla="*/ 202 w 365"/>
                    <a:gd name="T39" fmla="*/ 379 h 795"/>
                    <a:gd name="T40" fmla="*/ 190 w 365"/>
                    <a:gd name="T41" fmla="*/ 405 h 795"/>
                    <a:gd name="T42" fmla="*/ 161 w 365"/>
                    <a:gd name="T43" fmla="*/ 424 h 795"/>
                    <a:gd name="T44" fmla="*/ 154 w 365"/>
                    <a:gd name="T45" fmla="*/ 483 h 795"/>
                    <a:gd name="T46" fmla="*/ 149 w 365"/>
                    <a:gd name="T47" fmla="*/ 450 h 795"/>
                    <a:gd name="T48" fmla="*/ 154 w 365"/>
                    <a:gd name="T49" fmla="*/ 483 h 795"/>
                    <a:gd name="T50" fmla="*/ 142 w 365"/>
                    <a:gd name="T51" fmla="*/ 509 h 795"/>
                    <a:gd name="T52" fmla="*/ 114 w 365"/>
                    <a:gd name="T53" fmla="*/ 528 h 795"/>
                    <a:gd name="T54" fmla="*/ 109 w 365"/>
                    <a:gd name="T55" fmla="*/ 587 h 795"/>
                    <a:gd name="T56" fmla="*/ 102 w 365"/>
                    <a:gd name="T57" fmla="*/ 554 h 795"/>
                    <a:gd name="T58" fmla="*/ 109 w 365"/>
                    <a:gd name="T59" fmla="*/ 587 h 795"/>
                    <a:gd name="T60" fmla="*/ 97 w 365"/>
                    <a:gd name="T61" fmla="*/ 613 h 795"/>
                    <a:gd name="T62" fmla="*/ 69 w 365"/>
                    <a:gd name="T63" fmla="*/ 632 h 795"/>
                    <a:gd name="T64" fmla="*/ 62 w 365"/>
                    <a:gd name="T65" fmla="*/ 691 h 795"/>
                    <a:gd name="T66" fmla="*/ 57 w 365"/>
                    <a:gd name="T67" fmla="*/ 658 h 795"/>
                    <a:gd name="T68" fmla="*/ 62 w 365"/>
                    <a:gd name="T69" fmla="*/ 691 h 795"/>
                    <a:gd name="T70" fmla="*/ 50 w 365"/>
                    <a:gd name="T71" fmla="*/ 717 h 795"/>
                    <a:gd name="T72" fmla="*/ 22 w 365"/>
                    <a:gd name="T73" fmla="*/ 736 h 795"/>
                    <a:gd name="T74" fmla="*/ 17 w 365"/>
                    <a:gd name="T75" fmla="*/ 795 h 795"/>
                    <a:gd name="T76" fmla="*/ 10 w 365"/>
                    <a:gd name="T77" fmla="*/ 762 h 795"/>
                    <a:gd name="T78" fmla="*/ 17 w 365"/>
                    <a:gd name="T79" fmla="*/ 795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65" h="795">
                      <a:moveTo>
                        <a:pt x="362" y="17"/>
                      </a:moveTo>
                      <a:lnTo>
                        <a:pt x="365" y="7"/>
                      </a:lnTo>
                      <a:lnTo>
                        <a:pt x="348" y="0"/>
                      </a:lnTo>
                      <a:lnTo>
                        <a:pt x="343" y="10"/>
                      </a:lnTo>
                      <a:lnTo>
                        <a:pt x="362" y="17"/>
                      </a:lnTo>
                      <a:close/>
                      <a:moveTo>
                        <a:pt x="339" y="69"/>
                      </a:moveTo>
                      <a:lnTo>
                        <a:pt x="351" y="43"/>
                      </a:lnTo>
                      <a:lnTo>
                        <a:pt x="332" y="33"/>
                      </a:lnTo>
                      <a:lnTo>
                        <a:pt x="322" y="59"/>
                      </a:lnTo>
                      <a:lnTo>
                        <a:pt x="339" y="69"/>
                      </a:lnTo>
                      <a:close/>
                      <a:moveTo>
                        <a:pt x="315" y="121"/>
                      </a:moveTo>
                      <a:lnTo>
                        <a:pt x="327" y="95"/>
                      </a:lnTo>
                      <a:lnTo>
                        <a:pt x="310" y="85"/>
                      </a:lnTo>
                      <a:lnTo>
                        <a:pt x="298" y="111"/>
                      </a:lnTo>
                      <a:lnTo>
                        <a:pt x="315" y="121"/>
                      </a:lnTo>
                      <a:close/>
                      <a:moveTo>
                        <a:pt x="291" y="173"/>
                      </a:moveTo>
                      <a:lnTo>
                        <a:pt x="303" y="147"/>
                      </a:lnTo>
                      <a:lnTo>
                        <a:pt x="287" y="137"/>
                      </a:lnTo>
                      <a:lnTo>
                        <a:pt x="275" y="163"/>
                      </a:lnTo>
                      <a:lnTo>
                        <a:pt x="291" y="173"/>
                      </a:lnTo>
                      <a:close/>
                      <a:moveTo>
                        <a:pt x="270" y="225"/>
                      </a:moveTo>
                      <a:lnTo>
                        <a:pt x="282" y="199"/>
                      </a:lnTo>
                      <a:lnTo>
                        <a:pt x="263" y="189"/>
                      </a:lnTo>
                      <a:lnTo>
                        <a:pt x="251" y="215"/>
                      </a:lnTo>
                      <a:lnTo>
                        <a:pt x="270" y="225"/>
                      </a:lnTo>
                      <a:close/>
                      <a:moveTo>
                        <a:pt x="246" y="275"/>
                      </a:moveTo>
                      <a:lnTo>
                        <a:pt x="258" y="249"/>
                      </a:lnTo>
                      <a:lnTo>
                        <a:pt x="242" y="241"/>
                      </a:lnTo>
                      <a:lnTo>
                        <a:pt x="230" y="267"/>
                      </a:lnTo>
                      <a:lnTo>
                        <a:pt x="246" y="275"/>
                      </a:lnTo>
                      <a:close/>
                      <a:moveTo>
                        <a:pt x="223" y="327"/>
                      </a:moveTo>
                      <a:lnTo>
                        <a:pt x="235" y="301"/>
                      </a:lnTo>
                      <a:lnTo>
                        <a:pt x="218" y="293"/>
                      </a:lnTo>
                      <a:lnTo>
                        <a:pt x="206" y="319"/>
                      </a:lnTo>
                      <a:lnTo>
                        <a:pt x="223" y="327"/>
                      </a:lnTo>
                      <a:close/>
                      <a:moveTo>
                        <a:pt x="202" y="379"/>
                      </a:moveTo>
                      <a:lnTo>
                        <a:pt x="211" y="353"/>
                      </a:lnTo>
                      <a:lnTo>
                        <a:pt x="194" y="345"/>
                      </a:lnTo>
                      <a:lnTo>
                        <a:pt x="183" y="371"/>
                      </a:lnTo>
                      <a:lnTo>
                        <a:pt x="202" y="379"/>
                      </a:lnTo>
                      <a:close/>
                      <a:moveTo>
                        <a:pt x="178" y="431"/>
                      </a:moveTo>
                      <a:lnTo>
                        <a:pt x="190" y="405"/>
                      </a:lnTo>
                      <a:lnTo>
                        <a:pt x="171" y="397"/>
                      </a:lnTo>
                      <a:lnTo>
                        <a:pt x="161" y="424"/>
                      </a:lnTo>
                      <a:lnTo>
                        <a:pt x="178" y="431"/>
                      </a:lnTo>
                      <a:close/>
                      <a:moveTo>
                        <a:pt x="154" y="483"/>
                      </a:moveTo>
                      <a:lnTo>
                        <a:pt x="166" y="457"/>
                      </a:lnTo>
                      <a:lnTo>
                        <a:pt x="149" y="450"/>
                      </a:lnTo>
                      <a:lnTo>
                        <a:pt x="138" y="476"/>
                      </a:lnTo>
                      <a:lnTo>
                        <a:pt x="154" y="483"/>
                      </a:lnTo>
                      <a:close/>
                      <a:moveTo>
                        <a:pt x="131" y="535"/>
                      </a:moveTo>
                      <a:lnTo>
                        <a:pt x="142" y="509"/>
                      </a:lnTo>
                      <a:lnTo>
                        <a:pt x="126" y="502"/>
                      </a:lnTo>
                      <a:lnTo>
                        <a:pt x="114" y="528"/>
                      </a:lnTo>
                      <a:lnTo>
                        <a:pt x="131" y="535"/>
                      </a:lnTo>
                      <a:close/>
                      <a:moveTo>
                        <a:pt x="109" y="587"/>
                      </a:moveTo>
                      <a:lnTo>
                        <a:pt x="121" y="561"/>
                      </a:lnTo>
                      <a:lnTo>
                        <a:pt x="102" y="554"/>
                      </a:lnTo>
                      <a:lnTo>
                        <a:pt x="90" y="580"/>
                      </a:lnTo>
                      <a:lnTo>
                        <a:pt x="109" y="587"/>
                      </a:lnTo>
                      <a:close/>
                      <a:moveTo>
                        <a:pt x="86" y="639"/>
                      </a:moveTo>
                      <a:lnTo>
                        <a:pt x="97" y="613"/>
                      </a:lnTo>
                      <a:lnTo>
                        <a:pt x="81" y="606"/>
                      </a:lnTo>
                      <a:lnTo>
                        <a:pt x="69" y="632"/>
                      </a:lnTo>
                      <a:lnTo>
                        <a:pt x="86" y="639"/>
                      </a:lnTo>
                      <a:close/>
                      <a:moveTo>
                        <a:pt x="62" y="691"/>
                      </a:moveTo>
                      <a:lnTo>
                        <a:pt x="74" y="665"/>
                      </a:lnTo>
                      <a:lnTo>
                        <a:pt x="57" y="658"/>
                      </a:lnTo>
                      <a:lnTo>
                        <a:pt x="45" y="684"/>
                      </a:lnTo>
                      <a:lnTo>
                        <a:pt x="62" y="691"/>
                      </a:lnTo>
                      <a:close/>
                      <a:moveTo>
                        <a:pt x="41" y="743"/>
                      </a:moveTo>
                      <a:lnTo>
                        <a:pt x="50" y="717"/>
                      </a:lnTo>
                      <a:lnTo>
                        <a:pt x="34" y="710"/>
                      </a:lnTo>
                      <a:lnTo>
                        <a:pt x="22" y="736"/>
                      </a:lnTo>
                      <a:lnTo>
                        <a:pt x="41" y="743"/>
                      </a:lnTo>
                      <a:close/>
                      <a:moveTo>
                        <a:pt x="17" y="795"/>
                      </a:moveTo>
                      <a:lnTo>
                        <a:pt x="29" y="769"/>
                      </a:lnTo>
                      <a:lnTo>
                        <a:pt x="10" y="762"/>
                      </a:lnTo>
                      <a:lnTo>
                        <a:pt x="0" y="788"/>
                      </a:lnTo>
                      <a:lnTo>
                        <a:pt x="17" y="795"/>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5" name="Freeform 155"/>
                <p:cNvSpPr/>
                <p:nvPr/>
              </p:nvSpPr>
              <p:spPr bwMode="auto">
                <a:xfrm>
                  <a:off x="9535320" y="2685054"/>
                  <a:ext cx="63241" cy="62480"/>
                </a:xfrm>
                <a:custGeom>
                  <a:avLst/>
                  <a:gdLst>
                    <a:gd name="T0" fmla="*/ 31 w 35"/>
                    <a:gd name="T1" fmla="*/ 24 h 35"/>
                    <a:gd name="T2" fmla="*/ 11 w 35"/>
                    <a:gd name="T3" fmla="*/ 31 h 35"/>
                    <a:gd name="T4" fmla="*/ 4 w 35"/>
                    <a:gd name="T5" fmla="*/ 11 h 35"/>
                    <a:gd name="T6" fmla="*/ 24 w 35"/>
                    <a:gd name="T7" fmla="*/ 4 h 35"/>
                    <a:gd name="T8" fmla="*/ 31 w 35"/>
                    <a:gd name="T9" fmla="*/ 24 h 35"/>
                  </a:gdLst>
                  <a:ahLst/>
                  <a:cxnLst>
                    <a:cxn ang="0">
                      <a:pos x="T0" y="T1"/>
                    </a:cxn>
                    <a:cxn ang="0">
                      <a:pos x="T2" y="T3"/>
                    </a:cxn>
                    <a:cxn ang="0">
                      <a:pos x="T4" y="T5"/>
                    </a:cxn>
                    <a:cxn ang="0">
                      <a:pos x="T6" y="T7"/>
                    </a:cxn>
                    <a:cxn ang="0">
                      <a:pos x="T8" y="T9"/>
                    </a:cxn>
                  </a:cxnLst>
                  <a:rect l="0" t="0" r="r" b="b"/>
                  <a:pathLst>
                    <a:path w="35" h="35">
                      <a:moveTo>
                        <a:pt x="31" y="24"/>
                      </a:moveTo>
                      <a:cubicBezTo>
                        <a:pt x="28" y="31"/>
                        <a:pt x="19" y="35"/>
                        <a:pt x="11" y="31"/>
                      </a:cubicBezTo>
                      <a:cubicBezTo>
                        <a:pt x="4" y="28"/>
                        <a:pt x="0" y="19"/>
                        <a:pt x="4" y="11"/>
                      </a:cubicBezTo>
                      <a:cubicBezTo>
                        <a:pt x="7" y="4"/>
                        <a:pt x="16" y="0"/>
                        <a:pt x="24" y="4"/>
                      </a:cubicBezTo>
                      <a:cubicBezTo>
                        <a:pt x="31" y="7"/>
                        <a:pt x="35" y="16"/>
                        <a:pt x="31" y="24"/>
                      </a:cubicBez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6" name="Freeform 156"/>
                <p:cNvSpPr/>
                <p:nvPr/>
              </p:nvSpPr>
              <p:spPr bwMode="auto">
                <a:xfrm>
                  <a:off x="9795144" y="2070165"/>
                  <a:ext cx="64765" cy="72385"/>
                </a:xfrm>
                <a:custGeom>
                  <a:avLst/>
                  <a:gdLst>
                    <a:gd name="T0" fmla="*/ 85 w 85"/>
                    <a:gd name="T1" fmla="*/ 95 h 95"/>
                    <a:gd name="T2" fmla="*/ 76 w 85"/>
                    <a:gd name="T3" fmla="*/ 0 h 95"/>
                    <a:gd name="T4" fmla="*/ 0 w 85"/>
                    <a:gd name="T5" fmla="*/ 57 h 95"/>
                    <a:gd name="T6" fmla="*/ 85 w 85"/>
                    <a:gd name="T7" fmla="*/ 95 h 95"/>
                  </a:gdLst>
                  <a:ahLst/>
                  <a:cxnLst>
                    <a:cxn ang="0">
                      <a:pos x="T0" y="T1"/>
                    </a:cxn>
                    <a:cxn ang="0">
                      <a:pos x="T2" y="T3"/>
                    </a:cxn>
                    <a:cxn ang="0">
                      <a:pos x="T4" y="T5"/>
                    </a:cxn>
                    <a:cxn ang="0">
                      <a:pos x="T6" y="T7"/>
                    </a:cxn>
                  </a:cxnLst>
                  <a:rect l="0" t="0" r="r" b="b"/>
                  <a:pathLst>
                    <a:path w="85" h="95">
                      <a:moveTo>
                        <a:pt x="85" y="95"/>
                      </a:moveTo>
                      <a:lnTo>
                        <a:pt x="76" y="0"/>
                      </a:lnTo>
                      <a:lnTo>
                        <a:pt x="0" y="57"/>
                      </a:lnTo>
                      <a:lnTo>
                        <a:pt x="85" y="95"/>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7" name="Freeform 157"/>
                <p:cNvSpPr>
                  <a:spLocks noEditPoints="1"/>
                </p:cNvSpPr>
                <p:nvPr/>
              </p:nvSpPr>
              <p:spPr bwMode="auto">
                <a:xfrm>
                  <a:off x="6864702" y="3347947"/>
                  <a:ext cx="605746" cy="277348"/>
                </a:xfrm>
                <a:custGeom>
                  <a:avLst/>
                  <a:gdLst>
                    <a:gd name="T0" fmla="*/ 10 w 795"/>
                    <a:gd name="T1" fmla="*/ 0 h 364"/>
                    <a:gd name="T2" fmla="*/ 10 w 795"/>
                    <a:gd name="T3" fmla="*/ 21 h 364"/>
                    <a:gd name="T4" fmla="*/ 69 w 795"/>
                    <a:gd name="T5" fmla="*/ 26 h 364"/>
                    <a:gd name="T6" fmla="*/ 36 w 795"/>
                    <a:gd name="T7" fmla="*/ 33 h 364"/>
                    <a:gd name="T8" fmla="*/ 69 w 795"/>
                    <a:gd name="T9" fmla="*/ 26 h 364"/>
                    <a:gd name="T10" fmla="*/ 95 w 795"/>
                    <a:gd name="T11" fmla="*/ 38 h 364"/>
                    <a:gd name="T12" fmla="*/ 114 w 795"/>
                    <a:gd name="T13" fmla="*/ 66 h 364"/>
                    <a:gd name="T14" fmla="*/ 173 w 795"/>
                    <a:gd name="T15" fmla="*/ 73 h 364"/>
                    <a:gd name="T16" fmla="*/ 140 w 795"/>
                    <a:gd name="T17" fmla="*/ 78 h 364"/>
                    <a:gd name="T18" fmla="*/ 173 w 795"/>
                    <a:gd name="T19" fmla="*/ 73 h 364"/>
                    <a:gd name="T20" fmla="*/ 199 w 795"/>
                    <a:gd name="T21" fmla="*/ 83 h 364"/>
                    <a:gd name="T22" fmla="*/ 218 w 795"/>
                    <a:gd name="T23" fmla="*/ 113 h 364"/>
                    <a:gd name="T24" fmla="*/ 277 w 795"/>
                    <a:gd name="T25" fmla="*/ 118 h 364"/>
                    <a:gd name="T26" fmla="*/ 244 w 795"/>
                    <a:gd name="T27" fmla="*/ 123 h 364"/>
                    <a:gd name="T28" fmla="*/ 277 w 795"/>
                    <a:gd name="T29" fmla="*/ 118 h 364"/>
                    <a:gd name="T30" fmla="*/ 303 w 795"/>
                    <a:gd name="T31" fmla="*/ 130 h 364"/>
                    <a:gd name="T32" fmla="*/ 322 w 795"/>
                    <a:gd name="T33" fmla="*/ 158 h 364"/>
                    <a:gd name="T34" fmla="*/ 381 w 795"/>
                    <a:gd name="T35" fmla="*/ 163 h 364"/>
                    <a:gd name="T36" fmla="*/ 348 w 795"/>
                    <a:gd name="T37" fmla="*/ 170 h 364"/>
                    <a:gd name="T38" fmla="*/ 381 w 795"/>
                    <a:gd name="T39" fmla="*/ 163 h 364"/>
                    <a:gd name="T40" fmla="*/ 407 w 795"/>
                    <a:gd name="T41" fmla="*/ 175 h 364"/>
                    <a:gd name="T42" fmla="*/ 424 w 795"/>
                    <a:gd name="T43" fmla="*/ 203 h 364"/>
                    <a:gd name="T44" fmla="*/ 485 w 795"/>
                    <a:gd name="T45" fmla="*/ 210 h 364"/>
                    <a:gd name="T46" fmla="*/ 450 w 795"/>
                    <a:gd name="T47" fmla="*/ 215 h 364"/>
                    <a:gd name="T48" fmla="*/ 485 w 795"/>
                    <a:gd name="T49" fmla="*/ 210 h 364"/>
                    <a:gd name="T50" fmla="*/ 511 w 795"/>
                    <a:gd name="T51" fmla="*/ 222 h 364"/>
                    <a:gd name="T52" fmla="*/ 528 w 795"/>
                    <a:gd name="T53" fmla="*/ 251 h 364"/>
                    <a:gd name="T54" fmla="*/ 589 w 795"/>
                    <a:gd name="T55" fmla="*/ 255 h 364"/>
                    <a:gd name="T56" fmla="*/ 554 w 795"/>
                    <a:gd name="T57" fmla="*/ 262 h 364"/>
                    <a:gd name="T58" fmla="*/ 589 w 795"/>
                    <a:gd name="T59" fmla="*/ 255 h 364"/>
                    <a:gd name="T60" fmla="*/ 615 w 795"/>
                    <a:gd name="T61" fmla="*/ 267 h 364"/>
                    <a:gd name="T62" fmla="*/ 632 w 795"/>
                    <a:gd name="T63" fmla="*/ 295 h 364"/>
                    <a:gd name="T64" fmla="*/ 691 w 795"/>
                    <a:gd name="T65" fmla="*/ 303 h 364"/>
                    <a:gd name="T66" fmla="*/ 658 w 795"/>
                    <a:gd name="T67" fmla="*/ 307 h 364"/>
                    <a:gd name="T68" fmla="*/ 691 w 795"/>
                    <a:gd name="T69" fmla="*/ 303 h 364"/>
                    <a:gd name="T70" fmla="*/ 717 w 795"/>
                    <a:gd name="T71" fmla="*/ 312 h 364"/>
                    <a:gd name="T72" fmla="*/ 736 w 795"/>
                    <a:gd name="T73" fmla="*/ 343 h 364"/>
                    <a:gd name="T74" fmla="*/ 795 w 795"/>
                    <a:gd name="T75" fmla="*/ 347 h 364"/>
                    <a:gd name="T76" fmla="*/ 762 w 795"/>
                    <a:gd name="T77" fmla="*/ 352 h 364"/>
                    <a:gd name="T78" fmla="*/ 795 w 795"/>
                    <a:gd name="T79" fmla="*/ 34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95" h="364">
                      <a:moveTo>
                        <a:pt x="17" y="5"/>
                      </a:moveTo>
                      <a:lnTo>
                        <a:pt x="10" y="0"/>
                      </a:lnTo>
                      <a:lnTo>
                        <a:pt x="0" y="16"/>
                      </a:lnTo>
                      <a:lnTo>
                        <a:pt x="10" y="21"/>
                      </a:lnTo>
                      <a:lnTo>
                        <a:pt x="17" y="5"/>
                      </a:lnTo>
                      <a:close/>
                      <a:moveTo>
                        <a:pt x="69" y="26"/>
                      </a:moveTo>
                      <a:lnTo>
                        <a:pt x="43" y="14"/>
                      </a:lnTo>
                      <a:lnTo>
                        <a:pt x="36" y="33"/>
                      </a:lnTo>
                      <a:lnTo>
                        <a:pt x="62" y="45"/>
                      </a:lnTo>
                      <a:lnTo>
                        <a:pt x="69" y="26"/>
                      </a:lnTo>
                      <a:close/>
                      <a:moveTo>
                        <a:pt x="121" y="49"/>
                      </a:moveTo>
                      <a:lnTo>
                        <a:pt x="95" y="38"/>
                      </a:lnTo>
                      <a:lnTo>
                        <a:pt x="88" y="54"/>
                      </a:lnTo>
                      <a:lnTo>
                        <a:pt x="114" y="66"/>
                      </a:lnTo>
                      <a:lnTo>
                        <a:pt x="121" y="49"/>
                      </a:lnTo>
                      <a:close/>
                      <a:moveTo>
                        <a:pt x="173" y="73"/>
                      </a:moveTo>
                      <a:lnTo>
                        <a:pt x="147" y="61"/>
                      </a:lnTo>
                      <a:lnTo>
                        <a:pt x="140" y="78"/>
                      </a:lnTo>
                      <a:lnTo>
                        <a:pt x="166" y="90"/>
                      </a:lnTo>
                      <a:lnTo>
                        <a:pt x="173" y="73"/>
                      </a:lnTo>
                      <a:close/>
                      <a:moveTo>
                        <a:pt x="225" y="94"/>
                      </a:moveTo>
                      <a:lnTo>
                        <a:pt x="199" y="83"/>
                      </a:lnTo>
                      <a:lnTo>
                        <a:pt x="192" y="102"/>
                      </a:lnTo>
                      <a:lnTo>
                        <a:pt x="218" y="113"/>
                      </a:lnTo>
                      <a:lnTo>
                        <a:pt x="225" y="94"/>
                      </a:lnTo>
                      <a:close/>
                      <a:moveTo>
                        <a:pt x="277" y="118"/>
                      </a:moveTo>
                      <a:lnTo>
                        <a:pt x="251" y="106"/>
                      </a:lnTo>
                      <a:lnTo>
                        <a:pt x="244" y="123"/>
                      </a:lnTo>
                      <a:lnTo>
                        <a:pt x="270" y="135"/>
                      </a:lnTo>
                      <a:lnTo>
                        <a:pt x="277" y="118"/>
                      </a:lnTo>
                      <a:close/>
                      <a:moveTo>
                        <a:pt x="329" y="142"/>
                      </a:moveTo>
                      <a:lnTo>
                        <a:pt x="303" y="130"/>
                      </a:lnTo>
                      <a:lnTo>
                        <a:pt x="296" y="146"/>
                      </a:lnTo>
                      <a:lnTo>
                        <a:pt x="322" y="158"/>
                      </a:lnTo>
                      <a:lnTo>
                        <a:pt x="329" y="142"/>
                      </a:lnTo>
                      <a:close/>
                      <a:moveTo>
                        <a:pt x="381" y="163"/>
                      </a:moveTo>
                      <a:lnTo>
                        <a:pt x="355" y="154"/>
                      </a:lnTo>
                      <a:lnTo>
                        <a:pt x="348" y="170"/>
                      </a:lnTo>
                      <a:lnTo>
                        <a:pt x="374" y="182"/>
                      </a:lnTo>
                      <a:lnTo>
                        <a:pt x="381" y="163"/>
                      </a:lnTo>
                      <a:close/>
                      <a:moveTo>
                        <a:pt x="433" y="187"/>
                      </a:moveTo>
                      <a:lnTo>
                        <a:pt x="407" y="175"/>
                      </a:lnTo>
                      <a:lnTo>
                        <a:pt x="398" y="194"/>
                      </a:lnTo>
                      <a:lnTo>
                        <a:pt x="424" y="203"/>
                      </a:lnTo>
                      <a:lnTo>
                        <a:pt x="433" y="187"/>
                      </a:lnTo>
                      <a:close/>
                      <a:moveTo>
                        <a:pt x="485" y="210"/>
                      </a:moveTo>
                      <a:lnTo>
                        <a:pt x="459" y="198"/>
                      </a:lnTo>
                      <a:lnTo>
                        <a:pt x="450" y="215"/>
                      </a:lnTo>
                      <a:lnTo>
                        <a:pt x="476" y="227"/>
                      </a:lnTo>
                      <a:lnTo>
                        <a:pt x="485" y="210"/>
                      </a:lnTo>
                      <a:close/>
                      <a:moveTo>
                        <a:pt x="537" y="232"/>
                      </a:moveTo>
                      <a:lnTo>
                        <a:pt x="511" y="222"/>
                      </a:lnTo>
                      <a:lnTo>
                        <a:pt x="502" y="239"/>
                      </a:lnTo>
                      <a:lnTo>
                        <a:pt x="528" y="251"/>
                      </a:lnTo>
                      <a:lnTo>
                        <a:pt x="537" y="232"/>
                      </a:lnTo>
                      <a:close/>
                      <a:moveTo>
                        <a:pt x="589" y="255"/>
                      </a:moveTo>
                      <a:lnTo>
                        <a:pt x="563" y="243"/>
                      </a:lnTo>
                      <a:lnTo>
                        <a:pt x="554" y="262"/>
                      </a:lnTo>
                      <a:lnTo>
                        <a:pt x="580" y="272"/>
                      </a:lnTo>
                      <a:lnTo>
                        <a:pt x="589" y="255"/>
                      </a:lnTo>
                      <a:close/>
                      <a:moveTo>
                        <a:pt x="641" y="279"/>
                      </a:moveTo>
                      <a:lnTo>
                        <a:pt x="615" y="267"/>
                      </a:lnTo>
                      <a:lnTo>
                        <a:pt x="606" y="284"/>
                      </a:lnTo>
                      <a:lnTo>
                        <a:pt x="632" y="295"/>
                      </a:lnTo>
                      <a:lnTo>
                        <a:pt x="641" y="279"/>
                      </a:lnTo>
                      <a:close/>
                      <a:moveTo>
                        <a:pt x="691" y="303"/>
                      </a:moveTo>
                      <a:lnTo>
                        <a:pt x="665" y="291"/>
                      </a:lnTo>
                      <a:lnTo>
                        <a:pt x="658" y="307"/>
                      </a:lnTo>
                      <a:lnTo>
                        <a:pt x="684" y="319"/>
                      </a:lnTo>
                      <a:lnTo>
                        <a:pt x="691" y="303"/>
                      </a:lnTo>
                      <a:close/>
                      <a:moveTo>
                        <a:pt x="743" y="324"/>
                      </a:moveTo>
                      <a:lnTo>
                        <a:pt x="717" y="312"/>
                      </a:lnTo>
                      <a:lnTo>
                        <a:pt x="710" y="331"/>
                      </a:lnTo>
                      <a:lnTo>
                        <a:pt x="736" y="343"/>
                      </a:lnTo>
                      <a:lnTo>
                        <a:pt x="743" y="324"/>
                      </a:lnTo>
                      <a:close/>
                      <a:moveTo>
                        <a:pt x="795" y="347"/>
                      </a:moveTo>
                      <a:lnTo>
                        <a:pt x="769" y="336"/>
                      </a:lnTo>
                      <a:lnTo>
                        <a:pt x="762" y="352"/>
                      </a:lnTo>
                      <a:lnTo>
                        <a:pt x="788" y="364"/>
                      </a:lnTo>
                      <a:lnTo>
                        <a:pt x="795" y="347"/>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8" name="Freeform 158"/>
                <p:cNvSpPr/>
                <p:nvPr/>
              </p:nvSpPr>
              <p:spPr bwMode="auto">
                <a:xfrm>
                  <a:off x="7436161" y="3587198"/>
                  <a:ext cx="60955" cy="61718"/>
                </a:xfrm>
                <a:custGeom>
                  <a:avLst/>
                  <a:gdLst>
                    <a:gd name="T0" fmla="*/ 23 w 34"/>
                    <a:gd name="T1" fmla="*/ 4 h 34"/>
                    <a:gd name="T2" fmla="*/ 31 w 34"/>
                    <a:gd name="T3" fmla="*/ 23 h 34"/>
                    <a:gd name="T4" fmla="*/ 11 w 34"/>
                    <a:gd name="T5" fmla="*/ 31 h 34"/>
                    <a:gd name="T6" fmla="*/ 3 w 34"/>
                    <a:gd name="T7" fmla="*/ 11 h 34"/>
                    <a:gd name="T8" fmla="*/ 23 w 34"/>
                    <a:gd name="T9" fmla="*/ 4 h 34"/>
                  </a:gdLst>
                  <a:ahLst/>
                  <a:cxnLst>
                    <a:cxn ang="0">
                      <a:pos x="T0" y="T1"/>
                    </a:cxn>
                    <a:cxn ang="0">
                      <a:pos x="T2" y="T3"/>
                    </a:cxn>
                    <a:cxn ang="0">
                      <a:pos x="T4" y="T5"/>
                    </a:cxn>
                    <a:cxn ang="0">
                      <a:pos x="T6" y="T7"/>
                    </a:cxn>
                    <a:cxn ang="0">
                      <a:pos x="T8" y="T9"/>
                    </a:cxn>
                  </a:cxnLst>
                  <a:rect l="0" t="0" r="r" b="b"/>
                  <a:pathLst>
                    <a:path w="34" h="34">
                      <a:moveTo>
                        <a:pt x="23" y="4"/>
                      </a:moveTo>
                      <a:cubicBezTo>
                        <a:pt x="31" y="7"/>
                        <a:pt x="34" y="16"/>
                        <a:pt x="31" y="23"/>
                      </a:cubicBezTo>
                      <a:cubicBezTo>
                        <a:pt x="27" y="31"/>
                        <a:pt x="19" y="34"/>
                        <a:pt x="11" y="31"/>
                      </a:cubicBezTo>
                      <a:cubicBezTo>
                        <a:pt x="3" y="28"/>
                        <a:pt x="0" y="19"/>
                        <a:pt x="3" y="11"/>
                      </a:cubicBezTo>
                      <a:cubicBezTo>
                        <a:pt x="7" y="4"/>
                        <a:pt x="16" y="0"/>
                        <a:pt x="23" y="4"/>
                      </a:cubicBez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9" name="Freeform 159"/>
                <p:cNvSpPr/>
                <p:nvPr/>
              </p:nvSpPr>
              <p:spPr bwMode="auto">
                <a:xfrm>
                  <a:off x="6821271" y="3325851"/>
                  <a:ext cx="70861" cy="65528"/>
                </a:xfrm>
                <a:custGeom>
                  <a:avLst/>
                  <a:gdLst>
                    <a:gd name="T0" fmla="*/ 93 w 93"/>
                    <a:gd name="T1" fmla="*/ 0 h 86"/>
                    <a:gd name="T2" fmla="*/ 0 w 93"/>
                    <a:gd name="T3" fmla="*/ 10 h 86"/>
                    <a:gd name="T4" fmla="*/ 55 w 93"/>
                    <a:gd name="T5" fmla="*/ 86 h 86"/>
                    <a:gd name="T6" fmla="*/ 93 w 93"/>
                    <a:gd name="T7" fmla="*/ 0 h 86"/>
                  </a:gdLst>
                  <a:ahLst/>
                  <a:cxnLst>
                    <a:cxn ang="0">
                      <a:pos x="T0" y="T1"/>
                    </a:cxn>
                    <a:cxn ang="0">
                      <a:pos x="T2" y="T3"/>
                    </a:cxn>
                    <a:cxn ang="0">
                      <a:pos x="T4" y="T5"/>
                    </a:cxn>
                    <a:cxn ang="0">
                      <a:pos x="T6" y="T7"/>
                    </a:cxn>
                  </a:cxnLst>
                  <a:rect l="0" t="0" r="r" b="b"/>
                  <a:pathLst>
                    <a:path w="93" h="86">
                      <a:moveTo>
                        <a:pt x="93" y="0"/>
                      </a:moveTo>
                      <a:lnTo>
                        <a:pt x="0" y="10"/>
                      </a:lnTo>
                      <a:lnTo>
                        <a:pt x="55" y="86"/>
                      </a:lnTo>
                      <a:lnTo>
                        <a:pt x="93" y="0"/>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0" name="Freeform 160"/>
                <p:cNvSpPr>
                  <a:spLocks noEditPoints="1"/>
                </p:cNvSpPr>
                <p:nvPr/>
              </p:nvSpPr>
              <p:spPr bwMode="auto">
                <a:xfrm>
                  <a:off x="8048766" y="2115120"/>
                  <a:ext cx="279634" cy="605746"/>
                </a:xfrm>
                <a:custGeom>
                  <a:avLst/>
                  <a:gdLst>
                    <a:gd name="T0" fmla="*/ 17 w 367"/>
                    <a:gd name="T1" fmla="*/ 0 h 795"/>
                    <a:gd name="T2" fmla="*/ 5 w 367"/>
                    <a:gd name="T3" fmla="*/ 17 h 795"/>
                    <a:gd name="T4" fmla="*/ 45 w 367"/>
                    <a:gd name="T5" fmla="*/ 59 h 795"/>
                    <a:gd name="T6" fmla="*/ 14 w 367"/>
                    <a:gd name="T7" fmla="*/ 43 h 795"/>
                    <a:gd name="T8" fmla="*/ 45 w 367"/>
                    <a:gd name="T9" fmla="*/ 59 h 795"/>
                    <a:gd name="T10" fmla="*/ 55 w 367"/>
                    <a:gd name="T11" fmla="*/ 85 h 795"/>
                    <a:gd name="T12" fmla="*/ 50 w 367"/>
                    <a:gd name="T13" fmla="*/ 121 h 795"/>
                    <a:gd name="T14" fmla="*/ 90 w 367"/>
                    <a:gd name="T15" fmla="*/ 163 h 795"/>
                    <a:gd name="T16" fmla="*/ 62 w 367"/>
                    <a:gd name="T17" fmla="*/ 147 h 795"/>
                    <a:gd name="T18" fmla="*/ 90 w 367"/>
                    <a:gd name="T19" fmla="*/ 163 h 795"/>
                    <a:gd name="T20" fmla="*/ 102 w 367"/>
                    <a:gd name="T21" fmla="*/ 189 h 795"/>
                    <a:gd name="T22" fmla="*/ 95 w 367"/>
                    <a:gd name="T23" fmla="*/ 225 h 795"/>
                    <a:gd name="T24" fmla="*/ 135 w 367"/>
                    <a:gd name="T25" fmla="*/ 267 h 795"/>
                    <a:gd name="T26" fmla="*/ 107 w 367"/>
                    <a:gd name="T27" fmla="*/ 249 h 795"/>
                    <a:gd name="T28" fmla="*/ 135 w 367"/>
                    <a:gd name="T29" fmla="*/ 267 h 795"/>
                    <a:gd name="T30" fmla="*/ 147 w 367"/>
                    <a:gd name="T31" fmla="*/ 293 h 795"/>
                    <a:gd name="T32" fmla="*/ 142 w 367"/>
                    <a:gd name="T33" fmla="*/ 327 h 795"/>
                    <a:gd name="T34" fmla="*/ 182 w 367"/>
                    <a:gd name="T35" fmla="*/ 371 h 795"/>
                    <a:gd name="T36" fmla="*/ 154 w 367"/>
                    <a:gd name="T37" fmla="*/ 353 h 795"/>
                    <a:gd name="T38" fmla="*/ 182 w 367"/>
                    <a:gd name="T39" fmla="*/ 371 h 795"/>
                    <a:gd name="T40" fmla="*/ 194 w 367"/>
                    <a:gd name="T41" fmla="*/ 397 h 795"/>
                    <a:gd name="T42" fmla="*/ 187 w 367"/>
                    <a:gd name="T43" fmla="*/ 431 h 795"/>
                    <a:gd name="T44" fmla="*/ 227 w 367"/>
                    <a:gd name="T45" fmla="*/ 476 h 795"/>
                    <a:gd name="T46" fmla="*/ 199 w 367"/>
                    <a:gd name="T47" fmla="*/ 457 h 795"/>
                    <a:gd name="T48" fmla="*/ 227 w 367"/>
                    <a:gd name="T49" fmla="*/ 476 h 795"/>
                    <a:gd name="T50" fmla="*/ 239 w 367"/>
                    <a:gd name="T51" fmla="*/ 502 h 795"/>
                    <a:gd name="T52" fmla="*/ 234 w 367"/>
                    <a:gd name="T53" fmla="*/ 535 h 795"/>
                    <a:gd name="T54" fmla="*/ 274 w 367"/>
                    <a:gd name="T55" fmla="*/ 580 h 795"/>
                    <a:gd name="T56" fmla="*/ 246 w 367"/>
                    <a:gd name="T57" fmla="*/ 561 h 795"/>
                    <a:gd name="T58" fmla="*/ 274 w 367"/>
                    <a:gd name="T59" fmla="*/ 580 h 795"/>
                    <a:gd name="T60" fmla="*/ 286 w 367"/>
                    <a:gd name="T61" fmla="*/ 606 h 795"/>
                    <a:gd name="T62" fmla="*/ 279 w 367"/>
                    <a:gd name="T63" fmla="*/ 639 h 795"/>
                    <a:gd name="T64" fmla="*/ 319 w 367"/>
                    <a:gd name="T65" fmla="*/ 684 h 795"/>
                    <a:gd name="T66" fmla="*/ 291 w 367"/>
                    <a:gd name="T67" fmla="*/ 665 h 795"/>
                    <a:gd name="T68" fmla="*/ 319 w 367"/>
                    <a:gd name="T69" fmla="*/ 684 h 795"/>
                    <a:gd name="T70" fmla="*/ 331 w 367"/>
                    <a:gd name="T71" fmla="*/ 710 h 795"/>
                    <a:gd name="T72" fmla="*/ 327 w 367"/>
                    <a:gd name="T73" fmla="*/ 743 h 795"/>
                    <a:gd name="T74" fmla="*/ 367 w 367"/>
                    <a:gd name="T75" fmla="*/ 788 h 795"/>
                    <a:gd name="T76" fmla="*/ 336 w 367"/>
                    <a:gd name="T77" fmla="*/ 769 h 795"/>
                    <a:gd name="T78" fmla="*/ 367 w 367"/>
                    <a:gd name="T79" fmla="*/ 788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67" h="795">
                      <a:moveTo>
                        <a:pt x="21" y="10"/>
                      </a:moveTo>
                      <a:lnTo>
                        <a:pt x="17" y="0"/>
                      </a:lnTo>
                      <a:lnTo>
                        <a:pt x="0" y="7"/>
                      </a:lnTo>
                      <a:lnTo>
                        <a:pt x="5" y="17"/>
                      </a:lnTo>
                      <a:lnTo>
                        <a:pt x="21" y="10"/>
                      </a:lnTo>
                      <a:close/>
                      <a:moveTo>
                        <a:pt x="45" y="59"/>
                      </a:moveTo>
                      <a:lnTo>
                        <a:pt x="33" y="33"/>
                      </a:lnTo>
                      <a:lnTo>
                        <a:pt x="14" y="43"/>
                      </a:lnTo>
                      <a:lnTo>
                        <a:pt x="26" y="69"/>
                      </a:lnTo>
                      <a:lnTo>
                        <a:pt x="45" y="59"/>
                      </a:lnTo>
                      <a:close/>
                      <a:moveTo>
                        <a:pt x="66" y="111"/>
                      </a:moveTo>
                      <a:lnTo>
                        <a:pt x="55" y="85"/>
                      </a:lnTo>
                      <a:lnTo>
                        <a:pt x="38" y="95"/>
                      </a:lnTo>
                      <a:lnTo>
                        <a:pt x="50" y="121"/>
                      </a:lnTo>
                      <a:lnTo>
                        <a:pt x="66" y="111"/>
                      </a:lnTo>
                      <a:close/>
                      <a:moveTo>
                        <a:pt x="90" y="163"/>
                      </a:moveTo>
                      <a:lnTo>
                        <a:pt x="78" y="137"/>
                      </a:lnTo>
                      <a:lnTo>
                        <a:pt x="62" y="147"/>
                      </a:lnTo>
                      <a:lnTo>
                        <a:pt x="73" y="173"/>
                      </a:lnTo>
                      <a:lnTo>
                        <a:pt x="90" y="163"/>
                      </a:lnTo>
                      <a:close/>
                      <a:moveTo>
                        <a:pt x="114" y="215"/>
                      </a:moveTo>
                      <a:lnTo>
                        <a:pt x="102" y="189"/>
                      </a:lnTo>
                      <a:lnTo>
                        <a:pt x="85" y="199"/>
                      </a:lnTo>
                      <a:lnTo>
                        <a:pt x="95" y="225"/>
                      </a:lnTo>
                      <a:lnTo>
                        <a:pt x="114" y="215"/>
                      </a:lnTo>
                      <a:close/>
                      <a:moveTo>
                        <a:pt x="135" y="267"/>
                      </a:moveTo>
                      <a:lnTo>
                        <a:pt x="125" y="241"/>
                      </a:lnTo>
                      <a:lnTo>
                        <a:pt x="107" y="249"/>
                      </a:lnTo>
                      <a:lnTo>
                        <a:pt x="118" y="275"/>
                      </a:lnTo>
                      <a:lnTo>
                        <a:pt x="135" y="267"/>
                      </a:lnTo>
                      <a:close/>
                      <a:moveTo>
                        <a:pt x="159" y="319"/>
                      </a:moveTo>
                      <a:lnTo>
                        <a:pt x="147" y="293"/>
                      </a:lnTo>
                      <a:lnTo>
                        <a:pt x="130" y="301"/>
                      </a:lnTo>
                      <a:lnTo>
                        <a:pt x="142" y="327"/>
                      </a:lnTo>
                      <a:lnTo>
                        <a:pt x="159" y="319"/>
                      </a:lnTo>
                      <a:close/>
                      <a:moveTo>
                        <a:pt x="182" y="371"/>
                      </a:moveTo>
                      <a:lnTo>
                        <a:pt x="170" y="345"/>
                      </a:lnTo>
                      <a:lnTo>
                        <a:pt x="154" y="353"/>
                      </a:lnTo>
                      <a:lnTo>
                        <a:pt x="166" y="379"/>
                      </a:lnTo>
                      <a:lnTo>
                        <a:pt x="182" y="371"/>
                      </a:lnTo>
                      <a:close/>
                      <a:moveTo>
                        <a:pt x="206" y="424"/>
                      </a:moveTo>
                      <a:lnTo>
                        <a:pt x="194" y="397"/>
                      </a:lnTo>
                      <a:lnTo>
                        <a:pt x="175" y="405"/>
                      </a:lnTo>
                      <a:lnTo>
                        <a:pt x="187" y="431"/>
                      </a:lnTo>
                      <a:lnTo>
                        <a:pt x="206" y="424"/>
                      </a:lnTo>
                      <a:close/>
                      <a:moveTo>
                        <a:pt x="227" y="476"/>
                      </a:moveTo>
                      <a:lnTo>
                        <a:pt x="215" y="450"/>
                      </a:lnTo>
                      <a:lnTo>
                        <a:pt x="199" y="457"/>
                      </a:lnTo>
                      <a:lnTo>
                        <a:pt x="211" y="483"/>
                      </a:lnTo>
                      <a:lnTo>
                        <a:pt x="227" y="476"/>
                      </a:lnTo>
                      <a:close/>
                      <a:moveTo>
                        <a:pt x="251" y="528"/>
                      </a:moveTo>
                      <a:lnTo>
                        <a:pt x="239" y="502"/>
                      </a:lnTo>
                      <a:lnTo>
                        <a:pt x="222" y="509"/>
                      </a:lnTo>
                      <a:lnTo>
                        <a:pt x="234" y="535"/>
                      </a:lnTo>
                      <a:lnTo>
                        <a:pt x="251" y="528"/>
                      </a:lnTo>
                      <a:close/>
                      <a:moveTo>
                        <a:pt x="274" y="580"/>
                      </a:moveTo>
                      <a:lnTo>
                        <a:pt x="263" y="554"/>
                      </a:lnTo>
                      <a:lnTo>
                        <a:pt x="246" y="561"/>
                      </a:lnTo>
                      <a:lnTo>
                        <a:pt x="256" y="587"/>
                      </a:lnTo>
                      <a:lnTo>
                        <a:pt x="274" y="580"/>
                      </a:lnTo>
                      <a:close/>
                      <a:moveTo>
                        <a:pt x="296" y="632"/>
                      </a:moveTo>
                      <a:lnTo>
                        <a:pt x="286" y="606"/>
                      </a:lnTo>
                      <a:lnTo>
                        <a:pt x="267" y="613"/>
                      </a:lnTo>
                      <a:lnTo>
                        <a:pt x="279" y="639"/>
                      </a:lnTo>
                      <a:lnTo>
                        <a:pt x="296" y="632"/>
                      </a:lnTo>
                      <a:close/>
                      <a:moveTo>
                        <a:pt x="319" y="684"/>
                      </a:moveTo>
                      <a:lnTo>
                        <a:pt x="308" y="658"/>
                      </a:lnTo>
                      <a:lnTo>
                        <a:pt x="291" y="665"/>
                      </a:lnTo>
                      <a:lnTo>
                        <a:pt x="303" y="691"/>
                      </a:lnTo>
                      <a:lnTo>
                        <a:pt x="319" y="684"/>
                      </a:lnTo>
                      <a:close/>
                      <a:moveTo>
                        <a:pt x="343" y="736"/>
                      </a:moveTo>
                      <a:lnTo>
                        <a:pt x="331" y="710"/>
                      </a:lnTo>
                      <a:lnTo>
                        <a:pt x="315" y="717"/>
                      </a:lnTo>
                      <a:lnTo>
                        <a:pt x="327" y="743"/>
                      </a:lnTo>
                      <a:lnTo>
                        <a:pt x="343" y="736"/>
                      </a:lnTo>
                      <a:close/>
                      <a:moveTo>
                        <a:pt x="367" y="788"/>
                      </a:moveTo>
                      <a:lnTo>
                        <a:pt x="355" y="762"/>
                      </a:lnTo>
                      <a:lnTo>
                        <a:pt x="336" y="769"/>
                      </a:lnTo>
                      <a:lnTo>
                        <a:pt x="348" y="795"/>
                      </a:lnTo>
                      <a:lnTo>
                        <a:pt x="367" y="788"/>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1" name="Freeform 161"/>
                <p:cNvSpPr/>
                <p:nvPr/>
              </p:nvSpPr>
              <p:spPr bwMode="auto">
                <a:xfrm>
                  <a:off x="8290302" y="2685054"/>
                  <a:ext cx="60955" cy="62480"/>
                </a:xfrm>
                <a:custGeom>
                  <a:avLst/>
                  <a:gdLst>
                    <a:gd name="T0" fmla="*/ 30 w 34"/>
                    <a:gd name="T1" fmla="*/ 11 h 35"/>
                    <a:gd name="T2" fmla="*/ 23 w 34"/>
                    <a:gd name="T3" fmla="*/ 31 h 35"/>
                    <a:gd name="T4" fmla="*/ 3 w 34"/>
                    <a:gd name="T5" fmla="*/ 24 h 35"/>
                    <a:gd name="T6" fmla="*/ 11 w 34"/>
                    <a:gd name="T7" fmla="*/ 4 h 35"/>
                    <a:gd name="T8" fmla="*/ 30 w 34"/>
                    <a:gd name="T9" fmla="*/ 11 h 35"/>
                  </a:gdLst>
                  <a:ahLst/>
                  <a:cxnLst>
                    <a:cxn ang="0">
                      <a:pos x="T0" y="T1"/>
                    </a:cxn>
                    <a:cxn ang="0">
                      <a:pos x="T2" y="T3"/>
                    </a:cxn>
                    <a:cxn ang="0">
                      <a:pos x="T4" y="T5"/>
                    </a:cxn>
                    <a:cxn ang="0">
                      <a:pos x="T6" y="T7"/>
                    </a:cxn>
                    <a:cxn ang="0">
                      <a:pos x="T8" y="T9"/>
                    </a:cxn>
                  </a:cxnLst>
                  <a:rect l="0" t="0" r="r" b="b"/>
                  <a:pathLst>
                    <a:path w="34" h="35">
                      <a:moveTo>
                        <a:pt x="30" y="11"/>
                      </a:moveTo>
                      <a:cubicBezTo>
                        <a:pt x="34" y="19"/>
                        <a:pt x="30" y="28"/>
                        <a:pt x="23" y="31"/>
                      </a:cubicBezTo>
                      <a:cubicBezTo>
                        <a:pt x="15" y="35"/>
                        <a:pt x="6" y="31"/>
                        <a:pt x="3" y="24"/>
                      </a:cubicBezTo>
                      <a:cubicBezTo>
                        <a:pt x="0" y="16"/>
                        <a:pt x="3" y="7"/>
                        <a:pt x="11" y="4"/>
                      </a:cubicBezTo>
                      <a:cubicBezTo>
                        <a:pt x="18" y="0"/>
                        <a:pt x="27" y="4"/>
                        <a:pt x="30" y="11"/>
                      </a:cubicBez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2" name="Freeform 162"/>
                <p:cNvSpPr/>
                <p:nvPr/>
              </p:nvSpPr>
              <p:spPr bwMode="auto">
                <a:xfrm>
                  <a:off x="8027431" y="2071689"/>
                  <a:ext cx="64765" cy="70861"/>
                </a:xfrm>
                <a:custGeom>
                  <a:avLst/>
                  <a:gdLst>
                    <a:gd name="T0" fmla="*/ 85 w 85"/>
                    <a:gd name="T1" fmla="*/ 55 h 93"/>
                    <a:gd name="T2" fmla="*/ 9 w 85"/>
                    <a:gd name="T3" fmla="*/ 0 h 93"/>
                    <a:gd name="T4" fmla="*/ 0 w 85"/>
                    <a:gd name="T5" fmla="*/ 93 h 93"/>
                    <a:gd name="T6" fmla="*/ 85 w 85"/>
                    <a:gd name="T7" fmla="*/ 55 h 93"/>
                  </a:gdLst>
                  <a:ahLst/>
                  <a:cxnLst>
                    <a:cxn ang="0">
                      <a:pos x="T0" y="T1"/>
                    </a:cxn>
                    <a:cxn ang="0">
                      <a:pos x="T2" y="T3"/>
                    </a:cxn>
                    <a:cxn ang="0">
                      <a:pos x="T4" y="T5"/>
                    </a:cxn>
                    <a:cxn ang="0">
                      <a:pos x="T6" y="T7"/>
                    </a:cxn>
                  </a:cxnLst>
                  <a:rect l="0" t="0" r="r" b="b"/>
                  <a:pathLst>
                    <a:path w="85" h="93">
                      <a:moveTo>
                        <a:pt x="85" y="55"/>
                      </a:moveTo>
                      <a:lnTo>
                        <a:pt x="9" y="0"/>
                      </a:lnTo>
                      <a:lnTo>
                        <a:pt x="0" y="93"/>
                      </a:lnTo>
                      <a:lnTo>
                        <a:pt x="85" y="55"/>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49" name="Freeform 163"/>
              <p:cNvSpPr>
                <a:spLocks noEditPoints="1"/>
              </p:cNvSpPr>
              <p:nvPr/>
            </p:nvSpPr>
            <p:spPr bwMode="auto">
              <a:xfrm>
                <a:off x="7406066" y="2654484"/>
                <a:ext cx="454880" cy="464118"/>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0" name="Freeform 164"/>
              <p:cNvSpPr>
                <a:spLocks noEditPoints="1"/>
              </p:cNvSpPr>
              <p:nvPr/>
            </p:nvSpPr>
            <p:spPr bwMode="auto">
              <a:xfrm>
                <a:off x="6845943" y="3977112"/>
                <a:ext cx="443335" cy="471043"/>
              </a:xfrm>
              <a:custGeom>
                <a:avLst/>
                <a:gdLst>
                  <a:gd name="T0" fmla="*/ 75 w 89"/>
                  <a:gd name="T1" fmla="*/ 22 h 95"/>
                  <a:gd name="T2" fmla="*/ 89 w 89"/>
                  <a:gd name="T3" fmla="*/ 53 h 95"/>
                  <a:gd name="T4" fmla="*/ 78 w 89"/>
                  <a:gd name="T5" fmla="*/ 80 h 95"/>
                  <a:gd name="T6" fmla="*/ 47 w 89"/>
                  <a:gd name="T7" fmla="*/ 53 h 95"/>
                  <a:gd name="T8" fmla="*/ 75 w 89"/>
                  <a:gd name="T9" fmla="*/ 22 h 95"/>
                  <a:gd name="T10" fmla="*/ 76 w 89"/>
                  <a:gd name="T11" fmla="*/ 83 h 95"/>
                  <a:gd name="T12" fmla="*/ 69 w 89"/>
                  <a:gd name="T13" fmla="*/ 88 h 95"/>
                  <a:gd name="T14" fmla="*/ 74 w 89"/>
                  <a:gd name="T15" fmla="*/ 81 h 95"/>
                  <a:gd name="T16" fmla="*/ 76 w 89"/>
                  <a:gd name="T17" fmla="*/ 83 h 95"/>
                  <a:gd name="T18" fmla="*/ 64 w 89"/>
                  <a:gd name="T19" fmla="*/ 92 h 95"/>
                  <a:gd name="T20" fmla="*/ 72 w 89"/>
                  <a:gd name="T21" fmla="*/ 79 h 95"/>
                  <a:gd name="T22" fmla="*/ 70 w 89"/>
                  <a:gd name="T23" fmla="*/ 77 h 95"/>
                  <a:gd name="T24" fmla="*/ 60 w 89"/>
                  <a:gd name="T25" fmla="*/ 94 h 95"/>
                  <a:gd name="T26" fmla="*/ 64 w 89"/>
                  <a:gd name="T27" fmla="*/ 92 h 95"/>
                  <a:gd name="T28" fmla="*/ 58 w 89"/>
                  <a:gd name="T29" fmla="*/ 91 h 95"/>
                  <a:gd name="T30" fmla="*/ 67 w 89"/>
                  <a:gd name="T31" fmla="*/ 75 h 95"/>
                  <a:gd name="T32" fmla="*/ 65 w 89"/>
                  <a:gd name="T33" fmla="*/ 74 h 95"/>
                  <a:gd name="T34" fmla="*/ 57 w 89"/>
                  <a:gd name="T35" fmla="*/ 88 h 95"/>
                  <a:gd name="T36" fmla="*/ 58 w 89"/>
                  <a:gd name="T37" fmla="*/ 91 h 95"/>
                  <a:gd name="T38" fmla="*/ 56 w 89"/>
                  <a:gd name="T39" fmla="*/ 84 h 95"/>
                  <a:gd name="T40" fmla="*/ 63 w 89"/>
                  <a:gd name="T41" fmla="*/ 72 h 95"/>
                  <a:gd name="T42" fmla="*/ 61 w 89"/>
                  <a:gd name="T43" fmla="*/ 70 h 95"/>
                  <a:gd name="T44" fmla="*/ 55 w 89"/>
                  <a:gd name="T45" fmla="*/ 81 h 95"/>
                  <a:gd name="T46" fmla="*/ 56 w 89"/>
                  <a:gd name="T47" fmla="*/ 84 h 95"/>
                  <a:gd name="T48" fmla="*/ 53 w 89"/>
                  <a:gd name="T49" fmla="*/ 78 h 95"/>
                  <a:gd name="T50" fmla="*/ 59 w 89"/>
                  <a:gd name="T51" fmla="*/ 68 h 95"/>
                  <a:gd name="T52" fmla="*/ 57 w 89"/>
                  <a:gd name="T53" fmla="*/ 66 h 95"/>
                  <a:gd name="T54" fmla="*/ 52 w 89"/>
                  <a:gd name="T55" fmla="*/ 75 h 95"/>
                  <a:gd name="T56" fmla="*/ 53 w 89"/>
                  <a:gd name="T57" fmla="*/ 78 h 95"/>
                  <a:gd name="T58" fmla="*/ 51 w 89"/>
                  <a:gd name="T59" fmla="*/ 71 h 95"/>
                  <a:gd name="T60" fmla="*/ 55 w 89"/>
                  <a:gd name="T61" fmla="*/ 64 h 95"/>
                  <a:gd name="T62" fmla="*/ 53 w 89"/>
                  <a:gd name="T63" fmla="*/ 62 h 95"/>
                  <a:gd name="T64" fmla="*/ 50 w 89"/>
                  <a:gd name="T65" fmla="*/ 68 h 95"/>
                  <a:gd name="T66" fmla="*/ 51 w 89"/>
                  <a:gd name="T67" fmla="*/ 71 h 95"/>
                  <a:gd name="T68" fmla="*/ 48 w 89"/>
                  <a:gd name="T69" fmla="*/ 65 h 95"/>
                  <a:gd name="T70" fmla="*/ 51 w 89"/>
                  <a:gd name="T71" fmla="*/ 61 h 95"/>
                  <a:gd name="T72" fmla="*/ 49 w 89"/>
                  <a:gd name="T73" fmla="*/ 59 h 95"/>
                  <a:gd name="T74" fmla="*/ 47 w 89"/>
                  <a:gd name="T75" fmla="*/ 61 h 95"/>
                  <a:gd name="T76" fmla="*/ 48 w 89"/>
                  <a:gd name="T77" fmla="*/ 65 h 95"/>
                  <a:gd name="T78" fmla="*/ 46 w 89"/>
                  <a:gd name="T79" fmla="*/ 58 h 95"/>
                  <a:gd name="T80" fmla="*/ 45 w 89"/>
                  <a:gd name="T81" fmla="*/ 55 h 95"/>
                  <a:gd name="T82" fmla="*/ 47 w 89"/>
                  <a:gd name="T83" fmla="*/ 57 h 95"/>
                  <a:gd name="T84" fmla="*/ 46 w 89"/>
                  <a:gd name="T85" fmla="*/ 58 h 95"/>
                  <a:gd name="T86" fmla="*/ 59 w 89"/>
                  <a:gd name="T87" fmla="*/ 17 h 95"/>
                  <a:gd name="T88" fmla="*/ 41 w 89"/>
                  <a:gd name="T89" fmla="*/ 54 h 95"/>
                  <a:gd name="T90" fmla="*/ 36 w 89"/>
                  <a:gd name="T91" fmla="*/ 13 h 95"/>
                  <a:gd name="T92" fmla="*/ 0 w 89"/>
                  <a:gd name="T93" fmla="*/ 54 h 95"/>
                  <a:gd name="T94" fmla="*/ 41 w 89"/>
                  <a:gd name="T95" fmla="*/ 95 h 95"/>
                  <a:gd name="T96" fmla="*/ 55 w 89"/>
                  <a:gd name="T97" fmla="*/ 93 h 95"/>
                  <a:gd name="T98" fmla="*/ 41 w 89"/>
                  <a:gd name="T99" fmla="*/ 54 h 95"/>
                  <a:gd name="T100" fmla="*/ 68 w 89"/>
                  <a:gd name="T101" fmla="*/ 23 h 95"/>
                  <a:gd name="T102" fmla="*/ 59 w 89"/>
                  <a:gd name="T103" fmla="*/ 17 h 95"/>
                  <a:gd name="T104" fmla="*/ 43 w 89"/>
                  <a:gd name="T105" fmla="*/ 0 h 95"/>
                  <a:gd name="T106" fmla="*/ 38 w 89"/>
                  <a:gd name="T107" fmla="*/ 0 h 95"/>
                  <a:gd name="T108" fmla="*/ 43 w 89"/>
                  <a:gd name="T109" fmla="*/ 41 h 95"/>
                  <a:gd name="T110" fmla="*/ 61 w 89"/>
                  <a:gd name="T111" fmla="*/ 4 h 95"/>
                  <a:gd name="T112" fmla="*/ 43 w 89"/>
                  <a:gd name="T113"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95">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1" name="Freeform 165"/>
              <p:cNvSpPr>
                <a:spLocks noEditPoints="1"/>
              </p:cNvSpPr>
              <p:nvPr/>
            </p:nvSpPr>
            <p:spPr bwMode="auto">
              <a:xfrm>
                <a:off x="8663976" y="2109973"/>
                <a:ext cx="542623" cy="438717"/>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2" name="Freeform 166"/>
              <p:cNvSpPr>
                <a:spLocks noEditPoints="1"/>
              </p:cNvSpPr>
              <p:nvPr/>
            </p:nvSpPr>
            <p:spPr bwMode="auto">
              <a:xfrm>
                <a:off x="10091002" y="2647343"/>
                <a:ext cx="334809" cy="528770"/>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3" name="Freeform 167"/>
              <p:cNvSpPr>
                <a:spLocks noEditPoints="1"/>
              </p:cNvSpPr>
              <p:nvPr/>
            </p:nvSpPr>
            <p:spPr bwMode="auto">
              <a:xfrm>
                <a:off x="10578030" y="4044005"/>
                <a:ext cx="494134" cy="323265"/>
              </a:xfrm>
              <a:custGeom>
                <a:avLst/>
                <a:gdLst>
                  <a:gd name="T0" fmla="*/ 18 w 99"/>
                  <a:gd name="T1" fmla="*/ 58 h 65"/>
                  <a:gd name="T2" fmla="*/ 53 w 99"/>
                  <a:gd name="T3" fmla="*/ 65 h 65"/>
                  <a:gd name="T4" fmla="*/ 87 w 99"/>
                  <a:gd name="T5" fmla="*/ 57 h 65"/>
                  <a:gd name="T6" fmla="*/ 87 w 99"/>
                  <a:gd name="T7" fmla="*/ 23 h 65"/>
                  <a:gd name="T8" fmla="*/ 53 w 99"/>
                  <a:gd name="T9" fmla="*/ 28 h 65"/>
                  <a:gd name="T10" fmla="*/ 18 w 99"/>
                  <a:gd name="T11" fmla="*/ 23 h 65"/>
                  <a:gd name="T12" fmla="*/ 18 w 99"/>
                  <a:gd name="T13" fmla="*/ 58 h 65"/>
                  <a:gd name="T14" fmla="*/ 99 w 99"/>
                  <a:gd name="T15" fmla="*/ 8 h 65"/>
                  <a:gd name="T16" fmla="*/ 99 w 99"/>
                  <a:gd name="T17" fmla="*/ 17 h 65"/>
                  <a:gd name="T18" fmla="*/ 53 w 99"/>
                  <a:gd name="T19" fmla="*/ 24 h 65"/>
                  <a:gd name="T20" fmla="*/ 7 w 99"/>
                  <a:gd name="T21" fmla="*/ 17 h 65"/>
                  <a:gd name="T22" fmla="*/ 7 w 99"/>
                  <a:gd name="T23" fmla="*/ 34 h 65"/>
                  <a:gd name="T24" fmla="*/ 9 w 99"/>
                  <a:gd name="T25" fmla="*/ 37 h 65"/>
                  <a:gd name="T26" fmla="*/ 5 w 99"/>
                  <a:gd name="T27" fmla="*/ 41 h 65"/>
                  <a:gd name="T28" fmla="*/ 2 w 99"/>
                  <a:gd name="T29" fmla="*/ 37 h 65"/>
                  <a:gd name="T30" fmla="*/ 4 w 99"/>
                  <a:gd name="T31" fmla="*/ 34 h 65"/>
                  <a:gd name="T32" fmla="*/ 4 w 99"/>
                  <a:gd name="T33" fmla="*/ 8 h 65"/>
                  <a:gd name="T34" fmla="*/ 53 w 99"/>
                  <a:gd name="T35" fmla="*/ 0 h 65"/>
                  <a:gd name="T36" fmla="*/ 99 w 99"/>
                  <a:gd name="T37" fmla="*/ 8 h 65"/>
                  <a:gd name="T38" fmla="*/ 8 w 99"/>
                  <a:gd name="T39" fmla="*/ 42 h 65"/>
                  <a:gd name="T40" fmla="*/ 3 w 99"/>
                  <a:gd name="T41" fmla="*/ 42 h 65"/>
                  <a:gd name="T42" fmla="*/ 0 w 99"/>
                  <a:gd name="T43" fmla="*/ 58 h 65"/>
                  <a:gd name="T44" fmla="*/ 2 w 99"/>
                  <a:gd name="T45" fmla="*/ 58 h 65"/>
                  <a:gd name="T46" fmla="*/ 3 w 99"/>
                  <a:gd name="T47" fmla="*/ 56 h 65"/>
                  <a:gd name="T48" fmla="*/ 3 w 99"/>
                  <a:gd name="T49" fmla="*/ 58 h 65"/>
                  <a:gd name="T50" fmla="*/ 6 w 99"/>
                  <a:gd name="T51" fmla="*/ 59 h 65"/>
                  <a:gd name="T52" fmla="*/ 7 w 99"/>
                  <a:gd name="T53" fmla="*/ 57 h 65"/>
                  <a:gd name="T54" fmla="*/ 7 w 99"/>
                  <a:gd name="T55" fmla="*/ 59 h 65"/>
                  <a:gd name="T56" fmla="*/ 8 w 99"/>
                  <a:gd name="T57" fmla="*/ 59 h 65"/>
                  <a:gd name="T58" fmla="*/ 8 w 99"/>
                  <a:gd name="T59" fmla="*/ 51 h 65"/>
                  <a:gd name="T60" fmla="*/ 9 w 99"/>
                  <a:gd name="T61" fmla="*/ 58 h 65"/>
                  <a:gd name="T62" fmla="*/ 11 w 99"/>
                  <a:gd name="T63" fmla="*/ 58 h 65"/>
                  <a:gd name="T64" fmla="*/ 8 w 99"/>
                  <a:gd name="T65" fmla="*/ 4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 h="65">
                    <a:moveTo>
                      <a:pt x="18" y="58"/>
                    </a:moveTo>
                    <a:cubicBezTo>
                      <a:pt x="30" y="58"/>
                      <a:pt x="42" y="60"/>
                      <a:pt x="53" y="65"/>
                    </a:cubicBezTo>
                    <a:cubicBezTo>
                      <a:pt x="64" y="60"/>
                      <a:pt x="75" y="57"/>
                      <a:pt x="87" y="57"/>
                    </a:cubicBezTo>
                    <a:cubicBezTo>
                      <a:pt x="87" y="23"/>
                      <a:pt x="87" y="23"/>
                      <a:pt x="87" y="23"/>
                    </a:cubicBezTo>
                    <a:cubicBezTo>
                      <a:pt x="53" y="28"/>
                      <a:pt x="53" y="28"/>
                      <a:pt x="53" y="28"/>
                    </a:cubicBezTo>
                    <a:cubicBezTo>
                      <a:pt x="18" y="23"/>
                      <a:pt x="18" y="23"/>
                      <a:pt x="18" y="23"/>
                    </a:cubicBezTo>
                    <a:cubicBezTo>
                      <a:pt x="18" y="58"/>
                      <a:pt x="18" y="58"/>
                      <a:pt x="18" y="58"/>
                    </a:cubicBezTo>
                    <a:close/>
                    <a:moveTo>
                      <a:pt x="99" y="8"/>
                    </a:moveTo>
                    <a:cubicBezTo>
                      <a:pt x="99" y="17"/>
                      <a:pt x="99" y="17"/>
                      <a:pt x="99" y="17"/>
                    </a:cubicBezTo>
                    <a:cubicBezTo>
                      <a:pt x="53" y="24"/>
                      <a:pt x="53" y="24"/>
                      <a:pt x="53" y="24"/>
                    </a:cubicBezTo>
                    <a:cubicBezTo>
                      <a:pt x="7" y="17"/>
                      <a:pt x="7" y="17"/>
                      <a:pt x="7" y="17"/>
                    </a:cubicBezTo>
                    <a:cubicBezTo>
                      <a:pt x="7" y="34"/>
                      <a:pt x="7" y="34"/>
                      <a:pt x="7" y="34"/>
                    </a:cubicBezTo>
                    <a:cubicBezTo>
                      <a:pt x="8" y="35"/>
                      <a:pt x="9" y="36"/>
                      <a:pt x="9" y="37"/>
                    </a:cubicBezTo>
                    <a:cubicBezTo>
                      <a:pt x="9" y="39"/>
                      <a:pt x="7" y="41"/>
                      <a:pt x="5" y="41"/>
                    </a:cubicBezTo>
                    <a:cubicBezTo>
                      <a:pt x="4" y="41"/>
                      <a:pt x="2" y="39"/>
                      <a:pt x="2" y="37"/>
                    </a:cubicBezTo>
                    <a:cubicBezTo>
                      <a:pt x="2" y="36"/>
                      <a:pt x="3" y="35"/>
                      <a:pt x="4" y="34"/>
                    </a:cubicBezTo>
                    <a:cubicBezTo>
                      <a:pt x="4" y="25"/>
                      <a:pt x="4" y="17"/>
                      <a:pt x="4" y="8"/>
                    </a:cubicBezTo>
                    <a:cubicBezTo>
                      <a:pt x="53" y="0"/>
                      <a:pt x="53" y="0"/>
                      <a:pt x="53" y="0"/>
                    </a:cubicBezTo>
                    <a:cubicBezTo>
                      <a:pt x="99" y="8"/>
                      <a:pt x="99" y="8"/>
                      <a:pt x="99" y="8"/>
                    </a:cubicBezTo>
                    <a:close/>
                    <a:moveTo>
                      <a:pt x="8" y="42"/>
                    </a:moveTo>
                    <a:cubicBezTo>
                      <a:pt x="6" y="43"/>
                      <a:pt x="5" y="43"/>
                      <a:pt x="3" y="42"/>
                    </a:cubicBezTo>
                    <a:cubicBezTo>
                      <a:pt x="2" y="47"/>
                      <a:pt x="1" y="52"/>
                      <a:pt x="0" y="58"/>
                    </a:cubicBezTo>
                    <a:cubicBezTo>
                      <a:pt x="1" y="58"/>
                      <a:pt x="2" y="58"/>
                      <a:pt x="2" y="58"/>
                    </a:cubicBezTo>
                    <a:cubicBezTo>
                      <a:pt x="3" y="56"/>
                      <a:pt x="3" y="56"/>
                      <a:pt x="3" y="56"/>
                    </a:cubicBezTo>
                    <a:cubicBezTo>
                      <a:pt x="3" y="58"/>
                      <a:pt x="3" y="58"/>
                      <a:pt x="3" y="58"/>
                    </a:cubicBezTo>
                    <a:cubicBezTo>
                      <a:pt x="4" y="59"/>
                      <a:pt x="5" y="59"/>
                      <a:pt x="6" y="59"/>
                    </a:cubicBezTo>
                    <a:cubicBezTo>
                      <a:pt x="7" y="57"/>
                      <a:pt x="7" y="57"/>
                      <a:pt x="7" y="57"/>
                    </a:cubicBezTo>
                    <a:cubicBezTo>
                      <a:pt x="7" y="59"/>
                      <a:pt x="7" y="59"/>
                      <a:pt x="7" y="59"/>
                    </a:cubicBezTo>
                    <a:cubicBezTo>
                      <a:pt x="7" y="59"/>
                      <a:pt x="8" y="59"/>
                      <a:pt x="8" y="59"/>
                    </a:cubicBezTo>
                    <a:cubicBezTo>
                      <a:pt x="8" y="51"/>
                      <a:pt x="8" y="51"/>
                      <a:pt x="8" y="51"/>
                    </a:cubicBezTo>
                    <a:cubicBezTo>
                      <a:pt x="9" y="58"/>
                      <a:pt x="9" y="58"/>
                      <a:pt x="9" y="58"/>
                    </a:cubicBezTo>
                    <a:cubicBezTo>
                      <a:pt x="10" y="58"/>
                      <a:pt x="10" y="58"/>
                      <a:pt x="11" y="58"/>
                    </a:cubicBezTo>
                    <a:cubicBezTo>
                      <a:pt x="10" y="52"/>
                      <a:pt x="9" y="47"/>
                      <a:pt x="8" y="42"/>
                    </a:cubicBezTo>
                    <a:close/>
                  </a:path>
                </a:pathLst>
              </a:custGeom>
              <a:solidFill>
                <a:schemeClr val="bg2"/>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54" name="Group 168"/>
              <p:cNvGrpSpPr/>
              <p:nvPr/>
            </p:nvGrpSpPr>
            <p:grpSpPr>
              <a:xfrm>
                <a:off x="8535064" y="3851016"/>
                <a:ext cx="839294" cy="419646"/>
                <a:chOff x="7938232" y="3636521"/>
                <a:chExt cx="1635545" cy="817771"/>
              </a:xfrm>
            </p:grpSpPr>
            <p:sp>
              <p:nvSpPr>
                <p:cNvPr id="55" name="Freeform 226"/>
                <p:cNvSpPr/>
                <p:nvPr/>
              </p:nvSpPr>
              <p:spPr bwMode="auto">
                <a:xfrm>
                  <a:off x="7938232" y="3636521"/>
                  <a:ext cx="431783" cy="817771"/>
                </a:xfrm>
                <a:custGeom>
                  <a:avLst/>
                  <a:gdLst>
                    <a:gd name="T0" fmla="*/ 0 w 66"/>
                    <a:gd name="T1" fmla="*/ 121 h 126"/>
                    <a:gd name="T2" fmla="*/ 0 w 66"/>
                    <a:gd name="T3" fmla="*/ 82 h 126"/>
                    <a:gd name="T4" fmla="*/ 22 w 66"/>
                    <a:gd name="T5" fmla="*/ 96 h 126"/>
                    <a:gd name="T6" fmla="*/ 29 w 66"/>
                    <a:gd name="T7" fmla="*/ 94 h 126"/>
                    <a:gd name="T8" fmla="*/ 32 w 66"/>
                    <a:gd name="T9" fmla="*/ 88 h 126"/>
                    <a:gd name="T10" fmla="*/ 26 w 66"/>
                    <a:gd name="T11" fmla="*/ 78 h 126"/>
                    <a:gd name="T12" fmla="*/ 20 w 66"/>
                    <a:gd name="T13" fmla="*/ 74 h 126"/>
                    <a:gd name="T14" fmla="*/ 11 w 66"/>
                    <a:gd name="T15" fmla="*/ 66 h 126"/>
                    <a:gd name="T16" fmla="*/ 4 w 66"/>
                    <a:gd name="T17" fmla="*/ 58 h 126"/>
                    <a:gd name="T18" fmla="*/ 1 w 66"/>
                    <a:gd name="T19" fmla="*/ 49 h 126"/>
                    <a:gd name="T20" fmla="*/ 0 w 66"/>
                    <a:gd name="T21" fmla="*/ 40 h 126"/>
                    <a:gd name="T22" fmla="*/ 4 w 66"/>
                    <a:gd name="T23" fmla="*/ 22 h 126"/>
                    <a:gd name="T24" fmla="*/ 9 w 66"/>
                    <a:gd name="T25" fmla="*/ 14 h 126"/>
                    <a:gd name="T26" fmla="*/ 15 w 66"/>
                    <a:gd name="T27" fmla="*/ 8 h 126"/>
                    <a:gd name="T28" fmla="*/ 38 w 66"/>
                    <a:gd name="T29" fmla="*/ 0 h 126"/>
                    <a:gd name="T30" fmla="*/ 63 w 66"/>
                    <a:gd name="T31" fmla="*/ 6 h 126"/>
                    <a:gd name="T32" fmla="*/ 63 w 66"/>
                    <a:gd name="T33" fmla="*/ 44 h 126"/>
                    <a:gd name="T34" fmla="*/ 53 w 66"/>
                    <a:gd name="T35" fmla="*/ 34 h 126"/>
                    <a:gd name="T36" fmla="*/ 43 w 66"/>
                    <a:gd name="T37" fmla="*/ 30 h 126"/>
                    <a:gd name="T38" fmla="*/ 36 w 66"/>
                    <a:gd name="T39" fmla="*/ 32 h 126"/>
                    <a:gd name="T40" fmla="*/ 34 w 66"/>
                    <a:gd name="T41" fmla="*/ 37 h 126"/>
                    <a:gd name="T42" fmla="*/ 41 w 66"/>
                    <a:gd name="T43" fmla="*/ 47 h 126"/>
                    <a:gd name="T44" fmla="*/ 46 w 66"/>
                    <a:gd name="T45" fmla="*/ 51 h 126"/>
                    <a:gd name="T46" fmla="*/ 62 w 66"/>
                    <a:gd name="T47" fmla="*/ 66 h 126"/>
                    <a:gd name="T48" fmla="*/ 66 w 66"/>
                    <a:gd name="T49" fmla="*/ 85 h 126"/>
                    <a:gd name="T50" fmla="*/ 55 w 66"/>
                    <a:gd name="T51" fmla="*/ 114 h 126"/>
                    <a:gd name="T52" fmla="*/ 26 w 66"/>
                    <a:gd name="T53" fmla="*/ 126 h 126"/>
                    <a:gd name="T54" fmla="*/ 0 w 66"/>
                    <a:gd name="T55" fmla="*/ 121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6" h="126">
                      <a:moveTo>
                        <a:pt x="0" y="121"/>
                      </a:moveTo>
                      <a:cubicBezTo>
                        <a:pt x="0" y="82"/>
                        <a:pt x="0" y="82"/>
                        <a:pt x="0" y="82"/>
                      </a:cubicBezTo>
                      <a:cubicBezTo>
                        <a:pt x="7" y="91"/>
                        <a:pt x="14" y="96"/>
                        <a:pt x="22" y="96"/>
                      </a:cubicBezTo>
                      <a:cubicBezTo>
                        <a:pt x="25" y="96"/>
                        <a:pt x="27" y="95"/>
                        <a:pt x="29" y="94"/>
                      </a:cubicBezTo>
                      <a:cubicBezTo>
                        <a:pt x="31" y="92"/>
                        <a:pt x="32" y="90"/>
                        <a:pt x="32" y="88"/>
                      </a:cubicBezTo>
                      <a:cubicBezTo>
                        <a:pt x="32" y="85"/>
                        <a:pt x="30" y="82"/>
                        <a:pt x="26" y="78"/>
                      </a:cubicBezTo>
                      <a:cubicBezTo>
                        <a:pt x="20" y="74"/>
                        <a:pt x="20" y="74"/>
                        <a:pt x="20" y="74"/>
                      </a:cubicBezTo>
                      <a:cubicBezTo>
                        <a:pt x="17" y="72"/>
                        <a:pt x="14" y="69"/>
                        <a:pt x="11" y="66"/>
                      </a:cubicBezTo>
                      <a:cubicBezTo>
                        <a:pt x="8" y="64"/>
                        <a:pt x="6" y="61"/>
                        <a:pt x="4" y="58"/>
                      </a:cubicBezTo>
                      <a:cubicBezTo>
                        <a:pt x="3" y="55"/>
                        <a:pt x="2" y="52"/>
                        <a:pt x="1" y="49"/>
                      </a:cubicBezTo>
                      <a:cubicBezTo>
                        <a:pt x="0" y="46"/>
                        <a:pt x="0" y="43"/>
                        <a:pt x="0" y="40"/>
                      </a:cubicBezTo>
                      <a:cubicBezTo>
                        <a:pt x="0" y="34"/>
                        <a:pt x="1" y="28"/>
                        <a:pt x="4" y="22"/>
                      </a:cubicBezTo>
                      <a:cubicBezTo>
                        <a:pt x="5" y="19"/>
                        <a:pt x="7" y="16"/>
                        <a:pt x="9" y="14"/>
                      </a:cubicBezTo>
                      <a:cubicBezTo>
                        <a:pt x="10" y="12"/>
                        <a:pt x="12" y="9"/>
                        <a:pt x="15" y="8"/>
                      </a:cubicBezTo>
                      <a:cubicBezTo>
                        <a:pt x="21" y="2"/>
                        <a:pt x="29" y="0"/>
                        <a:pt x="38" y="0"/>
                      </a:cubicBezTo>
                      <a:cubicBezTo>
                        <a:pt x="46" y="0"/>
                        <a:pt x="55" y="2"/>
                        <a:pt x="63" y="6"/>
                      </a:cubicBezTo>
                      <a:cubicBezTo>
                        <a:pt x="63" y="44"/>
                        <a:pt x="63" y="44"/>
                        <a:pt x="63" y="44"/>
                      </a:cubicBezTo>
                      <a:cubicBezTo>
                        <a:pt x="60" y="40"/>
                        <a:pt x="57" y="36"/>
                        <a:pt x="53" y="34"/>
                      </a:cubicBezTo>
                      <a:cubicBezTo>
                        <a:pt x="50" y="31"/>
                        <a:pt x="46" y="30"/>
                        <a:pt x="43" y="30"/>
                      </a:cubicBezTo>
                      <a:cubicBezTo>
                        <a:pt x="40" y="30"/>
                        <a:pt x="38" y="31"/>
                        <a:pt x="36" y="32"/>
                      </a:cubicBezTo>
                      <a:cubicBezTo>
                        <a:pt x="35" y="34"/>
                        <a:pt x="34" y="35"/>
                        <a:pt x="34" y="37"/>
                      </a:cubicBezTo>
                      <a:cubicBezTo>
                        <a:pt x="34" y="41"/>
                        <a:pt x="36" y="44"/>
                        <a:pt x="41" y="47"/>
                      </a:cubicBezTo>
                      <a:cubicBezTo>
                        <a:pt x="46" y="51"/>
                        <a:pt x="46" y="51"/>
                        <a:pt x="46" y="51"/>
                      </a:cubicBezTo>
                      <a:cubicBezTo>
                        <a:pt x="53" y="56"/>
                        <a:pt x="58" y="61"/>
                        <a:pt x="62" y="66"/>
                      </a:cubicBezTo>
                      <a:cubicBezTo>
                        <a:pt x="65" y="72"/>
                        <a:pt x="66" y="78"/>
                        <a:pt x="66" y="85"/>
                      </a:cubicBezTo>
                      <a:cubicBezTo>
                        <a:pt x="66" y="97"/>
                        <a:pt x="62" y="107"/>
                        <a:pt x="55" y="114"/>
                      </a:cubicBezTo>
                      <a:cubicBezTo>
                        <a:pt x="47" y="122"/>
                        <a:pt x="38" y="126"/>
                        <a:pt x="26" y="126"/>
                      </a:cubicBezTo>
                      <a:cubicBezTo>
                        <a:pt x="18" y="126"/>
                        <a:pt x="9" y="124"/>
                        <a:pt x="0" y="121"/>
                      </a:cubicBezTo>
                      <a:close/>
                    </a:path>
                  </a:pathLst>
                </a:custGeom>
                <a:solidFill>
                  <a:schemeClr val="tx1"/>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6" name="Freeform 227"/>
                <p:cNvSpPr/>
                <p:nvPr/>
              </p:nvSpPr>
              <p:spPr bwMode="auto">
                <a:xfrm>
                  <a:off x="8458336" y="3636521"/>
                  <a:ext cx="412157" cy="817771"/>
                </a:xfrm>
                <a:custGeom>
                  <a:avLst/>
                  <a:gdLst>
                    <a:gd name="T0" fmla="*/ 0 w 126"/>
                    <a:gd name="T1" fmla="*/ 250 h 250"/>
                    <a:gd name="T2" fmla="*/ 0 w 126"/>
                    <a:gd name="T3" fmla="*/ 0 h 250"/>
                    <a:gd name="T4" fmla="*/ 126 w 126"/>
                    <a:gd name="T5" fmla="*/ 0 h 250"/>
                    <a:gd name="T6" fmla="*/ 126 w 126"/>
                    <a:gd name="T7" fmla="*/ 59 h 250"/>
                    <a:gd name="T8" fmla="*/ 68 w 126"/>
                    <a:gd name="T9" fmla="*/ 59 h 250"/>
                    <a:gd name="T10" fmla="*/ 68 w 126"/>
                    <a:gd name="T11" fmla="*/ 91 h 250"/>
                    <a:gd name="T12" fmla="*/ 120 w 126"/>
                    <a:gd name="T13" fmla="*/ 91 h 250"/>
                    <a:gd name="T14" fmla="*/ 120 w 126"/>
                    <a:gd name="T15" fmla="*/ 151 h 250"/>
                    <a:gd name="T16" fmla="*/ 68 w 126"/>
                    <a:gd name="T17" fmla="*/ 151 h 250"/>
                    <a:gd name="T18" fmla="*/ 68 w 126"/>
                    <a:gd name="T19" fmla="*/ 191 h 250"/>
                    <a:gd name="T20" fmla="*/ 126 w 126"/>
                    <a:gd name="T21" fmla="*/ 191 h 250"/>
                    <a:gd name="T22" fmla="*/ 126 w 126"/>
                    <a:gd name="T23" fmla="*/ 250 h 250"/>
                    <a:gd name="T24" fmla="*/ 0 w 126"/>
                    <a:gd name="T25" fmla="*/ 25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6" h="250">
                      <a:moveTo>
                        <a:pt x="0" y="250"/>
                      </a:moveTo>
                      <a:lnTo>
                        <a:pt x="0" y="0"/>
                      </a:lnTo>
                      <a:lnTo>
                        <a:pt x="126" y="0"/>
                      </a:lnTo>
                      <a:lnTo>
                        <a:pt x="126" y="59"/>
                      </a:lnTo>
                      <a:lnTo>
                        <a:pt x="68" y="59"/>
                      </a:lnTo>
                      <a:lnTo>
                        <a:pt x="68" y="91"/>
                      </a:lnTo>
                      <a:lnTo>
                        <a:pt x="120" y="91"/>
                      </a:lnTo>
                      <a:lnTo>
                        <a:pt x="120" y="151"/>
                      </a:lnTo>
                      <a:lnTo>
                        <a:pt x="68" y="151"/>
                      </a:lnTo>
                      <a:lnTo>
                        <a:pt x="68" y="191"/>
                      </a:lnTo>
                      <a:lnTo>
                        <a:pt x="126" y="191"/>
                      </a:lnTo>
                      <a:lnTo>
                        <a:pt x="126" y="250"/>
                      </a:lnTo>
                      <a:lnTo>
                        <a:pt x="0" y="250"/>
                      </a:lnTo>
                      <a:close/>
                    </a:path>
                  </a:pathLst>
                </a:custGeom>
                <a:solidFill>
                  <a:schemeClr val="tx1"/>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7" name="Freeform 228"/>
                <p:cNvSpPr>
                  <a:spLocks noEditPoints="1"/>
                </p:cNvSpPr>
                <p:nvPr/>
              </p:nvSpPr>
              <p:spPr bwMode="auto">
                <a:xfrm>
                  <a:off x="8948999" y="3636521"/>
                  <a:ext cx="624778" cy="817771"/>
                </a:xfrm>
                <a:custGeom>
                  <a:avLst/>
                  <a:gdLst>
                    <a:gd name="T0" fmla="*/ 96 w 96"/>
                    <a:gd name="T1" fmla="*/ 63 h 126"/>
                    <a:gd name="T2" fmla="*/ 83 w 96"/>
                    <a:gd name="T3" fmla="*/ 109 h 126"/>
                    <a:gd name="T4" fmla="*/ 48 w 96"/>
                    <a:gd name="T5" fmla="*/ 126 h 126"/>
                    <a:gd name="T6" fmla="*/ 16 w 96"/>
                    <a:gd name="T7" fmla="*/ 113 h 126"/>
                    <a:gd name="T8" fmla="*/ 0 w 96"/>
                    <a:gd name="T9" fmla="*/ 62 h 126"/>
                    <a:gd name="T10" fmla="*/ 17 w 96"/>
                    <a:gd name="T11" fmla="*/ 12 h 126"/>
                    <a:gd name="T12" fmla="*/ 48 w 96"/>
                    <a:gd name="T13" fmla="*/ 0 h 126"/>
                    <a:gd name="T14" fmla="*/ 83 w 96"/>
                    <a:gd name="T15" fmla="*/ 17 h 126"/>
                    <a:gd name="T16" fmla="*/ 96 w 96"/>
                    <a:gd name="T17" fmla="*/ 63 h 126"/>
                    <a:gd name="T18" fmla="*/ 60 w 96"/>
                    <a:gd name="T19" fmla="*/ 64 h 126"/>
                    <a:gd name="T20" fmla="*/ 48 w 96"/>
                    <a:gd name="T21" fmla="*/ 30 h 126"/>
                    <a:gd name="T22" fmla="*/ 38 w 96"/>
                    <a:gd name="T23" fmla="*/ 39 h 126"/>
                    <a:gd name="T24" fmla="*/ 35 w 96"/>
                    <a:gd name="T25" fmla="*/ 63 h 126"/>
                    <a:gd name="T26" fmla="*/ 38 w 96"/>
                    <a:gd name="T27" fmla="*/ 87 h 126"/>
                    <a:gd name="T28" fmla="*/ 47 w 96"/>
                    <a:gd name="T29" fmla="*/ 96 h 126"/>
                    <a:gd name="T30" fmla="*/ 57 w 96"/>
                    <a:gd name="T31" fmla="*/ 87 h 126"/>
                    <a:gd name="T32" fmla="*/ 60 w 96"/>
                    <a:gd name="T33" fmla="*/ 6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6" h="126">
                      <a:moveTo>
                        <a:pt x="96" y="63"/>
                      </a:moveTo>
                      <a:cubicBezTo>
                        <a:pt x="96" y="82"/>
                        <a:pt x="91" y="97"/>
                        <a:pt x="83" y="109"/>
                      </a:cubicBezTo>
                      <a:cubicBezTo>
                        <a:pt x="74" y="120"/>
                        <a:pt x="62" y="126"/>
                        <a:pt x="48" y="126"/>
                      </a:cubicBezTo>
                      <a:cubicBezTo>
                        <a:pt x="36" y="126"/>
                        <a:pt x="25" y="122"/>
                        <a:pt x="16" y="113"/>
                      </a:cubicBezTo>
                      <a:cubicBezTo>
                        <a:pt x="5" y="102"/>
                        <a:pt x="0" y="85"/>
                        <a:pt x="0" y="62"/>
                      </a:cubicBezTo>
                      <a:cubicBezTo>
                        <a:pt x="0" y="40"/>
                        <a:pt x="5" y="24"/>
                        <a:pt x="17" y="12"/>
                      </a:cubicBezTo>
                      <a:cubicBezTo>
                        <a:pt x="26" y="4"/>
                        <a:pt x="36" y="0"/>
                        <a:pt x="48" y="0"/>
                      </a:cubicBezTo>
                      <a:cubicBezTo>
                        <a:pt x="63" y="0"/>
                        <a:pt x="74" y="5"/>
                        <a:pt x="83" y="17"/>
                      </a:cubicBezTo>
                      <a:cubicBezTo>
                        <a:pt x="91" y="28"/>
                        <a:pt x="96" y="44"/>
                        <a:pt x="96" y="63"/>
                      </a:cubicBezTo>
                      <a:close/>
                      <a:moveTo>
                        <a:pt x="60" y="64"/>
                      </a:moveTo>
                      <a:cubicBezTo>
                        <a:pt x="60" y="41"/>
                        <a:pt x="56" y="30"/>
                        <a:pt x="48" y="30"/>
                      </a:cubicBezTo>
                      <a:cubicBezTo>
                        <a:pt x="44" y="30"/>
                        <a:pt x="41" y="33"/>
                        <a:pt x="38" y="39"/>
                      </a:cubicBezTo>
                      <a:cubicBezTo>
                        <a:pt x="36" y="44"/>
                        <a:pt x="35" y="52"/>
                        <a:pt x="35" y="63"/>
                      </a:cubicBezTo>
                      <a:cubicBezTo>
                        <a:pt x="35" y="73"/>
                        <a:pt x="36" y="81"/>
                        <a:pt x="38" y="87"/>
                      </a:cubicBezTo>
                      <a:cubicBezTo>
                        <a:pt x="40" y="93"/>
                        <a:pt x="44" y="96"/>
                        <a:pt x="47" y="96"/>
                      </a:cubicBezTo>
                      <a:cubicBezTo>
                        <a:pt x="52" y="96"/>
                        <a:pt x="55" y="93"/>
                        <a:pt x="57" y="87"/>
                      </a:cubicBezTo>
                      <a:cubicBezTo>
                        <a:pt x="59" y="82"/>
                        <a:pt x="60" y="74"/>
                        <a:pt x="60" y="64"/>
                      </a:cubicBezTo>
                      <a:close/>
                    </a:path>
                  </a:pathLst>
                </a:custGeom>
                <a:solidFill>
                  <a:schemeClr val="tx1"/>
                </a:solidFill>
                <a:ln>
                  <a:noFill/>
                </a:ln>
              </p:spPr>
              <p:txBody>
                <a:bodyPr vert="horz" wrap="square" lIns="96430" tIns="48216" rIns="96430" bIns="48216" numCol="1" anchor="t" anchorCtr="0" compatLnSpc="1"/>
                <a:lstStyle/>
                <a:p>
                  <a:pPr algn="just">
                    <a:lnSpc>
                      <a:spcPct val="120000"/>
                    </a:lnSpc>
                  </a:pPr>
                  <a:endParaRPr 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21"/>
                                        </p:tgtEl>
                                        <p:attrNameLst>
                                          <p:attrName>style.visibility</p:attrName>
                                        </p:attrNameLst>
                                      </p:cBhvr>
                                      <p:to>
                                        <p:strVal val="visible"/>
                                      </p:to>
                                    </p:set>
                                    <p:anim calcmode="lin" valueType="num">
                                      <p:cBhvr>
                                        <p:cTn id="7" dur="500" fill="hold"/>
                                        <p:tgtEl>
                                          <p:spTgt spid="121"/>
                                        </p:tgtEl>
                                        <p:attrNameLst>
                                          <p:attrName>ppt_w</p:attrName>
                                        </p:attrNameLst>
                                      </p:cBhvr>
                                      <p:tavLst>
                                        <p:tav tm="0">
                                          <p:val>
                                            <p:fltVal val="0"/>
                                          </p:val>
                                        </p:tav>
                                        <p:tav tm="100000">
                                          <p:val>
                                            <p:strVal val="#ppt_w"/>
                                          </p:val>
                                        </p:tav>
                                      </p:tavLst>
                                    </p:anim>
                                    <p:anim calcmode="lin" valueType="num">
                                      <p:cBhvr>
                                        <p:cTn id="8" dur="500" fill="hold"/>
                                        <p:tgtEl>
                                          <p:spTgt spid="121"/>
                                        </p:tgtEl>
                                        <p:attrNameLst>
                                          <p:attrName>ppt_h</p:attrName>
                                        </p:attrNameLst>
                                      </p:cBhvr>
                                      <p:tavLst>
                                        <p:tav tm="0">
                                          <p:val>
                                            <p:fltVal val="0"/>
                                          </p:val>
                                        </p:tav>
                                        <p:tav tm="100000">
                                          <p:val>
                                            <p:strVal val="#ppt_h"/>
                                          </p:val>
                                        </p:tav>
                                      </p:tavLst>
                                    </p:anim>
                                    <p:anim calcmode="lin" valueType="num">
                                      <p:cBhvr>
                                        <p:cTn id="9" dur="500" fill="hold"/>
                                        <p:tgtEl>
                                          <p:spTgt spid="121"/>
                                        </p:tgtEl>
                                        <p:attrNameLst>
                                          <p:attrName>style.rotation</p:attrName>
                                        </p:attrNameLst>
                                      </p:cBhvr>
                                      <p:tavLst>
                                        <p:tav tm="0">
                                          <p:val>
                                            <p:fltVal val="360"/>
                                          </p:val>
                                        </p:tav>
                                        <p:tav tm="100000">
                                          <p:val>
                                            <p:fltVal val="0"/>
                                          </p:val>
                                        </p:tav>
                                      </p:tavLst>
                                    </p:anim>
                                    <p:animEffect transition="in" filter="fade">
                                      <p:cBhvr>
                                        <p:cTn id="10"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163" y="3906063"/>
            <a:ext cx="3460049" cy="75111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44"/>
          <p:cNvSpPr>
            <a:spLocks noChangeArrowheads="1"/>
          </p:cNvSpPr>
          <p:nvPr/>
        </p:nvSpPr>
        <p:spPr bwMode="auto">
          <a:xfrm>
            <a:off x="1878842" y="2813448"/>
            <a:ext cx="1734692"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pPr>
            <a:r>
              <a:rPr lang="en-US" altLang="zh-CN" sz="8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02</a:t>
            </a:r>
          </a:p>
        </p:txBody>
      </p:sp>
      <p:grpSp>
        <p:nvGrpSpPr>
          <p:cNvPr id="8" name="组合 7"/>
          <p:cNvGrpSpPr/>
          <p:nvPr/>
        </p:nvGrpSpPr>
        <p:grpSpPr>
          <a:xfrm>
            <a:off x="6096000" y="2807411"/>
            <a:ext cx="5071459" cy="1600441"/>
            <a:chOff x="3519362" y="3708633"/>
            <a:chExt cx="5186744" cy="700218"/>
          </a:xfrm>
        </p:grpSpPr>
        <p:sp>
          <p:nvSpPr>
            <p:cNvPr id="9" name="文本框 8"/>
            <p:cNvSpPr txBox="1"/>
            <p:nvPr/>
          </p:nvSpPr>
          <p:spPr>
            <a:xfrm>
              <a:off x="3519362" y="3708633"/>
              <a:ext cx="3642689" cy="255849"/>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输入你的内容</a:t>
              </a:r>
            </a:p>
          </p:txBody>
        </p:sp>
        <p:sp>
          <p:nvSpPr>
            <p:cNvPr id="10" name="矩形 9"/>
            <p:cNvSpPr/>
            <p:nvPr/>
          </p:nvSpPr>
          <p:spPr>
            <a:xfrm>
              <a:off x="3519362" y="3964482"/>
              <a:ext cx="5186744" cy="444369"/>
            </a:xfrm>
            <a:prstGeom prst="rect">
              <a:avLst/>
            </a:prstGeom>
          </p:spPr>
          <p:txBody>
            <a:bodyPr wrap="square">
              <a:spAutoFit/>
            </a:bodyPr>
            <a:lstStyle/>
            <a:p>
              <a:pPr>
                <a:lnSpc>
                  <a:spcPct val="150000"/>
                </a:lnSpc>
              </a:pPr>
              <a:r>
                <a:rPr lang="en-US" altLang="zh-CN" sz="2000" noProof="1">
                  <a:solidFill>
                    <a:schemeClr val="bg1"/>
                  </a:solidFill>
                  <a:latin typeface="+mn-ea"/>
                </a:rPr>
                <a:t>lorem ipsum dolor sit er. ipsum dolor sit er</a:t>
              </a:r>
            </a:p>
            <a:p>
              <a:pPr>
                <a:lnSpc>
                  <a:spcPct val="150000"/>
                </a:lnSpc>
              </a:pPr>
              <a:r>
                <a:rPr lang="en-US" altLang="zh-CN" sz="2000" noProof="1">
                  <a:solidFill>
                    <a:schemeClr val="bg1"/>
                  </a:solidFill>
                  <a:latin typeface="+mn-ea"/>
                </a:rPr>
                <a:t>lorem ipsum dolor sit er. ipsum dolor sit er  </a:t>
              </a:r>
              <a:endParaRPr lang="zh-CN" altLang="en-US" sz="2000" dirty="0">
                <a:solidFill>
                  <a:schemeClr val="bg1"/>
                </a:solidFill>
                <a:latin typeface="+mn-ea"/>
              </a:endParaRPr>
            </a:p>
          </p:txBody>
        </p:sp>
      </p:grpSp>
      <p:sp>
        <p:nvSpPr>
          <p:cNvPr id="11" name="Freeform 7"/>
          <p:cNvSpPr/>
          <p:nvPr/>
        </p:nvSpPr>
        <p:spPr bwMode="auto">
          <a:xfrm>
            <a:off x="2830513" y="568325"/>
            <a:ext cx="517525" cy="198438"/>
          </a:xfrm>
          <a:custGeom>
            <a:avLst/>
            <a:gdLst>
              <a:gd name="T0" fmla="*/ 159 w 162"/>
              <a:gd name="T1" fmla="*/ 62 h 62"/>
              <a:gd name="T2" fmla="*/ 161 w 162"/>
              <a:gd name="T3" fmla="*/ 54 h 62"/>
              <a:gd name="T4" fmla="*/ 137 w 162"/>
              <a:gd name="T5" fmla="*/ 26 h 62"/>
              <a:gd name="T6" fmla="*/ 121 w 162"/>
              <a:gd name="T7" fmla="*/ 30 h 62"/>
              <a:gd name="T8" fmla="*/ 121 w 162"/>
              <a:gd name="T9" fmla="*/ 28 h 62"/>
              <a:gd name="T10" fmla="*/ 121 w 162"/>
              <a:gd name="T11" fmla="*/ 27 h 62"/>
              <a:gd name="T12" fmla="*/ 121 w 162"/>
              <a:gd name="T13" fmla="*/ 22 h 62"/>
              <a:gd name="T14" fmla="*/ 119 w 162"/>
              <a:gd name="T15" fmla="*/ 16 h 62"/>
              <a:gd name="T16" fmla="*/ 118 w 162"/>
              <a:gd name="T17" fmla="*/ 15 h 62"/>
              <a:gd name="T18" fmla="*/ 118 w 162"/>
              <a:gd name="T19" fmla="*/ 15 h 62"/>
              <a:gd name="T20" fmla="*/ 118 w 162"/>
              <a:gd name="T21" fmla="*/ 15 h 62"/>
              <a:gd name="T22" fmla="*/ 115 w 162"/>
              <a:gd name="T23" fmla="*/ 9 h 62"/>
              <a:gd name="T24" fmla="*/ 109 w 162"/>
              <a:gd name="T25" fmla="*/ 5 h 62"/>
              <a:gd name="T26" fmla="*/ 97 w 162"/>
              <a:gd name="T27" fmla="*/ 0 h 62"/>
              <a:gd name="T28" fmla="*/ 83 w 162"/>
              <a:gd name="T29" fmla="*/ 3 h 62"/>
              <a:gd name="T30" fmla="*/ 73 w 162"/>
              <a:gd name="T31" fmla="*/ 12 h 62"/>
              <a:gd name="T32" fmla="*/ 70 w 162"/>
              <a:gd name="T33" fmla="*/ 18 h 62"/>
              <a:gd name="T34" fmla="*/ 69 w 162"/>
              <a:gd name="T35" fmla="*/ 24 h 62"/>
              <a:gd name="T36" fmla="*/ 58 w 162"/>
              <a:gd name="T37" fmla="*/ 21 h 62"/>
              <a:gd name="T38" fmla="*/ 52 w 162"/>
              <a:gd name="T39" fmla="*/ 21 h 62"/>
              <a:gd name="T40" fmla="*/ 41 w 162"/>
              <a:gd name="T41" fmla="*/ 26 h 62"/>
              <a:gd name="T42" fmla="*/ 33 w 162"/>
              <a:gd name="T43" fmla="*/ 43 h 62"/>
              <a:gd name="T44" fmla="*/ 32 w 162"/>
              <a:gd name="T45" fmla="*/ 43 h 62"/>
              <a:gd name="T46" fmla="*/ 32 w 162"/>
              <a:gd name="T47" fmla="*/ 43 h 62"/>
              <a:gd name="T48" fmla="*/ 32 w 162"/>
              <a:gd name="T49" fmla="*/ 43 h 62"/>
              <a:gd name="T50" fmla="*/ 1 w 162"/>
              <a:gd name="T51" fmla="*/ 59 h 62"/>
              <a:gd name="T52" fmla="*/ 0 w 162"/>
              <a:gd name="T53" fmla="*/ 62 h 62"/>
              <a:gd name="T54" fmla="*/ 159 w 162"/>
              <a:gd name="T55"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2" h="62">
                <a:moveTo>
                  <a:pt x="159" y="62"/>
                </a:moveTo>
                <a:cubicBezTo>
                  <a:pt x="160" y="59"/>
                  <a:pt x="161" y="57"/>
                  <a:pt x="161" y="54"/>
                </a:cubicBezTo>
                <a:cubicBezTo>
                  <a:pt x="162" y="40"/>
                  <a:pt x="151" y="26"/>
                  <a:pt x="137" y="26"/>
                </a:cubicBezTo>
                <a:cubicBezTo>
                  <a:pt x="131" y="26"/>
                  <a:pt x="125" y="27"/>
                  <a:pt x="121" y="30"/>
                </a:cubicBezTo>
                <a:cubicBezTo>
                  <a:pt x="121" y="30"/>
                  <a:pt x="121" y="29"/>
                  <a:pt x="121" y="28"/>
                </a:cubicBezTo>
                <a:cubicBezTo>
                  <a:pt x="121" y="28"/>
                  <a:pt x="121" y="27"/>
                  <a:pt x="121" y="27"/>
                </a:cubicBezTo>
                <a:cubicBezTo>
                  <a:pt x="121" y="25"/>
                  <a:pt x="121" y="24"/>
                  <a:pt x="121" y="22"/>
                </a:cubicBezTo>
                <a:cubicBezTo>
                  <a:pt x="120" y="20"/>
                  <a:pt x="120" y="18"/>
                  <a:pt x="119" y="16"/>
                </a:cubicBezTo>
                <a:cubicBezTo>
                  <a:pt x="119" y="16"/>
                  <a:pt x="119" y="15"/>
                  <a:pt x="118" y="15"/>
                </a:cubicBezTo>
                <a:cubicBezTo>
                  <a:pt x="118" y="15"/>
                  <a:pt x="118" y="15"/>
                  <a:pt x="118" y="15"/>
                </a:cubicBezTo>
                <a:cubicBezTo>
                  <a:pt x="118" y="15"/>
                  <a:pt x="118" y="15"/>
                  <a:pt x="118" y="15"/>
                </a:cubicBezTo>
                <a:cubicBezTo>
                  <a:pt x="118" y="13"/>
                  <a:pt x="117" y="12"/>
                  <a:pt x="115" y="9"/>
                </a:cubicBezTo>
                <a:cubicBezTo>
                  <a:pt x="113" y="7"/>
                  <a:pt x="111" y="6"/>
                  <a:pt x="109" y="5"/>
                </a:cubicBezTo>
                <a:cubicBezTo>
                  <a:pt x="106" y="2"/>
                  <a:pt x="101" y="1"/>
                  <a:pt x="97" y="0"/>
                </a:cubicBezTo>
                <a:cubicBezTo>
                  <a:pt x="92" y="0"/>
                  <a:pt x="88" y="1"/>
                  <a:pt x="83" y="3"/>
                </a:cubicBezTo>
                <a:cubicBezTo>
                  <a:pt x="79" y="5"/>
                  <a:pt x="76" y="8"/>
                  <a:pt x="73" y="12"/>
                </a:cubicBezTo>
                <a:cubicBezTo>
                  <a:pt x="72" y="14"/>
                  <a:pt x="71" y="16"/>
                  <a:pt x="70" y="18"/>
                </a:cubicBezTo>
                <a:cubicBezTo>
                  <a:pt x="69" y="20"/>
                  <a:pt x="69" y="22"/>
                  <a:pt x="69" y="24"/>
                </a:cubicBezTo>
                <a:cubicBezTo>
                  <a:pt x="66" y="22"/>
                  <a:pt x="62" y="21"/>
                  <a:pt x="58" y="21"/>
                </a:cubicBezTo>
                <a:cubicBezTo>
                  <a:pt x="56" y="21"/>
                  <a:pt x="54" y="21"/>
                  <a:pt x="52" y="21"/>
                </a:cubicBezTo>
                <a:cubicBezTo>
                  <a:pt x="48" y="22"/>
                  <a:pt x="44" y="24"/>
                  <a:pt x="41" y="26"/>
                </a:cubicBezTo>
                <a:cubicBezTo>
                  <a:pt x="36" y="31"/>
                  <a:pt x="33" y="36"/>
                  <a:pt x="33" y="43"/>
                </a:cubicBezTo>
                <a:cubicBezTo>
                  <a:pt x="33" y="43"/>
                  <a:pt x="32" y="43"/>
                  <a:pt x="32" y="43"/>
                </a:cubicBezTo>
                <a:cubicBezTo>
                  <a:pt x="30" y="43"/>
                  <a:pt x="28" y="43"/>
                  <a:pt x="32" y="43"/>
                </a:cubicBezTo>
                <a:cubicBezTo>
                  <a:pt x="32" y="43"/>
                  <a:pt x="32" y="43"/>
                  <a:pt x="32" y="43"/>
                </a:cubicBezTo>
                <a:cubicBezTo>
                  <a:pt x="20" y="41"/>
                  <a:pt x="6" y="45"/>
                  <a:pt x="1" y="59"/>
                </a:cubicBezTo>
                <a:cubicBezTo>
                  <a:pt x="1" y="60"/>
                  <a:pt x="1" y="61"/>
                  <a:pt x="0" y="62"/>
                </a:cubicBezTo>
                <a:lnTo>
                  <a:pt x="159" y="6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 name="Freeform 8"/>
          <p:cNvSpPr/>
          <p:nvPr/>
        </p:nvSpPr>
        <p:spPr bwMode="auto">
          <a:xfrm>
            <a:off x="0" y="568325"/>
            <a:ext cx="1581151" cy="601663"/>
          </a:xfrm>
          <a:custGeom>
            <a:avLst/>
            <a:gdLst>
              <a:gd name="T0" fmla="*/ 488 w 496"/>
              <a:gd name="T1" fmla="*/ 189 h 189"/>
              <a:gd name="T2" fmla="*/ 493 w 496"/>
              <a:gd name="T3" fmla="*/ 165 h 189"/>
              <a:gd name="T4" fmla="*/ 419 w 496"/>
              <a:gd name="T5" fmla="*/ 79 h 189"/>
              <a:gd name="T6" fmla="*/ 370 w 496"/>
              <a:gd name="T7" fmla="*/ 92 h 189"/>
              <a:gd name="T8" fmla="*/ 370 w 496"/>
              <a:gd name="T9" fmla="*/ 87 h 189"/>
              <a:gd name="T10" fmla="*/ 370 w 496"/>
              <a:gd name="T11" fmla="*/ 83 h 189"/>
              <a:gd name="T12" fmla="*/ 369 w 496"/>
              <a:gd name="T13" fmla="*/ 67 h 189"/>
              <a:gd name="T14" fmla="*/ 363 w 496"/>
              <a:gd name="T15" fmla="*/ 49 h 189"/>
              <a:gd name="T16" fmla="*/ 362 w 496"/>
              <a:gd name="T17" fmla="*/ 46 h 189"/>
              <a:gd name="T18" fmla="*/ 362 w 496"/>
              <a:gd name="T19" fmla="*/ 46 h 189"/>
              <a:gd name="T20" fmla="*/ 362 w 496"/>
              <a:gd name="T21" fmla="*/ 46 h 189"/>
              <a:gd name="T22" fmla="*/ 350 w 496"/>
              <a:gd name="T23" fmla="*/ 28 h 189"/>
              <a:gd name="T24" fmla="*/ 335 w 496"/>
              <a:gd name="T25" fmla="*/ 14 h 189"/>
              <a:gd name="T26" fmla="*/ 296 w 496"/>
              <a:gd name="T27" fmla="*/ 1 h 189"/>
              <a:gd name="T28" fmla="*/ 255 w 496"/>
              <a:gd name="T29" fmla="*/ 9 h 189"/>
              <a:gd name="T30" fmla="*/ 223 w 496"/>
              <a:gd name="T31" fmla="*/ 36 h 189"/>
              <a:gd name="T32" fmla="*/ 214 w 496"/>
              <a:gd name="T33" fmla="*/ 55 h 189"/>
              <a:gd name="T34" fmla="*/ 210 w 496"/>
              <a:gd name="T35" fmla="*/ 73 h 189"/>
              <a:gd name="T36" fmla="*/ 178 w 496"/>
              <a:gd name="T37" fmla="*/ 63 h 189"/>
              <a:gd name="T38" fmla="*/ 159 w 496"/>
              <a:gd name="T39" fmla="*/ 64 h 189"/>
              <a:gd name="T40" fmla="*/ 123 w 496"/>
              <a:gd name="T41" fmla="*/ 81 h 189"/>
              <a:gd name="T42" fmla="*/ 99 w 496"/>
              <a:gd name="T43" fmla="*/ 131 h 189"/>
              <a:gd name="T44" fmla="*/ 98 w 496"/>
              <a:gd name="T45" fmla="*/ 132 h 189"/>
              <a:gd name="T46" fmla="*/ 97 w 496"/>
              <a:gd name="T47" fmla="*/ 133 h 189"/>
              <a:gd name="T48" fmla="*/ 97 w 496"/>
              <a:gd name="T49" fmla="*/ 133 h 189"/>
              <a:gd name="T50" fmla="*/ 2 w 496"/>
              <a:gd name="T51" fmla="*/ 180 h 189"/>
              <a:gd name="T52" fmla="*/ 0 w 496"/>
              <a:gd name="T53" fmla="*/ 189 h 189"/>
              <a:gd name="T54" fmla="*/ 488 w 496"/>
              <a:gd name="T55" fmla="*/ 18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6" h="189">
                <a:moveTo>
                  <a:pt x="488" y="189"/>
                </a:moveTo>
                <a:cubicBezTo>
                  <a:pt x="491" y="182"/>
                  <a:pt x="493" y="174"/>
                  <a:pt x="493" y="165"/>
                </a:cubicBezTo>
                <a:cubicBezTo>
                  <a:pt x="496" y="124"/>
                  <a:pt x="463" y="79"/>
                  <a:pt x="419" y="79"/>
                </a:cubicBezTo>
                <a:cubicBezTo>
                  <a:pt x="401" y="79"/>
                  <a:pt x="384" y="84"/>
                  <a:pt x="370" y="92"/>
                </a:cubicBezTo>
                <a:cubicBezTo>
                  <a:pt x="370" y="91"/>
                  <a:pt x="370" y="89"/>
                  <a:pt x="370" y="87"/>
                </a:cubicBezTo>
                <a:cubicBezTo>
                  <a:pt x="370" y="86"/>
                  <a:pt x="370" y="84"/>
                  <a:pt x="370" y="83"/>
                </a:cubicBezTo>
                <a:cubicBezTo>
                  <a:pt x="371" y="78"/>
                  <a:pt x="370" y="72"/>
                  <a:pt x="369" y="67"/>
                </a:cubicBezTo>
                <a:cubicBezTo>
                  <a:pt x="368" y="61"/>
                  <a:pt x="366" y="55"/>
                  <a:pt x="363" y="49"/>
                </a:cubicBezTo>
                <a:cubicBezTo>
                  <a:pt x="363" y="48"/>
                  <a:pt x="363" y="47"/>
                  <a:pt x="362" y="46"/>
                </a:cubicBezTo>
                <a:cubicBezTo>
                  <a:pt x="362" y="46"/>
                  <a:pt x="362" y="46"/>
                  <a:pt x="362" y="46"/>
                </a:cubicBezTo>
                <a:cubicBezTo>
                  <a:pt x="362" y="46"/>
                  <a:pt x="362" y="46"/>
                  <a:pt x="362" y="46"/>
                </a:cubicBezTo>
                <a:cubicBezTo>
                  <a:pt x="360" y="41"/>
                  <a:pt x="357" y="37"/>
                  <a:pt x="350" y="28"/>
                </a:cubicBezTo>
                <a:cubicBezTo>
                  <a:pt x="346" y="22"/>
                  <a:pt x="340" y="18"/>
                  <a:pt x="335" y="14"/>
                </a:cubicBezTo>
                <a:cubicBezTo>
                  <a:pt x="323" y="6"/>
                  <a:pt x="310" y="2"/>
                  <a:pt x="296" y="1"/>
                </a:cubicBezTo>
                <a:cubicBezTo>
                  <a:pt x="281" y="0"/>
                  <a:pt x="268" y="2"/>
                  <a:pt x="255" y="9"/>
                </a:cubicBezTo>
                <a:cubicBezTo>
                  <a:pt x="242" y="15"/>
                  <a:pt x="231" y="24"/>
                  <a:pt x="223" y="36"/>
                </a:cubicBezTo>
                <a:cubicBezTo>
                  <a:pt x="220" y="43"/>
                  <a:pt x="217" y="49"/>
                  <a:pt x="214" y="55"/>
                </a:cubicBezTo>
                <a:cubicBezTo>
                  <a:pt x="212" y="61"/>
                  <a:pt x="211" y="67"/>
                  <a:pt x="210" y="73"/>
                </a:cubicBezTo>
                <a:cubicBezTo>
                  <a:pt x="200" y="67"/>
                  <a:pt x="189" y="64"/>
                  <a:pt x="178" y="63"/>
                </a:cubicBezTo>
                <a:cubicBezTo>
                  <a:pt x="171" y="63"/>
                  <a:pt x="165" y="64"/>
                  <a:pt x="159" y="64"/>
                </a:cubicBezTo>
                <a:cubicBezTo>
                  <a:pt x="145" y="67"/>
                  <a:pt x="133" y="72"/>
                  <a:pt x="123" y="81"/>
                </a:cubicBezTo>
                <a:cubicBezTo>
                  <a:pt x="109" y="94"/>
                  <a:pt x="100" y="112"/>
                  <a:pt x="99" y="131"/>
                </a:cubicBezTo>
                <a:cubicBezTo>
                  <a:pt x="98" y="131"/>
                  <a:pt x="98" y="132"/>
                  <a:pt x="98" y="132"/>
                </a:cubicBezTo>
                <a:cubicBezTo>
                  <a:pt x="92" y="131"/>
                  <a:pt x="86" y="130"/>
                  <a:pt x="97" y="133"/>
                </a:cubicBezTo>
                <a:cubicBezTo>
                  <a:pt x="97" y="133"/>
                  <a:pt x="97" y="133"/>
                  <a:pt x="97" y="133"/>
                </a:cubicBezTo>
                <a:cubicBezTo>
                  <a:pt x="59" y="125"/>
                  <a:pt x="17" y="137"/>
                  <a:pt x="2" y="180"/>
                </a:cubicBezTo>
                <a:cubicBezTo>
                  <a:pt x="1" y="183"/>
                  <a:pt x="0" y="186"/>
                  <a:pt x="0" y="189"/>
                </a:cubicBezTo>
                <a:lnTo>
                  <a:pt x="488" y="18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pic>
        <p:nvPicPr>
          <p:cNvPr id="13" name="Picture 11" descr="未标题-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0615" y="568325"/>
            <a:ext cx="476250" cy="530225"/>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p:nvGrpSpPr>
        <p:grpSpPr bwMode="auto">
          <a:xfrm>
            <a:off x="113477" y="701675"/>
            <a:ext cx="177800" cy="174625"/>
            <a:chOff x="223" y="203"/>
            <a:chExt cx="213" cy="211"/>
          </a:xfrm>
        </p:grpSpPr>
        <p:sp>
          <p:nvSpPr>
            <p:cNvPr id="15" name="Freeform 14"/>
            <p:cNvSpPr/>
            <p:nvPr/>
          </p:nvSpPr>
          <p:spPr bwMode="auto">
            <a:xfrm>
              <a:off x="223" y="203"/>
              <a:ext cx="213" cy="211"/>
            </a:xfrm>
            <a:custGeom>
              <a:avLst/>
              <a:gdLst>
                <a:gd name="T0" fmla="*/ 133 w 213"/>
                <a:gd name="T1" fmla="*/ 0 h 211"/>
                <a:gd name="T2" fmla="*/ 130 w 213"/>
                <a:gd name="T3" fmla="*/ 90 h 211"/>
                <a:gd name="T4" fmla="*/ 213 w 213"/>
                <a:gd name="T5" fmla="*/ 130 h 211"/>
                <a:gd name="T6" fmla="*/ 121 w 213"/>
                <a:gd name="T7" fmla="*/ 130 h 211"/>
                <a:gd name="T8" fmla="*/ 83 w 213"/>
                <a:gd name="T9" fmla="*/ 211 h 211"/>
                <a:gd name="T10" fmla="*/ 83 w 213"/>
                <a:gd name="T11" fmla="*/ 121 h 211"/>
                <a:gd name="T12" fmla="*/ 0 w 213"/>
                <a:gd name="T13" fmla="*/ 81 h 211"/>
                <a:gd name="T14" fmla="*/ 93 w 213"/>
                <a:gd name="T15" fmla="*/ 81 h 211"/>
                <a:gd name="T16" fmla="*/ 133 w 213"/>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3" h="211">
                  <a:moveTo>
                    <a:pt x="133" y="0"/>
                  </a:moveTo>
                  <a:lnTo>
                    <a:pt x="130" y="90"/>
                  </a:lnTo>
                  <a:lnTo>
                    <a:pt x="213" y="130"/>
                  </a:lnTo>
                  <a:lnTo>
                    <a:pt x="121" y="130"/>
                  </a:lnTo>
                  <a:lnTo>
                    <a:pt x="83" y="211"/>
                  </a:lnTo>
                  <a:lnTo>
                    <a:pt x="83" y="121"/>
                  </a:lnTo>
                  <a:lnTo>
                    <a:pt x="0" y="81"/>
                  </a:lnTo>
                  <a:lnTo>
                    <a:pt x="93" y="81"/>
                  </a:lnTo>
                  <a:lnTo>
                    <a:pt x="13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Oval 15"/>
            <p:cNvSpPr>
              <a:spLocks noChangeArrowheads="1"/>
            </p:cNvSpPr>
            <p:nvPr/>
          </p:nvSpPr>
          <p:spPr bwMode="auto">
            <a:xfrm>
              <a:off x="259" y="239"/>
              <a:ext cx="142" cy="139"/>
            </a:xfrm>
            <a:prstGeom prst="ellipse">
              <a:avLst/>
            </a:prstGeom>
            <a:solidFill>
              <a:srgbClr val="FFFFFF">
                <a:alpha val="17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4866824" y="2452626"/>
            <a:ext cx="2439306" cy="4405374"/>
            <a:chOff x="4665731" y="1530069"/>
            <a:chExt cx="2860538" cy="5166121"/>
          </a:xfrm>
        </p:grpSpPr>
        <p:sp>
          <p:nvSpPr>
            <p:cNvPr id="22" name="Freeform 5"/>
            <p:cNvSpPr/>
            <p:nvPr/>
          </p:nvSpPr>
          <p:spPr bwMode="auto">
            <a:xfrm>
              <a:off x="4766273" y="3343781"/>
              <a:ext cx="1694440" cy="1760483"/>
            </a:xfrm>
            <a:custGeom>
              <a:avLst/>
              <a:gdLst>
                <a:gd name="T0" fmla="*/ 727 w 727"/>
                <a:gd name="T1" fmla="*/ 559 h 755"/>
                <a:gd name="T2" fmla="*/ 553 w 727"/>
                <a:gd name="T3" fmla="*/ 525 h 755"/>
                <a:gd name="T4" fmla="*/ 326 w 727"/>
                <a:gd name="T5" fmla="*/ 313 h 755"/>
                <a:gd name="T6" fmla="*/ 403 w 727"/>
                <a:gd name="T7" fmla="*/ 310 h 755"/>
                <a:gd name="T8" fmla="*/ 413 w 727"/>
                <a:gd name="T9" fmla="*/ 274 h 755"/>
                <a:gd name="T10" fmla="*/ 245 w 727"/>
                <a:gd name="T11" fmla="*/ 26 h 755"/>
                <a:gd name="T12" fmla="*/ 203 w 727"/>
                <a:gd name="T13" fmla="*/ 26 h 755"/>
                <a:gd name="T14" fmla="*/ 15 w 727"/>
                <a:gd name="T15" fmla="*/ 280 h 755"/>
                <a:gd name="T16" fmla="*/ 24 w 727"/>
                <a:gd name="T17" fmla="*/ 310 h 755"/>
                <a:gd name="T18" fmla="*/ 114 w 727"/>
                <a:gd name="T19" fmla="*/ 315 h 755"/>
                <a:gd name="T20" fmla="*/ 567 w 727"/>
                <a:gd name="T21" fmla="*/ 747 h 755"/>
                <a:gd name="T22" fmla="*/ 727 w 727"/>
                <a:gd name="T23" fmla="*/ 559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7" h="755">
                  <a:moveTo>
                    <a:pt x="727" y="559"/>
                  </a:moveTo>
                  <a:cubicBezTo>
                    <a:pt x="715" y="515"/>
                    <a:pt x="651" y="517"/>
                    <a:pt x="553" y="525"/>
                  </a:cubicBezTo>
                  <a:cubicBezTo>
                    <a:pt x="479" y="533"/>
                    <a:pt x="309" y="547"/>
                    <a:pt x="326" y="313"/>
                  </a:cubicBezTo>
                  <a:cubicBezTo>
                    <a:pt x="403" y="310"/>
                    <a:pt x="403" y="310"/>
                    <a:pt x="403" y="310"/>
                  </a:cubicBezTo>
                  <a:cubicBezTo>
                    <a:pt x="429" y="310"/>
                    <a:pt x="428" y="295"/>
                    <a:pt x="413" y="274"/>
                  </a:cubicBezTo>
                  <a:cubicBezTo>
                    <a:pt x="413" y="274"/>
                    <a:pt x="297" y="101"/>
                    <a:pt x="245" y="26"/>
                  </a:cubicBezTo>
                  <a:cubicBezTo>
                    <a:pt x="231" y="6"/>
                    <a:pt x="220" y="0"/>
                    <a:pt x="203" y="26"/>
                  </a:cubicBezTo>
                  <a:cubicBezTo>
                    <a:pt x="144" y="97"/>
                    <a:pt x="55" y="225"/>
                    <a:pt x="15" y="280"/>
                  </a:cubicBezTo>
                  <a:cubicBezTo>
                    <a:pt x="12" y="284"/>
                    <a:pt x="0" y="307"/>
                    <a:pt x="24" y="310"/>
                  </a:cubicBezTo>
                  <a:cubicBezTo>
                    <a:pt x="52" y="313"/>
                    <a:pt x="114" y="315"/>
                    <a:pt x="114" y="315"/>
                  </a:cubicBezTo>
                  <a:cubicBezTo>
                    <a:pt x="93" y="749"/>
                    <a:pt x="350" y="749"/>
                    <a:pt x="567" y="747"/>
                  </a:cubicBezTo>
                  <a:cubicBezTo>
                    <a:pt x="606" y="755"/>
                    <a:pt x="723" y="704"/>
                    <a:pt x="727" y="559"/>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3" name="Freeform 6"/>
            <p:cNvSpPr/>
            <p:nvPr/>
          </p:nvSpPr>
          <p:spPr bwMode="auto">
            <a:xfrm>
              <a:off x="5831829" y="2495082"/>
              <a:ext cx="1694440" cy="1762454"/>
            </a:xfrm>
            <a:custGeom>
              <a:avLst/>
              <a:gdLst>
                <a:gd name="T0" fmla="*/ 0 w 727"/>
                <a:gd name="T1" fmla="*/ 559 h 756"/>
                <a:gd name="T2" fmla="*/ 173 w 727"/>
                <a:gd name="T3" fmla="*/ 526 h 756"/>
                <a:gd name="T4" fmla="*/ 401 w 727"/>
                <a:gd name="T5" fmla="*/ 314 h 756"/>
                <a:gd name="T6" fmla="*/ 324 w 727"/>
                <a:gd name="T7" fmla="*/ 311 h 756"/>
                <a:gd name="T8" fmla="*/ 314 w 727"/>
                <a:gd name="T9" fmla="*/ 275 h 756"/>
                <a:gd name="T10" fmla="*/ 482 w 727"/>
                <a:gd name="T11" fmla="*/ 27 h 756"/>
                <a:gd name="T12" fmla="*/ 524 w 727"/>
                <a:gd name="T13" fmla="*/ 27 h 756"/>
                <a:gd name="T14" fmla="*/ 712 w 727"/>
                <a:gd name="T15" fmla="*/ 280 h 756"/>
                <a:gd name="T16" fmla="*/ 703 w 727"/>
                <a:gd name="T17" fmla="*/ 311 h 756"/>
                <a:gd name="T18" fmla="*/ 613 w 727"/>
                <a:gd name="T19" fmla="*/ 316 h 756"/>
                <a:gd name="T20" fmla="*/ 160 w 727"/>
                <a:gd name="T21" fmla="*/ 748 h 756"/>
                <a:gd name="T22" fmla="*/ 0 w 727"/>
                <a:gd name="T23" fmla="*/ 559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7" h="756">
                  <a:moveTo>
                    <a:pt x="0" y="559"/>
                  </a:moveTo>
                  <a:cubicBezTo>
                    <a:pt x="11" y="516"/>
                    <a:pt x="76" y="518"/>
                    <a:pt x="173" y="526"/>
                  </a:cubicBezTo>
                  <a:cubicBezTo>
                    <a:pt x="248" y="534"/>
                    <a:pt x="418" y="548"/>
                    <a:pt x="401" y="314"/>
                  </a:cubicBezTo>
                  <a:cubicBezTo>
                    <a:pt x="324" y="311"/>
                    <a:pt x="324" y="311"/>
                    <a:pt x="324" y="311"/>
                  </a:cubicBezTo>
                  <a:cubicBezTo>
                    <a:pt x="297" y="311"/>
                    <a:pt x="298" y="296"/>
                    <a:pt x="314" y="275"/>
                  </a:cubicBezTo>
                  <a:cubicBezTo>
                    <a:pt x="314" y="275"/>
                    <a:pt x="429" y="102"/>
                    <a:pt x="482" y="27"/>
                  </a:cubicBezTo>
                  <a:cubicBezTo>
                    <a:pt x="496" y="7"/>
                    <a:pt x="507" y="0"/>
                    <a:pt x="524" y="27"/>
                  </a:cubicBezTo>
                  <a:cubicBezTo>
                    <a:pt x="583" y="98"/>
                    <a:pt x="672" y="225"/>
                    <a:pt x="712" y="280"/>
                  </a:cubicBezTo>
                  <a:cubicBezTo>
                    <a:pt x="714" y="285"/>
                    <a:pt x="727" y="308"/>
                    <a:pt x="703" y="311"/>
                  </a:cubicBezTo>
                  <a:cubicBezTo>
                    <a:pt x="675" y="314"/>
                    <a:pt x="613" y="316"/>
                    <a:pt x="613" y="316"/>
                  </a:cubicBezTo>
                  <a:cubicBezTo>
                    <a:pt x="634" y="750"/>
                    <a:pt x="376" y="750"/>
                    <a:pt x="160" y="748"/>
                  </a:cubicBezTo>
                  <a:cubicBezTo>
                    <a:pt x="121" y="756"/>
                    <a:pt x="4" y="705"/>
                    <a:pt x="0" y="559"/>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4" name="Freeform 7"/>
            <p:cNvSpPr/>
            <p:nvPr/>
          </p:nvSpPr>
          <p:spPr bwMode="auto">
            <a:xfrm>
              <a:off x="4665731" y="1530069"/>
              <a:ext cx="1695426" cy="1762454"/>
            </a:xfrm>
            <a:custGeom>
              <a:avLst/>
              <a:gdLst>
                <a:gd name="T0" fmla="*/ 727 w 727"/>
                <a:gd name="T1" fmla="*/ 559 h 756"/>
                <a:gd name="T2" fmla="*/ 554 w 727"/>
                <a:gd name="T3" fmla="*/ 526 h 756"/>
                <a:gd name="T4" fmla="*/ 326 w 727"/>
                <a:gd name="T5" fmla="*/ 314 h 756"/>
                <a:gd name="T6" fmla="*/ 403 w 727"/>
                <a:gd name="T7" fmla="*/ 311 h 756"/>
                <a:gd name="T8" fmla="*/ 413 w 727"/>
                <a:gd name="T9" fmla="*/ 275 h 756"/>
                <a:gd name="T10" fmla="*/ 245 w 727"/>
                <a:gd name="T11" fmla="*/ 27 h 756"/>
                <a:gd name="T12" fmla="*/ 203 w 727"/>
                <a:gd name="T13" fmla="*/ 27 h 756"/>
                <a:gd name="T14" fmla="*/ 15 w 727"/>
                <a:gd name="T15" fmla="*/ 280 h 756"/>
                <a:gd name="T16" fmla="*/ 24 w 727"/>
                <a:gd name="T17" fmla="*/ 311 h 756"/>
                <a:gd name="T18" fmla="*/ 114 w 727"/>
                <a:gd name="T19" fmla="*/ 316 h 756"/>
                <a:gd name="T20" fmla="*/ 567 w 727"/>
                <a:gd name="T21" fmla="*/ 748 h 756"/>
                <a:gd name="T22" fmla="*/ 727 w 727"/>
                <a:gd name="T23" fmla="*/ 559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7" h="756">
                  <a:moveTo>
                    <a:pt x="727" y="559"/>
                  </a:moveTo>
                  <a:cubicBezTo>
                    <a:pt x="716" y="516"/>
                    <a:pt x="651" y="518"/>
                    <a:pt x="554" y="526"/>
                  </a:cubicBezTo>
                  <a:cubicBezTo>
                    <a:pt x="479" y="534"/>
                    <a:pt x="309" y="548"/>
                    <a:pt x="326" y="314"/>
                  </a:cubicBezTo>
                  <a:cubicBezTo>
                    <a:pt x="403" y="311"/>
                    <a:pt x="403" y="311"/>
                    <a:pt x="403" y="311"/>
                  </a:cubicBezTo>
                  <a:cubicBezTo>
                    <a:pt x="430" y="311"/>
                    <a:pt x="429" y="296"/>
                    <a:pt x="413" y="275"/>
                  </a:cubicBezTo>
                  <a:cubicBezTo>
                    <a:pt x="413" y="275"/>
                    <a:pt x="298" y="102"/>
                    <a:pt x="245" y="27"/>
                  </a:cubicBezTo>
                  <a:cubicBezTo>
                    <a:pt x="231" y="7"/>
                    <a:pt x="220" y="0"/>
                    <a:pt x="203" y="27"/>
                  </a:cubicBezTo>
                  <a:cubicBezTo>
                    <a:pt x="144" y="98"/>
                    <a:pt x="55" y="226"/>
                    <a:pt x="15" y="280"/>
                  </a:cubicBezTo>
                  <a:cubicBezTo>
                    <a:pt x="13" y="285"/>
                    <a:pt x="0" y="308"/>
                    <a:pt x="24" y="311"/>
                  </a:cubicBezTo>
                  <a:cubicBezTo>
                    <a:pt x="52" y="314"/>
                    <a:pt x="114" y="316"/>
                    <a:pt x="114" y="316"/>
                  </a:cubicBezTo>
                  <a:cubicBezTo>
                    <a:pt x="93" y="750"/>
                    <a:pt x="351" y="750"/>
                    <a:pt x="567" y="748"/>
                  </a:cubicBezTo>
                  <a:cubicBezTo>
                    <a:pt x="606" y="756"/>
                    <a:pt x="723" y="705"/>
                    <a:pt x="727" y="559"/>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5" name="Freeform 8"/>
            <p:cNvSpPr/>
            <p:nvPr/>
          </p:nvSpPr>
          <p:spPr bwMode="auto">
            <a:xfrm>
              <a:off x="5927443" y="1632584"/>
              <a:ext cx="104486" cy="4464293"/>
            </a:xfrm>
            <a:custGeom>
              <a:avLst/>
              <a:gdLst>
                <a:gd name="T0" fmla="*/ 94 w 106"/>
                <a:gd name="T1" fmla="*/ 4529 h 4529"/>
                <a:gd name="T2" fmla="*/ 0 w 106"/>
                <a:gd name="T3" fmla="*/ 4484 h 4529"/>
                <a:gd name="T4" fmla="*/ 12 w 106"/>
                <a:gd name="T5" fmla="*/ 0 h 4529"/>
                <a:gd name="T6" fmla="*/ 106 w 106"/>
                <a:gd name="T7" fmla="*/ 0 h 4529"/>
                <a:gd name="T8" fmla="*/ 94 w 106"/>
                <a:gd name="T9" fmla="*/ 4529 h 4529"/>
              </a:gdLst>
              <a:ahLst/>
              <a:cxnLst>
                <a:cxn ang="0">
                  <a:pos x="T0" y="T1"/>
                </a:cxn>
                <a:cxn ang="0">
                  <a:pos x="T2" y="T3"/>
                </a:cxn>
                <a:cxn ang="0">
                  <a:pos x="T4" y="T5"/>
                </a:cxn>
                <a:cxn ang="0">
                  <a:pos x="T6" y="T7"/>
                </a:cxn>
                <a:cxn ang="0">
                  <a:pos x="T8" y="T9"/>
                </a:cxn>
              </a:cxnLst>
              <a:rect l="0" t="0" r="r" b="b"/>
              <a:pathLst>
                <a:path w="106" h="4529">
                  <a:moveTo>
                    <a:pt x="94" y="4529"/>
                  </a:moveTo>
                  <a:lnTo>
                    <a:pt x="0" y="4484"/>
                  </a:lnTo>
                  <a:lnTo>
                    <a:pt x="12" y="0"/>
                  </a:lnTo>
                  <a:lnTo>
                    <a:pt x="106" y="0"/>
                  </a:lnTo>
                  <a:lnTo>
                    <a:pt x="94" y="4529"/>
                  </a:lnTo>
                  <a:close/>
                </a:path>
              </a:pathLst>
            </a:custGeom>
            <a:solidFill>
              <a:srgbClr val="878787"/>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6" name="Freeform 9"/>
            <p:cNvSpPr/>
            <p:nvPr/>
          </p:nvSpPr>
          <p:spPr bwMode="auto">
            <a:xfrm>
              <a:off x="6181757" y="1632584"/>
              <a:ext cx="102514" cy="4467250"/>
            </a:xfrm>
            <a:custGeom>
              <a:avLst/>
              <a:gdLst>
                <a:gd name="T0" fmla="*/ 87 w 104"/>
                <a:gd name="T1" fmla="*/ 4498 h 4532"/>
                <a:gd name="T2" fmla="*/ 0 w 104"/>
                <a:gd name="T3" fmla="*/ 4532 h 4532"/>
                <a:gd name="T4" fmla="*/ 11 w 104"/>
                <a:gd name="T5" fmla="*/ 0 h 4532"/>
                <a:gd name="T6" fmla="*/ 104 w 104"/>
                <a:gd name="T7" fmla="*/ 3 h 4532"/>
                <a:gd name="T8" fmla="*/ 87 w 104"/>
                <a:gd name="T9" fmla="*/ 4498 h 4532"/>
              </a:gdLst>
              <a:ahLst/>
              <a:cxnLst>
                <a:cxn ang="0">
                  <a:pos x="T0" y="T1"/>
                </a:cxn>
                <a:cxn ang="0">
                  <a:pos x="T2" y="T3"/>
                </a:cxn>
                <a:cxn ang="0">
                  <a:pos x="T4" y="T5"/>
                </a:cxn>
                <a:cxn ang="0">
                  <a:pos x="T6" y="T7"/>
                </a:cxn>
                <a:cxn ang="0">
                  <a:pos x="T8" y="T9"/>
                </a:cxn>
              </a:cxnLst>
              <a:rect l="0" t="0" r="r" b="b"/>
              <a:pathLst>
                <a:path w="104" h="4532">
                  <a:moveTo>
                    <a:pt x="87" y="4498"/>
                  </a:moveTo>
                  <a:lnTo>
                    <a:pt x="0" y="4532"/>
                  </a:lnTo>
                  <a:lnTo>
                    <a:pt x="11" y="0"/>
                  </a:lnTo>
                  <a:lnTo>
                    <a:pt x="104" y="3"/>
                  </a:lnTo>
                  <a:lnTo>
                    <a:pt x="87" y="4498"/>
                  </a:lnTo>
                  <a:close/>
                </a:path>
              </a:pathLst>
            </a:custGeom>
            <a:solidFill>
              <a:srgbClr val="878787"/>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7" name="Freeform 10"/>
            <p:cNvSpPr/>
            <p:nvPr/>
          </p:nvSpPr>
          <p:spPr bwMode="auto">
            <a:xfrm>
              <a:off x="6016157" y="1632584"/>
              <a:ext cx="181371" cy="4467250"/>
            </a:xfrm>
            <a:custGeom>
              <a:avLst/>
              <a:gdLst>
                <a:gd name="T0" fmla="*/ 172 w 184"/>
                <a:gd name="T1" fmla="*/ 4532 h 4532"/>
                <a:gd name="T2" fmla="*/ 0 w 184"/>
                <a:gd name="T3" fmla="*/ 4529 h 4532"/>
                <a:gd name="T4" fmla="*/ 11 w 184"/>
                <a:gd name="T5" fmla="*/ 0 h 4532"/>
                <a:gd name="T6" fmla="*/ 184 w 184"/>
                <a:gd name="T7" fmla="*/ 0 h 4532"/>
                <a:gd name="T8" fmla="*/ 172 w 184"/>
                <a:gd name="T9" fmla="*/ 4532 h 4532"/>
              </a:gdLst>
              <a:ahLst/>
              <a:cxnLst>
                <a:cxn ang="0">
                  <a:pos x="T0" y="T1"/>
                </a:cxn>
                <a:cxn ang="0">
                  <a:pos x="T2" y="T3"/>
                </a:cxn>
                <a:cxn ang="0">
                  <a:pos x="T4" y="T5"/>
                </a:cxn>
                <a:cxn ang="0">
                  <a:pos x="T6" y="T7"/>
                </a:cxn>
                <a:cxn ang="0">
                  <a:pos x="T8" y="T9"/>
                </a:cxn>
              </a:cxnLst>
              <a:rect l="0" t="0" r="r" b="b"/>
              <a:pathLst>
                <a:path w="184" h="4532">
                  <a:moveTo>
                    <a:pt x="172" y="4532"/>
                  </a:moveTo>
                  <a:lnTo>
                    <a:pt x="0" y="4529"/>
                  </a:lnTo>
                  <a:lnTo>
                    <a:pt x="11" y="0"/>
                  </a:lnTo>
                  <a:lnTo>
                    <a:pt x="184" y="0"/>
                  </a:lnTo>
                  <a:lnTo>
                    <a:pt x="172" y="4532"/>
                  </a:lnTo>
                  <a:close/>
                </a:path>
              </a:pathLst>
            </a:custGeom>
            <a:solidFill>
              <a:srgbClr val="B3B3B3"/>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8" name="Freeform 11"/>
            <p:cNvSpPr/>
            <p:nvPr/>
          </p:nvSpPr>
          <p:spPr bwMode="auto">
            <a:xfrm>
              <a:off x="5927443" y="5975634"/>
              <a:ext cx="344999" cy="720556"/>
            </a:xfrm>
            <a:custGeom>
              <a:avLst/>
              <a:gdLst>
                <a:gd name="T0" fmla="*/ 38 w 148"/>
                <a:gd name="T1" fmla="*/ 52 h 309"/>
                <a:gd name="T2" fmla="*/ 70 w 148"/>
                <a:gd name="T3" fmla="*/ 17 h 309"/>
                <a:gd name="T4" fmla="*/ 107 w 148"/>
                <a:gd name="T5" fmla="*/ 45 h 309"/>
                <a:gd name="T6" fmla="*/ 134 w 148"/>
                <a:gd name="T7" fmla="*/ 18 h 309"/>
                <a:gd name="T8" fmla="*/ 148 w 148"/>
                <a:gd name="T9" fmla="*/ 34 h 309"/>
                <a:gd name="T10" fmla="*/ 78 w 148"/>
                <a:gd name="T11" fmla="*/ 309 h 309"/>
                <a:gd name="T12" fmla="*/ 0 w 148"/>
                <a:gd name="T13" fmla="*/ 33 h 309"/>
                <a:gd name="T14" fmla="*/ 38 w 148"/>
                <a:gd name="T15" fmla="*/ 52 h 3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8" h="309">
                  <a:moveTo>
                    <a:pt x="38" y="52"/>
                  </a:moveTo>
                  <a:cubicBezTo>
                    <a:pt x="38" y="52"/>
                    <a:pt x="57" y="13"/>
                    <a:pt x="70" y="17"/>
                  </a:cubicBezTo>
                  <a:cubicBezTo>
                    <a:pt x="84" y="21"/>
                    <a:pt x="103" y="15"/>
                    <a:pt x="107" y="45"/>
                  </a:cubicBezTo>
                  <a:cubicBezTo>
                    <a:pt x="111" y="42"/>
                    <a:pt x="122" y="19"/>
                    <a:pt x="134" y="18"/>
                  </a:cubicBezTo>
                  <a:cubicBezTo>
                    <a:pt x="145" y="18"/>
                    <a:pt x="148" y="34"/>
                    <a:pt x="148" y="34"/>
                  </a:cubicBezTo>
                  <a:cubicBezTo>
                    <a:pt x="78" y="309"/>
                    <a:pt x="78" y="309"/>
                    <a:pt x="78" y="309"/>
                  </a:cubicBezTo>
                  <a:cubicBezTo>
                    <a:pt x="0" y="33"/>
                    <a:pt x="0" y="33"/>
                    <a:pt x="0" y="33"/>
                  </a:cubicBezTo>
                  <a:cubicBezTo>
                    <a:pt x="0" y="33"/>
                    <a:pt x="24" y="0"/>
                    <a:pt x="38" y="52"/>
                  </a:cubicBezTo>
                  <a:close/>
                </a:path>
              </a:pathLst>
            </a:custGeom>
            <a:solidFill>
              <a:srgbClr val="F3E1D1"/>
            </a:solidFill>
            <a:ln>
              <a:noFill/>
            </a:ln>
            <a:extLst>
              <a:ext uri="{91240B29-F687-4F45-9708-019B960494DF}">
                <a14:hiddenLine xmlns:a14="http://schemas.microsoft.com/office/drawing/2010/main" w="9525">
                  <a:solidFill>
                    <a:srgbClr val="000000"/>
                  </a:solidFill>
                  <a:round/>
                </a14:hiddenLine>
              </a:ext>
            </a:extLst>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9" name="Freeform 12"/>
            <p:cNvSpPr/>
            <p:nvPr/>
          </p:nvSpPr>
          <p:spPr bwMode="auto">
            <a:xfrm>
              <a:off x="6043757" y="6409348"/>
              <a:ext cx="126171" cy="286842"/>
            </a:xfrm>
            <a:custGeom>
              <a:avLst/>
              <a:gdLst>
                <a:gd name="T0" fmla="*/ 0 w 54"/>
                <a:gd name="T1" fmla="*/ 23 h 123"/>
                <a:gd name="T2" fmla="*/ 28 w 54"/>
                <a:gd name="T3" fmla="*/ 123 h 123"/>
                <a:gd name="T4" fmla="*/ 54 w 54"/>
                <a:gd name="T5" fmla="*/ 23 h 123"/>
                <a:gd name="T6" fmla="*/ 0 w 54"/>
                <a:gd name="T7" fmla="*/ 23 h 123"/>
              </a:gdLst>
              <a:ahLst/>
              <a:cxnLst>
                <a:cxn ang="0">
                  <a:pos x="T0" y="T1"/>
                </a:cxn>
                <a:cxn ang="0">
                  <a:pos x="T2" y="T3"/>
                </a:cxn>
                <a:cxn ang="0">
                  <a:pos x="T4" y="T5"/>
                </a:cxn>
                <a:cxn ang="0">
                  <a:pos x="T6" y="T7"/>
                </a:cxn>
              </a:cxnLst>
              <a:rect l="0" t="0" r="r" b="b"/>
              <a:pathLst>
                <a:path w="54" h="123">
                  <a:moveTo>
                    <a:pt x="0" y="23"/>
                  </a:moveTo>
                  <a:cubicBezTo>
                    <a:pt x="28" y="123"/>
                    <a:pt x="28" y="123"/>
                    <a:pt x="28" y="123"/>
                  </a:cubicBezTo>
                  <a:cubicBezTo>
                    <a:pt x="54" y="23"/>
                    <a:pt x="54" y="23"/>
                    <a:pt x="54" y="23"/>
                  </a:cubicBezTo>
                  <a:cubicBezTo>
                    <a:pt x="54" y="23"/>
                    <a:pt x="27" y="0"/>
                    <a:pt x="0" y="23"/>
                  </a:cubicBez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0" name="Rectangle 13"/>
            <p:cNvSpPr>
              <a:spLocks noChangeArrowheads="1"/>
            </p:cNvSpPr>
            <p:nvPr/>
          </p:nvSpPr>
          <p:spPr bwMode="auto">
            <a:xfrm>
              <a:off x="5939271" y="1632584"/>
              <a:ext cx="348942" cy="314442"/>
            </a:xfrm>
            <a:prstGeom prst="rect">
              <a:avLst/>
            </a:pr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1" name="Freeform 14"/>
            <p:cNvSpPr/>
            <p:nvPr/>
          </p:nvSpPr>
          <p:spPr bwMode="auto">
            <a:xfrm>
              <a:off x="5927443" y="2833182"/>
              <a:ext cx="437656" cy="3266652"/>
            </a:xfrm>
            <a:custGeom>
              <a:avLst/>
              <a:gdLst>
                <a:gd name="T0" fmla="*/ 38 w 188"/>
                <a:gd name="T1" fmla="*/ 1401 h 1401"/>
                <a:gd name="T2" fmla="*/ 40 w 188"/>
                <a:gd name="T3" fmla="*/ 246 h 1401"/>
                <a:gd name="T4" fmla="*/ 188 w 188"/>
                <a:gd name="T5" fmla="*/ 187 h 1401"/>
                <a:gd name="T6" fmla="*/ 186 w 188"/>
                <a:gd name="T7" fmla="*/ 0 h 1401"/>
                <a:gd name="T8" fmla="*/ 3 w 188"/>
                <a:gd name="T9" fmla="*/ 226 h 1401"/>
                <a:gd name="T10" fmla="*/ 0 w 188"/>
                <a:gd name="T11" fmla="*/ 1381 h 1401"/>
                <a:gd name="T12" fmla="*/ 38 w 188"/>
                <a:gd name="T13" fmla="*/ 1401 h 1401"/>
              </a:gdLst>
              <a:ahLst/>
              <a:cxnLst>
                <a:cxn ang="0">
                  <a:pos x="T0" y="T1"/>
                </a:cxn>
                <a:cxn ang="0">
                  <a:pos x="T2" y="T3"/>
                </a:cxn>
                <a:cxn ang="0">
                  <a:pos x="T4" y="T5"/>
                </a:cxn>
                <a:cxn ang="0">
                  <a:pos x="T6" y="T7"/>
                </a:cxn>
                <a:cxn ang="0">
                  <a:pos x="T8" y="T9"/>
                </a:cxn>
                <a:cxn ang="0">
                  <a:pos x="T10" y="T11"/>
                </a:cxn>
                <a:cxn ang="0">
                  <a:pos x="T12" y="T13"/>
                </a:cxn>
              </a:cxnLst>
              <a:rect l="0" t="0" r="r" b="b"/>
              <a:pathLst>
                <a:path w="188" h="1401">
                  <a:moveTo>
                    <a:pt x="38" y="1401"/>
                  </a:moveTo>
                  <a:cubicBezTo>
                    <a:pt x="40" y="246"/>
                    <a:pt x="40" y="246"/>
                    <a:pt x="40" y="246"/>
                  </a:cubicBezTo>
                  <a:cubicBezTo>
                    <a:pt x="131" y="218"/>
                    <a:pt x="182" y="213"/>
                    <a:pt x="188" y="187"/>
                  </a:cubicBezTo>
                  <a:cubicBezTo>
                    <a:pt x="186" y="0"/>
                    <a:pt x="186" y="0"/>
                    <a:pt x="186" y="0"/>
                  </a:cubicBezTo>
                  <a:cubicBezTo>
                    <a:pt x="171" y="93"/>
                    <a:pt x="3" y="184"/>
                    <a:pt x="3" y="226"/>
                  </a:cubicBezTo>
                  <a:cubicBezTo>
                    <a:pt x="0" y="1381"/>
                    <a:pt x="0" y="1381"/>
                    <a:pt x="0" y="1381"/>
                  </a:cubicBezTo>
                  <a:cubicBezTo>
                    <a:pt x="14" y="1364"/>
                    <a:pt x="30" y="1368"/>
                    <a:pt x="38" y="1401"/>
                  </a:cubicBezTo>
                  <a:close/>
                </a:path>
              </a:pathLst>
            </a:custGeom>
            <a:solidFill>
              <a:srgbClr val="F2C74E"/>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2" name="Freeform 15"/>
            <p:cNvSpPr/>
            <p:nvPr/>
          </p:nvSpPr>
          <p:spPr bwMode="auto">
            <a:xfrm>
              <a:off x="5826900" y="3798195"/>
              <a:ext cx="447513" cy="2294739"/>
            </a:xfrm>
            <a:custGeom>
              <a:avLst/>
              <a:gdLst>
                <a:gd name="T0" fmla="*/ 151 w 192"/>
                <a:gd name="T1" fmla="*/ 984 h 984"/>
                <a:gd name="T2" fmla="*/ 154 w 192"/>
                <a:gd name="T3" fmla="*/ 256 h 984"/>
                <a:gd name="T4" fmla="*/ 0 w 192"/>
                <a:gd name="T5" fmla="*/ 195 h 984"/>
                <a:gd name="T6" fmla="*/ 2 w 192"/>
                <a:gd name="T7" fmla="*/ 0 h 984"/>
                <a:gd name="T8" fmla="*/ 192 w 192"/>
                <a:gd name="T9" fmla="*/ 235 h 984"/>
                <a:gd name="T10" fmla="*/ 191 w 192"/>
                <a:gd name="T11" fmla="*/ 968 h 984"/>
                <a:gd name="T12" fmla="*/ 151 w 192"/>
                <a:gd name="T13" fmla="*/ 984 h 984"/>
              </a:gdLst>
              <a:ahLst/>
              <a:cxnLst>
                <a:cxn ang="0">
                  <a:pos x="T0" y="T1"/>
                </a:cxn>
                <a:cxn ang="0">
                  <a:pos x="T2" y="T3"/>
                </a:cxn>
                <a:cxn ang="0">
                  <a:pos x="T4" y="T5"/>
                </a:cxn>
                <a:cxn ang="0">
                  <a:pos x="T6" y="T7"/>
                </a:cxn>
                <a:cxn ang="0">
                  <a:pos x="T8" y="T9"/>
                </a:cxn>
                <a:cxn ang="0">
                  <a:pos x="T10" y="T11"/>
                </a:cxn>
                <a:cxn ang="0">
                  <a:pos x="T12" y="T13"/>
                </a:cxn>
              </a:cxnLst>
              <a:rect l="0" t="0" r="r" b="b"/>
              <a:pathLst>
                <a:path w="192" h="984">
                  <a:moveTo>
                    <a:pt x="151" y="984"/>
                  </a:moveTo>
                  <a:cubicBezTo>
                    <a:pt x="154" y="256"/>
                    <a:pt x="154" y="256"/>
                    <a:pt x="154" y="256"/>
                  </a:cubicBezTo>
                  <a:cubicBezTo>
                    <a:pt x="59" y="227"/>
                    <a:pt x="6" y="221"/>
                    <a:pt x="0" y="195"/>
                  </a:cubicBezTo>
                  <a:cubicBezTo>
                    <a:pt x="2" y="0"/>
                    <a:pt x="2" y="0"/>
                    <a:pt x="2" y="0"/>
                  </a:cubicBezTo>
                  <a:cubicBezTo>
                    <a:pt x="18" y="97"/>
                    <a:pt x="192" y="192"/>
                    <a:pt x="192" y="235"/>
                  </a:cubicBezTo>
                  <a:cubicBezTo>
                    <a:pt x="191" y="968"/>
                    <a:pt x="191" y="968"/>
                    <a:pt x="191" y="968"/>
                  </a:cubicBezTo>
                  <a:cubicBezTo>
                    <a:pt x="186" y="945"/>
                    <a:pt x="164" y="947"/>
                    <a:pt x="151" y="984"/>
                  </a:cubicBezTo>
                  <a:close/>
                </a:path>
              </a:pathLst>
            </a:custGeom>
            <a:solidFill>
              <a:srgbClr val="E15444"/>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3" name="Freeform 16"/>
            <p:cNvSpPr/>
            <p:nvPr/>
          </p:nvSpPr>
          <p:spPr bwMode="auto">
            <a:xfrm>
              <a:off x="6013200" y="4646893"/>
              <a:ext cx="452442" cy="1449983"/>
            </a:xfrm>
            <a:custGeom>
              <a:avLst/>
              <a:gdLst>
                <a:gd name="T0" fmla="*/ 71 w 194"/>
                <a:gd name="T1" fmla="*/ 620 h 622"/>
                <a:gd name="T2" fmla="*/ 74 w 194"/>
                <a:gd name="T3" fmla="*/ 246 h 622"/>
                <a:gd name="T4" fmla="*/ 194 w 194"/>
                <a:gd name="T5" fmla="*/ 194 h 622"/>
                <a:gd name="T6" fmla="*/ 192 w 194"/>
                <a:gd name="T7" fmla="*/ 0 h 622"/>
                <a:gd name="T8" fmla="*/ 0 w 194"/>
                <a:gd name="T9" fmla="*/ 234 h 622"/>
                <a:gd name="T10" fmla="*/ 1 w 194"/>
                <a:gd name="T11" fmla="*/ 622 h 622"/>
                <a:gd name="T12" fmla="*/ 71 w 194"/>
                <a:gd name="T13" fmla="*/ 620 h 622"/>
              </a:gdLst>
              <a:ahLst/>
              <a:cxnLst>
                <a:cxn ang="0">
                  <a:pos x="T0" y="T1"/>
                </a:cxn>
                <a:cxn ang="0">
                  <a:pos x="T2" y="T3"/>
                </a:cxn>
                <a:cxn ang="0">
                  <a:pos x="T4" y="T5"/>
                </a:cxn>
                <a:cxn ang="0">
                  <a:pos x="T6" y="T7"/>
                </a:cxn>
                <a:cxn ang="0">
                  <a:pos x="T8" y="T9"/>
                </a:cxn>
                <a:cxn ang="0">
                  <a:pos x="T10" y="T11"/>
                </a:cxn>
                <a:cxn ang="0">
                  <a:pos x="T12" y="T13"/>
                </a:cxn>
              </a:cxnLst>
              <a:rect l="0" t="0" r="r" b="b"/>
              <a:pathLst>
                <a:path w="194" h="622">
                  <a:moveTo>
                    <a:pt x="71" y="620"/>
                  </a:moveTo>
                  <a:cubicBezTo>
                    <a:pt x="74" y="246"/>
                    <a:pt x="74" y="246"/>
                    <a:pt x="74" y="246"/>
                  </a:cubicBezTo>
                  <a:cubicBezTo>
                    <a:pt x="169" y="217"/>
                    <a:pt x="188" y="221"/>
                    <a:pt x="194" y="194"/>
                  </a:cubicBezTo>
                  <a:cubicBezTo>
                    <a:pt x="192" y="0"/>
                    <a:pt x="192" y="0"/>
                    <a:pt x="192" y="0"/>
                  </a:cubicBezTo>
                  <a:cubicBezTo>
                    <a:pt x="176" y="96"/>
                    <a:pt x="0" y="191"/>
                    <a:pt x="0" y="234"/>
                  </a:cubicBezTo>
                  <a:cubicBezTo>
                    <a:pt x="1" y="622"/>
                    <a:pt x="1" y="622"/>
                    <a:pt x="1" y="622"/>
                  </a:cubicBezTo>
                  <a:cubicBezTo>
                    <a:pt x="21" y="582"/>
                    <a:pt x="59" y="583"/>
                    <a:pt x="71" y="620"/>
                  </a:cubicBezTo>
                  <a:close/>
                </a:path>
              </a:pathLst>
            </a:custGeom>
            <a:solidFill>
              <a:schemeClr val="accent3"/>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4" name="Freeform 56"/>
            <p:cNvSpPr/>
            <p:nvPr/>
          </p:nvSpPr>
          <p:spPr bwMode="auto">
            <a:xfrm>
              <a:off x="6071357" y="2754325"/>
              <a:ext cx="91671" cy="60128"/>
            </a:xfrm>
            <a:custGeom>
              <a:avLst/>
              <a:gdLst>
                <a:gd name="T0" fmla="*/ 10 w 39"/>
                <a:gd name="T1" fmla="*/ 6 h 26"/>
                <a:gd name="T2" fmla="*/ 3 w 39"/>
                <a:gd name="T3" fmla="*/ 14 h 26"/>
                <a:gd name="T4" fmla="*/ 9 w 39"/>
                <a:gd name="T5" fmla="*/ 21 h 26"/>
                <a:gd name="T6" fmla="*/ 27 w 39"/>
                <a:gd name="T7" fmla="*/ 0 h 26"/>
                <a:gd name="T8" fmla="*/ 39 w 39"/>
                <a:gd name="T9" fmla="*/ 13 h 26"/>
                <a:gd name="T10" fmla="*/ 29 w 39"/>
                <a:gd name="T11" fmla="*/ 26 h 26"/>
                <a:gd name="T12" fmla="*/ 27 w 39"/>
                <a:gd name="T13" fmla="*/ 23 h 26"/>
                <a:gd name="T14" fmla="*/ 35 w 39"/>
                <a:gd name="T15" fmla="*/ 13 h 26"/>
                <a:gd name="T16" fmla="*/ 28 w 39"/>
                <a:gd name="T17" fmla="*/ 4 h 26"/>
                <a:gd name="T18" fmla="*/ 10 w 39"/>
                <a:gd name="T19" fmla="*/ 26 h 26"/>
                <a:gd name="T20" fmla="*/ 0 w 39"/>
                <a:gd name="T21" fmla="*/ 14 h 26"/>
                <a:gd name="T22" fmla="*/ 9 w 39"/>
                <a:gd name="T23" fmla="*/ 2 h 26"/>
                <a:gd name="T24" fmla="*/ 10 w 39"/>
                <a:gd name="T25" fmla="*/ 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 h="26">
                  <a:moveTo>
                    <a:pt x="10" y="6"/>
                  </a:moveTo>
                  <a:cubicBezTo>
                    <a:pt x="6" y="7"/>
                    <a:pt x="3" y="10"/>
                    <a:pt x="3" y="14"/>
                  </a:cubicBezTo>
                  <a:cubicBezTo>
                    <a:pt x="3" y="19"/>
                    <a:pt x="5" y="21"/>
                    <a:pt x="9" y="21"/>
                  </a:cubicBezTo>
                  <a:cubicBezTo>
                    <a:pt x="17" y="22"/>
                    <a:pt x="15" y="0"/>
                    <a:pt x="27" y="0"/>
                  </a:cubicBezTo>
                  <a:cubicBezTo>
                    <a:pt x="33" y="0"/>
                    <a:pt x="39" y="3"/>
                    <a:pt x="39" y="13"/>
                  </a:cubicBezTo>
                  <a:cubicBezTo>
                    <a:pt x="39" y="21"/>
                    <a:pt x="33" y="24"/>
                    <a:pt x="29" y="26"/>
                  </a:cubicBezTo>
                  <a:cubicBezTo>
                    <a:pt x="27" y="23"/>
                    <a:pt x="27" y="23"/>
                    <a:pt x="27" y="23"/>
                  </a:cubicBezTo>
                  <a:cubicBezTo>
                    <a:pt x="31" y="21"/>
                    <a:pt x="35" y="18"/>
                    <a:pt x="35" y="13"/>
                  </a:cubicBezTo>
                  <a:cubicBezTo>
                    <a:pt x="35" y="7"/>
                    <a:pt x="32" y="4"/>
                    <a:pt x="28" y="4"/>
                  </a:cubicBezTo>
                  <a:cubicBezTo>
                    <a:pt x="19" y="4"/>
                    <a:pt x="21" y="26"/>
                    <a:pt x="10" y="26"/>
                  </a:cubicBezTo>
                  <a:cubicBezTo>
                    <a:pt x="4" y="26"/>
                    <a:pt x="0" y="21"/>
                    <a:pt x="0" y="14"/>
                  </a:cubicBezTo>
                  <a:cubicBezTo>
                    <a:pt x="0" y="8"/>
                    <a:pt x="3" y="4"/>
                    <a:pt x="9" y="2"/>
                  </a:cubicBezTo>
                  <a:lnTo>
                    <a:pt x="10" y="6"/>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5" name="Freeform 57"/>
            <p:cNvSpPr>
              <a:spLocks noEditPoints="1"/>
            </p:cNvSpPr>
            <p:nvPr/>
          </p:nvSpPr>
          <p:spPr bwMode="auto">
            <a:xfrm>
              <a:off x="6071357" y="2674482"/>
              <a:ext cx="88714" cy="69986"/>
            </a:xfrm>
            <a:custGeom>
              <a:avLst/>
              <a:gdLst>
                <a:gd name="T0" fmla="*/ 90 w 90"/>
                <a:gd name="T1" fmla="*/ 71 h 71"/>
                <a:gd name="T2" fmla="*/ 0 w 90"/>
                <a:gd name="T3" fmla="*/ 43 h 71"/>
                <a:gd name="T4" fmla="*/ 0 w 90"/>
                <a:gd name="T5" fmla="*/ 29 h 71"/>
                <a:gd name="T6" fmla="*/ 90 w 90"/>
                <a:gd name="T7" fmla="*/ 0 h 71"/>
                <a:gd name="T8" fmla="*/ 90 w 90"/>
                <a:gd name="T9" fmla="*/ 12 h 71"/>
                <a:gd name="T10" fmla="*/ 62 w 90"/>
                <a:gd name="T11" fmla="*/ 19 h 71"/>
                <a:gd name="T12" fmla="*/ 62 w 90"/>
                <a:gd name="T13" fmla="*/ 52 h 71"/>
                <a:gd name="T14" fmla="*/ 90 w 90"/>
                <a:gd name="T15" fmla="*/ 59 h 71"/>
                <a:gd name="T16" fmla="*/ 90 w 90"/>
                <a:gd name="T17" fmla="*/ 71 h 71"/>
                <a:gd name="T18" fmla="*/ 55 w 90"/>
                <a:gd name="T19" fmla="*/ 50 h 71"/>
                <a:gd name="T20" fmla="*/ 55 w 90"/>
                <a:gd name="T21" fmla="*/ 22 h 71"/>
                <a:gd name="T22" fmla="*/ 7 w 90"/>
                <a:gd name="T23" fmla="*/ 36 h 71"/>
                <a:gd name="T24" fmla="*/ 7 w 90"/>
                <a:gd name="T25" fmla="*/ 36 h 71"/>
                <a:gd name="T26" fmla="*/ 55 w 90"/>
                <a:gd name="T27" fmla="*/ 5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71">
                  <a:moveTo>
                    <a:pt x="90" y="71"/>
                  </a:moveTo>
                  <a:lnTo>
                    <a:pt x="0" y="43"/>
                  </a:lnTo>
                  <a:lnTo>
                    <a:pt x="0" y="29"/>
                  </a:lnTo>
                  <a:lnTo>
                    <a:pt x="90" y="0"/>
                  </a:lnTo>
                  <a:lnTo>
                    <a:pt x="90" y="12"/>
                  </a:lnTo>
                  <a:lnTo>
                    <a:pt x="62" y="19"/>
                  </a:lnTo>
                  <a:lnTo>
                    <a:pt x="62" y="52"/>
                  </a:lnTo>
                  <a:lnTo>
                    <a:pt x="90" y="59"/>
                  </a:lnTo>
                  <a:lnTo>
                    <a:pt x="90" y="71"/>
                  </a:lnTo>
                  <a:close/>
                  <a:moveTo>
                    <a:pt x="55" y="50"/>
                  </a:moveTo>
                  <a:lnTo>
                    <a:pt x="55" y="22"/>
                  </a:lnTo>
                  <a:lnTo>
                    <a:pt x="7" y="36"/>
                  </a:lnTo>
                  <a:lnTo>
                    <a:pt x="7" y="36"/>
                  </a:lnTo>
                  <a:lnTo>
                    <a:pt x="55" y="50"/>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6" name="Freeform 58"/>
            <p:cNvSpPr/>
            <p:nvPr/>
          </p:nvSpPr>
          <p:spPr bwMode="auto">
            <a:xfrm>
              <a:off x="6071357" y="2583796"/>
              <a:ext cx="88714" cy="74914"/>
            </a:xfrm>
            <a:custGeom>
              <a:avLst/>
              <a:gdLst>
                <a:gd name="T0" fmla="*/ 90 w 90"/>
                <a:gd name="T1" fmla="*/ 10 h 76"/>
                <a:gd name="T2" fmla="*/ 10 w 90"/>
                <a:gd name="T3" fmla="*/ 10 h 76"/>
                <a:gd name="T4" fmla="*/ 10 w 90"/>
                <a:gd name="T5" fmla="*/ 10 h 76"/>
                <a:gd name="T6" fmla="*/ 90 w 90"/>
                <a:gd name="T7" fmla="*/ 36 h 76"/>
                <a:gd name="T8" fmla="*/ 90 w 90"/>
                <a:gd name="T9" fmla="*/ 43 h 76"/>
                <a:gd name="T10" fmla="*/ 10 w 90"/>
                <a:gd name="T11" fmla="*/ 69 h 76"/>
                <a:gd name="T12" fmla="*/ 10 w 90"/>
                <a:gd name="T13" fmla="*/ 69 h 76"/>
                <a:gd name="T14" fmla="*/ 90 w 90"/>
                <a:gd name="T15" fmla="*/ 69 h 76"/>
                <a:gd name="T16" fmla="*/ 90 w 90"/>
                <a:gd name="T17" fmla="*/ 76 h 76"/>
                <a:gd name="T18" fmla="*/ 0 w 90"/>
                <a:gd name="T19" fmla="*/ 76 h 76"/>
                <a:gd name="T20" fmla="*/ 0 w 90"/>
                <a:gd name="T21" fmla="*/ 62 h 76"/>
                <a:gd name="T22" fmla="*/ 74 w 90"/>
                <a:gd name="T23" fmla="*/ 38 h 76"/>
                <a:gd name="T24" fmla="*/ 74 w 90"/>
                <a:gd name="T25" fmla="*/ 38 h 76"/>
                <a:gd name="T26" fmla="*/ 0 w 90"/>
                <a:gd name="T27" fmla="*/ 17 h 76"/>
                <a:gd name="T28" fmla="*/ 0 w 90"/>
                <a:gd name="T29" fmla="*/ 0 h 76"/>
                <a:gd name="T30" fmla="*/ 90 w 90"/>
                <a:gd name="T31" fmla="*/ 0 h 76"/>
                <a:gd name="T32" fmla="*/ 90 w 90"/>
                <a:gd name="T33" fmla="*/ 1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76">
                  <a:moveTo>
                    <a:pt x="90" y="10"/>
                  </a:moveTo>
                  <a:lnTo>
                    <a:pt x="10" y="10"/>
                  </a:lnTo>
                  <a:lnTo>
                    <a:pt x="10" y="10"/>
                  </a:lnTo>
                  <a:lnTo>
                    <a:pt x="90" y="36"/>
                  </a:lnTo>
                  <a:lnTo>
                    <a:pt x="90" y="43"/>
                  </a:lnTo>
                  <a:lnTo>
                    <a:pt x="10" y="69"/>
                  </a:lnTo>
                  <a:lnTo>
                    <a:pt x="10" y="69"/>
                  </a:lnTo>
                  <a:lnTo>
                    <a:pt x="90" y="69"/>
                  </a:lnTo>
                  <a:lnTo>
                    <a:pt x="90" y="76"/>
                  </a:lnTo>
                  <a:lnTo>
                    <a:pt x="0" y="76"/>
                  </a:lnTo>
                  <a:lnTo>
                    <a:pt x="0" y="62"/>
                  </a:lnTo>
                  <a:lnTo>
                    <a:pt x="74" y="38"/>
                  </a:lnTo>
                  <a:lnTo>
                    <a:pt x="74" y="38"/>
                  </a:lnTo>
                  <a:lnTo>
                    <a:pt x="0" y="17"/>
                  </a:lnTo>
                  <a:lnTo>
                    <a:pt x="0" y="0"/>
                  </a:lnTo>
                  <a:lnTo>
                    <a:pt x="90" y="0"/>
                  </a:lnTo>
                  <a:lnTo>
                    <a:pt x="90" y="10"/>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7" name="Freeform 59"/>
            <p:cNvSpPr>
              <a:spLocks noEditPoints="1"/>
            </p:cNvSpPr>
            <p:nvPr/>
          </p:nvSpPr>
          <p:spPr bwMode="auto">
            <a:xfrm>
              <a:off x="6071357" y="2501982"/>
              <a:ext cx="88714" cy="56186"/>
            </a:xfrm>
            <a:custGeom>
              <a:avLst/>
              <a:gdLst>
                <a:gd name="T0" fmla="*/ 38 w 38"/>
                <a:gd name="T1" fmla="*/ 24 h 24"/>
                <a:gd name="T2" fmla="*/ 0 w 38"/>
                <a:gd name="T3" fmla="*/ 24 h 24"/>
                <a:gd name="T4" fmla="*/ 0 w 38"/>
                <a:gd name="T5" fmla="*/ 11 h 24"/>
                <a:gd name="T6" fmla="*/ 11 w 38"/>
                <a:gd name="T7" fmla="*/ 0 h 24"/>
                <a:gd name="T8" fmla="*/ 21 w 38"/>
                <a:gd name="T9" fmla="*/ 13 h 24"/>
                <a:gd name="T10" fmla="*/ 21 w 38"/>
                <a:gd name="T11" fmla="*/ 20 h 24"/>
                <a:gd name="T12" fmla="*/ 38 w 38"/>
                <a:gd name="T13" fmla="*/ 20 h 24"/>
                <a:gd name="T14" fmla="*/ 38 w 38"/>
                <a:gd name="T15" fmla="*/ 24 h 24"/>
                <a:gd name="T16" fmla="*/ 18 w 38"/>
                <a:gd name="T17" fmla="*/ 20 h 24"/>
                <a:gd name="T18" fmla="*/ 18 w 38"/>
                <a:gd name="T19" fmla="*/ 13 h 24"/>
                <a:gd name="T20" fmla="*/ 11 w 38"/>
                <a:gd name="T21" fmla="*/ 4 h 24"/>
                <a:gd name="T22" fmla="*/ 4 w 38"/>
                <a:gd name="T23" fmla="*/ 12 h 24"/>
                <a:gd name="T24" fmla="*/ 4 w 38"/>
                <a:gd name="T25" fmla="*/ 20 h 24"/>
                <a:gd name="T26" fmla="*/ 18 w 38"/>
                <a:gd name="T27"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24">
                  <a:moveTo>
                    <a:pt x="38" y="24"/>
                  </a:moveTo>
                  <a:cubicBezTo>
                    <a:pt x="0" y="24"/>
                    <a:pt x="0" y="24"/>
                    <a:pt x="0" y="24"/>
                  </a:cubicBezTo>
                  <a:cubicBezTo>
                    <a:pt x="0" y="11"/>
                    <a:pt x="0" y="11"/>
                    <a:pt x="0" y="11"/>
                  </a:cubicBezTo>
                  <a:cubicBezTo>
                    <a:pt x="0" y="3"/>
                    <a:pt x="5" y="0"/>
                    <a:pt x="11" y="0"/>
                  </a:cubicBezTo>
                  <a:cubicBezTo>
                    <a:pt x="17" y="0"/>
                    <a:pt x="21" y="4"/>
                    <a:pt x="21" y="13"/>
                  </a:cubicBezTo>
                  <a:cubicBezTo>
                    <a:pt x="21" y="20"/>
                    <a:pt x="21" y="20"/>
                    <a:pt x="21" y="20"/>
                  </a:cubicBezTo>
                  <a:cubicBezTo>
                    <a:pt x="38" y="20"/>
                    <a:pt x="38" y="20"/>
                    <a:pt x="38" y="20"/>
                  </a:cubicBezTo>
                  <a:lnTo>
                    <a:pt x="38" y="24"/>
                  </a:lnTo>
                  <a:close/>
                  <a:moveTo>
                    <a:pt x="18" y="20"/>
                  </a:moveTo>
                  <a:cubicBezTo>
                    <a:pt x="18" y="13"/>
                    <a:pt x="18" y="13"/>
                    <a:pt x="18" y="13"/>
                  </a:cubicBezTo>
                  <a:cubicBezTo>
                    <a:pt x="18" y="6"/>
                    <a:pt x="15" y="4"/>
                    <a:pt x="11" y="4"/>
                  </a:cubicBezTo>
                  <a:cubicBezTo>
                    <a:pt x="6" y="4"/>
                    <a:pt x="4" y="6"/>
                    <a:pt x="4" y="12"/>
                  </a:cubicBezTo>
                  <a:cubicBezTo>
                    <a:pt x="4" y="20"/>
                    <a:pt x="4" y="20"/>
                    <a:pt x="4" y="20"/>
                  </a:cubicBezTo>
                  <a:lnTo>
                    <a:pt x="18" y="20"/>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8" name="Freeform 60"/>
            <p:cNvSpPr/>
            <p:nvPr/>
          </p:nvSpPr>
          <p:spPr bwMode="auto">
            <a:xfrm>
              <a:off x="6071357" y="2431997"/>
              <a:ext cx="88714" cy="51257"/>
            </a:xfrm>
            <a:custGeom>
              <a:avLst/>
              <a:gdLst>
                <a:gd name="T0" fmla="*/ 90 w 90"/>
                <a:gd name="T1" fmla="*/ 52 h 52"/>
                <a:gd name="T2" fmla="*/ 0 w 90"/>
                <a:gd name="T3" fmla="*/ 52 h 52"/>
                <a:gd name="T4" fmla="*/ 0 w 90"/>
                <a:gd name="T5" fmla="*/ 43 h 52"/>
                <a:gd name="T6" fmla="*/ 81 w 90"/>
                <a:gd name="T7" fmla="*/ 43 h 52"/>
                <a:gd name="T8" fmla="*/ 81 w 90"/>
                <a:gd name="T9" fmla="*/ 0 h 52"/>
                <a:gd name="T10" fmla="*/ 90 w 90"/>
                <a:gd name="T11" fmla="*/ 0 h 52"/>
                <a:gd name="T12" fmla="*/ 90 w 90"/>
                <a:gd name="T13" fmla="*/ 52 h 52"/>
              </a:gdLst>
              <a:ahLst/>
              <a:cxnLst>
                <a:cxn ang="0">
                  <a:pos x="T0" y="T1"/>
                </a:cxn>
                <a:cxn ang="0">
                  <a:pos x="T2" y="T3"/>
                </a:cxn>
                <a:cxn ang="0">
                  <a:pos x="T4" y="T5"/>
                </a:cxn>
                <a:cxn ang="0">
                  <a:pos x="T6" y="T7"/>
                </a:cxn>
                <a:cxn ang="0">
                  <a:pos x="T8" y="T9"/>
                </a:cxn>
                <a:cxn ang="0">
                  <a:pos x="T10" y="T11"/>
                </a:cxn>
                <a:cxn ang="0">
                  <a:pos x="T12" y="T13"/>
                </a:cxn>
              </a:cxnLst>
              <a:rect l="0" t="0" r="r" b="b"/>
              <a:pathLst>
                <a:path w="90" h="52">
                  <a:moveTo>
                    <a:pt x="90" y="52"/>
                  </a:moveTo>
                  <a:lnTo>
                    <a:pt x="0" y="52"/>
                  </a:lnTo>
                  <a:lnTo>
                    <a:pt x="0" y="43"/>
                  </a:lnTo>
                  <a:lnTo>
                    <a:pt x="81" y="43"/>
                  </a:lnTo>
                  <a:lnTo>
                    <a:pt x="81" y="0"/>
                  </a:lnTo>
                  <a:lnTo>
                    <a:pt x="90" y="0"/>
                  </a:lnTo>
                  <a:lnTo>
                    <a:pt x="90" y="52"/>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9" name="Freeform 61"/>
            <p:cNvSpPr/>
            <p:nvPr/>
          </p:nvSpPr>
          <p:spPr bwMode="auto">
            <a:xfrm>
              <a:off x="6071357" y="2360040"/>
              <a:ext cx="88714" cy="56186"/>
            </a:xfrm>
            <a:custGeom>
              <a:avLst/>
              <a:gdLst>
                <a:gd name="T0" fmla="*/ 0 w 90"/>
                <a:gd name="T1" fmla="*/ 2 h 57"/>
                <a:gd name="T2" fmla="*/ 10 w 90"/>
                <a:gd name="T3" fmla="*/ 2 h 57"/>
                <a:gd name="T4" fmla="*/ 10 w 90"/>
                <a:gd name="T5" fmla="*/ 47 h 57"/>
                <a:gd name="T6" fmla="*/ 41 w 90"/>
                <a:gd name="T7" fmla="*/ 47 h 57"/>
                <a:gd name="T8" fmla="*/ 41 w 90"/>
                <a:gd name="T9" fmla="*/ 17 h 57"/>
                <a:gd name="T10" fmla="*/ 48 w 90"/>
                <a:gd name="T11" fmla="*/ 17 h 57"/>
                <a:gd name="T12" fmla="*/ 48 w 90"/>
                <a:gd name="T13" fmla="*/ 47 h 57"/>
                <a:gd name="T14" fmla="*/ 81 w 90"/>
                <a:gd name="T15" fmla="*/ 47 h 57"/>
                <a:gd name="T16" fmla="*/ 81 w 90"/>
                <a:gd name="T17" fmla="*/ 0 h 57"/>
                <a:gd name="T18" fmla="*/ 90 w 90"/>
                <a:gd name="T19" fmla="*/ 0 h 57"/>
                <a:gd name="T20" fmla="*/ 90 w 90"/>
                <a:gd name="T21" fmla="*/ 57 h 57"/>
                <a:gd name="T22" fmla="*/ 0 w 90"/>
                <a:gd name="T23" fmla="*/ 57 h 57"/>
                <a:gd name="T24" fmla="*/ 0 w 90"/>
                <a:gd name="T25"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57">
                  <a:moveTo>
                    <a:pt x="0" y="2"/>
                  </a:moveTo>
                  <a:lnTo>
                    <a:pt x="10" y="2"/>
                  </a:lnTo>
                  <a:lnTo>
                    <a:pt x="10" y="47"/>
                  </a:lnTo>
                  <a:lnTo>
                    <a:pt x="41" y="47"/>
                  </a:lnTo>
                  <a:lnTo>
                    <a:pt x="41" y="17"/>
                  </a:lnTo>
                  <a:lnTo>
                    <a:pt x="48" y="17"/>
                  </a:lnTo>
                  <a:lnTo>
                    <a:pt x="48" y="47"/>
                  </a:lnTo>
                  <a:lnTo>
                    <a:pt x="81" y="47"/>
                  </a:lnTo>
                  <a:lnTo>
                    <a:pt x="81" y="0"/>
                  </a:lnTo>
                  <a:lnTo>
                    <a:pt x="90" y="0"/>
                  </a:lnTo>
                  <a:lnTo>
                    <a:pt x="90" y="57"/>
                  </a:lnTo>
                  <a:lnTo>
                    <a:pt x="0" y="57"/>
                  </a:lnTo>
                  <a:lnTo>
                    <a:pt x="0" y="2"/>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0" name="Freeform 62"/>
            <p:cNvSpPr/>
            <p:nvPr/>
          </p:nvSpPr>
          <p:spPr bwMode="auto">
            <a:xfrm>
              <a:off x="6071357" y="2252597"/>
              <a:ext cx="88714" cy="61114"/>
            </a:xfrm>
            <a:custGeom>
              <a:avLst/>
              <a:gdLst>
                <a:gd name="T0" fmla="*/ 10 w 90"/>
                <a:gd name="T1" fmla="*/ 26 h 62"/>
                <a:gd name="T2" fmla="*/ 90 w 90"/>
                <a:gd name="T3" fmla="*/ 26 h 62"/>
                <a:gd name="T4" fmla="*/ 90 w 90"/>
                <a:gd name="T5" fmla="*/ 36 h 62"/>
                <a:gd name="T6" fmla="*/ 10 w 90"/>
                <a:gd name="T7" fmla="*/ 36 h 62"/>
                <a:gd name="T8" fmla="*/ 10 w 90"/>
                <a:gd name="T9" fmla="*/ 62 h 62"/>
                <a:gd name="T10" fmla="*/ 0 w 90"/>
                <a:gd name="T11" fmla="*/ 62 h 62"/>
                <a:gd name="T12" fmla="*/ 0 w 90"/>
                <a:gd name="T13" fmla="*/ 0 h 62"/>
                <a:gd name="T14" fmla="*/ 10 w 90"/>
                <a:gd name="T15" fmla="*/ 0 h 62"/>
                <a:gd name="T16" fmla="*/ 10 w 90"/>
                <a:gd name="T17" fmla="*/ 2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2">
                  <a:moveTo>
                    <a:pt x="10" y="26"/>
                  </a:moveTo>
                  <a:lnTo>
                    <a:pt x="90" y="26"/>
                  </a:lnTo>
                  <a:lnTo>
                    <a:pt x="90" y="36"/>
                  </a:lnTo>
                  <a:lnTo>
                    <a:pt x="10" y="36"/>
                  </a:lnTo>
                  <a:lnTo>
                    <a:pt x="10" y="62"/>
                  </a:lnTo>
                  <a:lnTo>
                    <a:pt x="0" y="62"/>
                  </a:lnTo>
                  <a:lnTo>
                    <a:pt x="0" y="0"/>
                  </a:lnTo>
                  <a:lnTo>
                    <a:pt x="10" y="0"/>
                  </a:lnTo>
                  <a:lnTo>
                    <a:pt x="10" y="26"/>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1" name="Freeform 63"/>
            <p:cNvSpPr/>
            <p:nvPr/>
          </p:nvSpPr>
          <p:spPr bwMode="auto">
            <a:xfrm>
              <a:off x="6071357" y="2180640"/>
              <a:ext cx="88714" cy="56186"/>
            </a:xfrm>
            <a:custGeom>
              <a:avLst/>
              <a:gdLst>
                <a:gd name="T0" fmla="*/ 0 w 90"/>
                <a:gd name="T1" fmla="*/ 2 h 57"/>
                <a:gd name="T2" fmla="*/ 10 w 90"/>
                <a:gd name="T3" fmla="*/ 2 h 57"/>
                <a:gd name="T4" fmla="*/ 10 w 90"/>
                <a:gd name="T5" fmla="*/ 47 h 57"/>
                <a:gd name="T6" fmla="*/ 41 w 90"/>
                <a:gd name="T7" fmla="*/ 47 h 57"/>
                <a:gd name="T8" fmla="*/ 41 w 90"/>
                <a:gd name="T9" fmla="*/ 17 h 57"/>
                <a:gd name="T10" fmla="*/ 48 w 90"/>
                <a:gd name="T11" fmla="*/ 17 h 57"/>
                <a:gd name="T12" fmla="*/ 48 w 90"/>
                <a:gd name="T13" fmla="*/ 47 h 57"/>
                <a:gd name="T14" fmla="*/ 81 w 90"/>
                <a:gd name="T15" fmla="*/ 47 h 57"/>
                <a:gd name="T16" fmla="*/ 81 w 90"/>
                <a:gd name="T17" fmla="*/ 0 h 57"/>
                <a:gd name="T18" fmla="*/ 90 w 90"/>
                <a:gd name="T19" fmla="*/ 0 h 57"/>
                <a:gd name="T20" fmla="*/ 90 w 90"/>
                <a:gd name="T21" fmla="*/ 57 h 57"/>
                <a:gd name="T22" fmla="*/ 0 w 90"/>
                <a:gd name="T23" fmla="*/ 57 h 57"/>
                <a:gd name="T24" fmla="*/ 0 w 90"/>
                <a:gd name="T25"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57">
                  <a:moveTo>
                    <a:pt x="0" y="2"/>
                  </a:moveTo>
                  <a:lnTo>
                    <a:pt x="10" y="2"/>
                  </a:lnTo>
                  <a:lnTo>
                    <a:pt x="10" y="47"/>
                  </a:lnTo>
                  <a:lnTo>
                    <a:pt x="41" y="47"/>
                  </a:lnTo>
                  <a:lnTo>
                    <a:pt x="41" y="17"/>
                  </a:lnTo>
                  <a:lnTo>
                    <a:pt x="48" y="17"/>
                  </a:lnTo>
                  <a:lnTo>
                    <a:pt x="48" y="47"/>
                  </a:lnTo>
                  <a:lnTo>
                    <a:pt x="81" y="47"/>
                  </a:lnTo>
                  <a:lnTo>
                    <a:pt x="81" y="0"/>
                  </a:lnTo>
                  <a:lnTo>
                    <a:pt x="90" y="0"/>
                  </a:lnTo>
                  <a:lnTo>
                    <a:pt x="90" y="57"/>
                  </a:lnTo>
                  <a:lnTo>
                    <a:pt x="0" y="57"/>
                  </a:lnTo>
                  <a:lnTo>
                    <a:pt x="0" y="2"/>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2" name="Freeform 64"/>
            <p:cNvSpPr/>
            <p:nvPr/>
          </p:nvSpPr>
          <p:spPr bwMode="auto">
            <a:xfrm>
              <a:off x="6071357" y="2108683"/>
              <a:ext cx="88714" cy="65057"/>
            </a:xfrm>
            <a:custGeom>
              <a:avLst/>
              <a:gdLst>
                <a:gd name="T0" fmla="*/ 90 w 90"/>
                <a:gd name="T1" fmla="*/ 54 h 66"/>
                <a:gd name="T2" fmla="*/ 90 w 90"/>
                <a:gd name="T3" fmla="*/ 66 h 66"/>
                <a:gd name="T4" fmla="*/ 43 w 90"/>
                <a:gd name="T5" fmla="*/ 40 h 66"/>
                <a:gd name="T6" fmla="*/ 0 w 90"/>
                <a:gd name="T7" fmla="*/ 64 h 66"/>
                <a:gd name="T8" fmla="*/ 0 w 90"/>
                <a:gd name="T9" fmla="*/ 52 h 66"/>
                <a:gd name="T10" fmla="*/ 33 w 90"/>
                <a:gd name="T11" fmla="*/ 33 h 66"/>
                <a:gd name="T12" fmla="*/ 0 w 90"/>
                <a:gd name="T13" fmla="*/ 14 h 66"/>
                <a:gd name="T14" fmla="*/ 0 w 90"/>
                <a:gd name="T15" fmla="*/ 4 h 66"/>
                <a:gd name="T16" fmla="*/ 43 w 90"/>
                <a:gd name="T17" fmla="*/ 28 h 66"/>
                <a:gd name="T18" fmla="*/ 90 w 90"/>
                <a:gd name="T19" fmla="*/ 0 h 66"/>
                <a:gd name="T20" fmla="*/ 90 w 90"/>
                <a:gd name="T21" fmla="*/ 11 h 66"/>
                <a:gd name="T22" fmla="*/ 52 w 90"/>
                <a:gd name="T23" fmla="*/ 33 h 66"/>
                <a:gd name="T24" fmla="*/ 90 w 90"/>
                <a:gd name="T25"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66">
                  <a:moveTo>
                    <a:pt x="90" y="54"/>
                  </a:moveTo>
                  <a:lnTo>
                    <a:pt x="90" y="66"/>
                  </a:lnTo>
                  <a:lnTo>
                    <a:pt x="43" y="40"/>
                  </a:lnTo>
                  <a:lnTo>
                    <a:pt x="0" y="64"/>
                  </a:lnTo>
                  <a:lnTo>
                    <a:pt x="0" y="52"/>
                  </a:lnTo>
                  <a:lnTo>
                    <a:pt x="33" y="33"/>
                  </a:lnTo>
                  <a:lnTo>
                    <a:pt x="0" y="14"/>
                  </a:lnTo>
                  <a:lnTo>
                    <a:pt x="0" y="4"/>
                  </a:lnTo>
                  <a:lnTo>
                    <a:pt x="43" y="28"/>
                  </a:lnTo>
                  <a:lnTo>
                    <a:pt x="90" y="0"/>
                  </a:lnTo>
                  <a:lnTo>
                    <a:pt x="90" y="11"/>
                  </a:lnTo>
                  <a:lnTo>
                    <a:pt x="52" y="33"/>
                  </a:lnTo>
                  <a:lnTo>
                    <a:pt x="90" y="54"/>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3" name="Freeform 65"/>
            <p:cNvSpPr/>
            <p:nvPr/>
          </p:nvSpPr>
          <p:spPr bwMode="auto">
            <a:xfrm>
              <a:off x="6071357" y="2042640"/>
              <a:ext cx="88714" cy="61114"/>
            </a:xfrm>
            <a:custGeom>
              <a:avLst/>
              <a:gdLst>
                <a:gd name="T0" fmla="*/ 10 w 90"/>
                <a:gd name="T1" fmla="*/ 26 h 62"/>
                <a:gd name="T2" fmla="*/ 90 w 90"/>
                <a:gd name="T3" fmla="*/ 26 h 62"/>
                <a:gd name="T4" fmla="*/ 90 w 90"/>
                <a:gd name="T5" fmla="*/ 36 h 62"/>
                <a:gd name="T6" fmla="*/ 10 w 90"/>
                <a:gd name="T7" fmla="*/ 36 h 62"/>
                <a:gd name="T8" fmla="*/ 10 w 90"/>
                <a:gd name="T9" fmla="*/ 62 h 62"/>
                <a:gd name="T10" fmla="*/ 0 w 90"/>
                <a:gd name="T11" fmla="*/ 62 h 62"/>
                <a:gd name="T12" fmla="*/ 0 w 90"/>
                <a:gd name="T13" fmla="*/ 0 h 62"/>
                <a:gd name="T14" fmla="*/ 10 w 90"/>
                <a:gd name="T15" fmla="*/ 0 h 62"/>
                <a:gd name="T16" fmla="*/ 10 w 90"/>
                <a:gd name="T17" fmla="*/ 2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2">
                  <a:moveTo>
                    <a:pt x="10" y="26"/>
                  </a:moveTo>
                  <a:lnTo>
                    <a:pt x="90" y="26"/>
                  </a:lnTo>
                  <a:lnTo>
                    <a:pt x="90" y="36"/>
                  </a:lnTo>
                  <a:lnTo>
                    <a:pt x="10" y="36"/>
                  </a:lnTo>
                  <a:lnTo>
                    <a:pt x="10" y="62"/>
                  </a:lnTo>
                  <a:lnTo>
                    <a:pt x="0" y="62"/>
                  </a:lnTo>
                  <a:lnTo>
                    <a:pt x="0" y="0"/>
                  </a:lnTo>
                  <a:lnTo>
                    <a:pt x="10" y="0"/>
                  </a:lnTo>
                  <a:lnTo>
                    <a:pt x="10" y="26"/>
                  </a:lnTo>
                  <a:close/>
                </a:path>
              </a:pathLst>
            </a:custGeom>
            <a:solidFill>
              <a:schemeClr val="tx2"/>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4" name="Freeform 78"/>
            <p:cNvSpPr/>
            <p:nvPr/>
          </p:nvSpPr>
          <p:spPr bwMode="auto">
            <a:xfrm>
              <a:off x="5188158" y="3751866"/>
              <a:ext cx="196157" cy="428785"/>
            </a:xfrm>
            <a:custGeom>
              <a:avLst/>
              <a:gdLst>
                <a:gd name="T0" fmla="*/ 4 w 84"/>
                <a:gd name="T1" fmla="*/ 184 h 184"/>
                <a:gd name="T2" fmla="*/ 4 w 84"/>
                <a:gd name="T3" fmla="*/ 168 h 184"/>
                <a:gd name="T4" fmla="*/ 35 w 84"/>
                <a:gd name="T5" fmla="*/ 168 h 184"/>
                <a:gd name="T6" fmla="*/ 35 w 84"/>
                <a:gd name="T7" fmla="*/ 21 h 184"/>
                <a:gd name="T8" fmla="*/ 0 w 84"/>
                <a:gd name="T9" fmla="*/ 25 h 184"/>
                <a:gd name="T10" fmla="*/ 0 w 84"/>
                <a:gd name="T11" fmla="*/ 13 h 184"/>
                <a:gd name="T12" fmla="*/ 35 w 84"/>
                <a:gd name="T13" fmla="*/ 0 h 184"/>
                <a:gd name="T14" fmla="*/ 53 w 84"/>
                <a:gd name="T15" fmla="*/ 0 h 184"/>
                <a:gd name="T16" fmla="*/ 53 w 84"/>
                <a:gd name="T17" fmla="*/ 168 h 184"/>
                <a:gd name="T18" fmla="*/ 84 w 84"/>
                <a:gd name="T19" fmla="*/ 168 h 184"/>
                <a:gd name="T20" fmla="*/ 84 w 84"/>
                <a:gd name="T21" fmla="*/ 184 h 184"/>
                <a:gd name="T22" fmla="*/ 4 w 84"/>
                <a:gd name="T23" fmla="*/ 184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184">
                  <a:moveTo>
                    <a:pt x="4" y="184"/>
                  </a:moveTo>
                  <a:cubicBezTo>
                    <a:pt x="4" y="168"/>
                    <a:pt x="4" y="168"/>
                    <a:pt x="4" y="168"/>
                  </a:cubicBezTo>
                  <a:cubicBezTo>
                    <a:pt x="35" y="168"/>
                    <a:pt x="35" y="168"/>
                    <a:pt x="35" y="168"/>
                  </a:cubicBezTo>
                  <a:cubicBezTo>
                    <a:pt x="35" y="21"/>
                    <a:pt x="35" y="21"/>
                    <a:pt x="35" y="21"/>
                  </a:cubicBezTo>
                  <a:cubicBezTo>
                    <a:pt x="0" y="25"/>
                    <a:pt x="0" y="25"/>
                    <a:pt x="0" y="25"/>
                  </a:cubicBezTo>
                  <a:cubicBezTo>
                    <a:pt x="0" y="13"/>
                    <a:pt x="0" y="13"/>
                    <a:pt x="0" y="13"/>
                  </a:cubicBezTo>
                  <a:cubicBezTo>
                    <a:pt x="13" y="9"/>
                    <a:pt x="27" y="5"/>
                    <a:pt x="35" y="0"/>
                  </a:cubicBezTo>
                  <a:cubicBezTo>
                    <a:pt x="53" y="0"/>
                    <a:pt x="53" y="0"/>
                    <a:pt x="53" y="0"/>
                  </a:cubicBezTo>
                  <a:cubicBezTo>
                    <a:pt x="53" y="168"/>
                    <a:pt x="53" y="168"/>
                    <a:pt x="53" y="168"/>
                  </a:cubicBezTo>
                  <a:cubicBezTo>
                    <a:pt x="84" y="168"/>
                    <a:pt x="84" y="168"/>
                    <a:pt x="84" y="168"/>
                  </a:cubicBezTo>
                  <a:cubicBezTo>
                    <a:pt x="84" y="184"/>
                    <a:pt x="84" y="184"/>
                    <a:pt x="84" y="184"/>
                  </a:cubicBezTo>
                  <a:lnTo>
                    <a:pt x="4" y="184"/>
                  </a:lnTo>
                  <a:close/>
                </a:path>
              </a:pathLst>
            </a:custGeom>
            <a:solidFill>
              <a:schemeClr val="bg1"/>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5" name="Freeform 79"/>
            <p:cNvSpPr/>
            <p:nvPr/>
          </p:nvSpPr>
          <p:spPr bwMode="auto">
            <a:xfrm>
              <a:off x="6878655" y="2903167"/>
              <a:ext cx="273042" cy="426814"/>
            </a:xfrm>
            <a:custGeom>
              <a:avLst/>
              <a:gdLst>
                <a:gd name="T0" fmla="*/ 117 w 117"/>
                <a:gd name="T1" fmla="*/ 183 h 183"/>
                <a:gd name="T2" fmla="*/ 0 w 117"/>
                <a:gd name="T3" fmla="*/ 183 h 183"/>
                <a:gd name="T4" fmla="*/ 0 w 117"/>
                <a:gd name="T5" fmla="*/ 164 h 183"/>
                <a:gd name="T6" fmla="*/ 98 w 117"/>
                <a:gd name="T7" fmla="*/ 48 h 183"/>
                <a:gd name="T8" fmla="*/ 62 w 117"/>
                <a:gd name="T9" fmla="*/ 15 h 183"/>
                <a:gd name="T10" fmla="*/ 19 w 117"/>
                <a:gd name="T11" fmla="*/ 54 h 183"/>
                <a:gd name="T12" fmla="*/ 1 w 117"/>
                <a:gd name="T13" fmla="*/ 50 h 183"/>
                <a:gd name="T14" fmla="*/ 62 w 117"/>
                <a:gd name="T15" fmla="*/ 0 h 183"/>
                <a:gd name="T16" fmla="*/ 117 w 117"/>
                <a:gd name="T17" fmla="*/ 48 h 183"/>
                <a:gd name="T18" fmla="*/ 19 w 117"/>
                <a:gd name="T19" fmla="*/ 167 h 183"/>
                <a:gd name="T20" fmla="*/ 117 w 117"/>
                <a:gd name="T21" fmla="*/ 167 h 183"/>
                <a:gd name="T22" fmla="*/ 117 w 117"/>
                <a:gd name="T23" fmla="*/ 18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 h="183">
                  <a:moveTo>
                    <a:pt x="117" y="183"/>
                  </a:moveTo>
                  <a:cubicBezTo>
                    <a:pt x="0" y="183"/>
                    <a:pt x="0" y="183"/>
                    <a:pt x="0" y="183"/>
                  </a:cubicBezTo>
                  <a:cubicBezTo>
                    <a:pt x="0" y="164"/>
                    <a:pt x="0" y="164"/>
                    <a:pt x="0" y="164"/>
                  </a:cubicBezTo>
                  <a:cubicBezTo>
                    <a:pt x="31" y="100"/>
                    <a:pt x="98" y="97"/>
                    <a:pt x="98" y="48"/>
                  </a:cubicBezTo>
                  <a:cubicBezTo>
                    <a:pt x="98" y="27"/>
                    <a:pt x="85" y="15"/>
                    <a:pt x="62" y="15"/>
                  </a:cubicBezTo>
                  <a:cubicBezTo>
                    <a:pt x="36" y="15"/>
                    <a:pt x="22" y="36"/>
                    <a:pt x="19" y="54"/>
                  </a:cubicBezTo>
                  <a:cubicBezTo>
                    <a:pt x="1" y="50"/>
                    <a:pt x="1" y="50"/>
                    <a:pt x="1" y="50"/>
                  </a:cubicBezTo>
                  <a:cubicBezTo>
                    <a:pt x="7" y="25"/>
                    <a:pt x="22" y="0"/>
                    <a:pt x="62" y="0"/>
                  </a:cubicBezTo>
                  <a:cubicBezTo>
                    <a:pt x="92" y="0"/>
                    <a:pt x="117" y="17"/>
                    <a:pt x="117" y="48"/>
                  </a:cubicBezTo>
                  <a:cubicBezTo>
                    <a:pt x="117" y="103"/>
                    <a:pt x="38" y="118"/>
                    <a:pt x="19" y="167"/>
                  </a:cubicBezTo>
                  <a:cubicBezTo>
                    <a:pt x="117" y="167"/>
                    <a:pt x="117" y="167"/>
                    <a:pt x="117" y="167"/>
                  </a:cubicBezTo>
                  <a:lnTo>
                    <a:pt x="117" y="183"/>
                  </a:lnTo>
                  <a:close/>
                </a:path>
              </a:pathLst>
            </a:custGeom>
            <a:solidFill>
              <a:schemeClr val="bg1"/>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6" name="Freeform 80"/>
            <p:cNvSpPr/>
            <p:nvPr/>
          </p:nvSpPr>
          <p:spPr bwMode="auto">
            <a:xfrm>
              <a:off x="5029459" y="1938155"/>
              <a:ext cx="291771" cy="433714"/>
            </a:xfrm>
            <a:custGeom>
              <a:avLst/>
              <a:gdLst>
                <a:gd name="T0" fmla="*/ 14 w 125"/>
                <a:gd name="T1" fmla="*/ 140 h 186"/>
                <a:gd name="T2" fmla="*/ 64 w 125"/>
                <a:gd name="T3" fmla="*/ 170 h 186"/>
                <a:gd name="T4" fmla="*/ 106 w 125"/>
                <a:gd name="T5" fmla="*/ 135 h 186"/>
                <a:gd name="T6" fmla="*/ 55 w 125"/>
                <a:gd name="T7" fmla="*/ 94 h 186"/>
                <a:gd name="T8" fmla="*/ 38 w 125"/>
                <a:gd name="T9" fmla="*/ 94 h 186"/>
                <a:gd name="T10" fmla="*/ 38 w 125"/>
                <a:gd name="T11" fmla="*/ 79 h 186"/>
                <a:gd name="T12" fmla="*/ 48 w 125"/>
                <a:gd name="T13" fmla="*/ 79 h 186"/>
                <a:gd name="T14" fmla="*/ 100 w 125"/>
                <a:gd name="T15" fmla="*/ 45 h 186"/>
                <a:gd name="T16" fmla="*/ 67 w 125"/>
                <a:gd name="T17" fmla="*/ 15 h 186"/>
                <a:gd name="T18" fmla="*/ 23 w 125"/>
                <a:gd name="T19" fmla="*/ 40 h 186"/>
                <a:gd name="T20" fmla="*/ 9 w 125"/>
                <a:gd name="T21" fmla="*/ 30 h 186"/>
                <a:gd name="T22" fmla="*/ 67 w 125"/>
                <a:gd name="T23" fmla="*/ 0 h 186"/>
                <a:gd name="T24" fmla="*/ 119 w 125"/>
                <a:gd name="T25" fmla="*/ 45 h 186"/>
                <a:gd name="T26" fmla="*/ 91 w 125"/>
                <a:gd name="T27" fmla="*/ 85 h 186"/>
                <a:gd name="T28" fmla="*/ 125 w 125"/>
                <a:gd name="T29" fmla="*/ 133 h 186"/>
                <a:gd name="T30" fmla="*/ 64 w 125"/>
                <a:gd name="T31" fmla="*/ 186 h 186"/>
                <a:gd name="T32" fmla="*/ 0 w 125"/>
                <a:gd name="T33" fmla="*/ 150 h 186"/>
                <a:gd name="T34" fmla="*/ 14 w 125"/>
                <a:gd name="T35" fmla="*/ 14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5" h="186">
                  <a:moveTo>
                    <a:pt x="14" y="140"/>
                  </a:moveTo>
                  <a:cubicBezTo>
                    <a:pt x="28" y="159"/>
                    <a:pt x="45" y="170"/>
                    <a:pt x="64" y="170"/>
                  </a:cubicBezTo>
                  <a:cubicBezTo>
                    <a:pt x="90" y="170"/>
                    <a:pt x="106" y="157"/>
                    <a:pt x="106" y="135"/>
                  </a:cubicBezTo>
                  <a:cubicBezTo>
                    <a:pt x="106" y="110"/>
                    <a:pt x="91" y="94"/>
                    <a:pt x="55" y="94"/>
                  </a:cubicBezTo>
                  <a:cubicBezTo>
                    <a:pt x="38" y="94"/>
                    <a:pt x="38" y="94"/>
                    <a:pt x="38" y="94"/>
                  </a:cubicBezTo>
                  <a:cubicBezTo>
                    <a:pt x="38" y="79"/>
                    <a:pt x="38" y="79"/>
                    <a:pt x="38" y="79"/>
                  </a:cubicBezTo>
                  <a:cubicBezTo>
                    <a:pt x="48" y="79"/>
                    <a:pt x="48" y="79"/>
                    <a:pt x="48" y="79"/>
                  </a:cubicBezTo>
                  <a:cubicBezTo>
                    <a:pt x="84" y="79"/>
                    <a:pt x="100" y="67"/>
                    <a:pt x="100" y="45"/>
                  </a:cubicBezTo>
                  <a:cubicBezTo>
                    <a:pt x="100" y="27"/>
                    <a:pt x="84" y="15"/>
                    <a:pt x="67" y="15"/>
                  </a:cubicBezTo>
                  <a:cubicBezTo>
                    <a:pt x="45" y="15"/>
                    <a:pt x="35" y="25"/>
                    <a:pt x="23" y="40"/>
                  </a:cubicBezTo>
                  <a:cubicBezTo>
                    <a:pt x="9" y="30"/>
                    <a:pt x="9" y="30"/>
                    <a:pt x="9" y="30"/>
                  </a:cubicBezTo>
                  <a:cubicBezTo>
                    <a:pt x="21" y="13"/>
                    <a:pt x="38" y="0"/>
                    <a:pt x="67" y="0"/>
                  </a:cubicBezTo>
                  <a:cubicBezTo>
                    <a:pt x="99" y="0"/>
                    <a:pt x="119" y="16"/>
                    <a:pt x="119" y="45"/>
                  </a:cubicBezTo>
                  <a:cubicBezTo>
                    <a:pt x="119" y="67"/>
                    <a:pt x="105" y="79"/>
                    <a:pt x="91" y="85"/>
                  </a:cubicBezTo>
                  <a:cubicBezTo>
                    <a:pt x="119" y="96"/>
                    <a:pt x="125" y="116"/>
                    <a:pt x="125" y="133"/>
                  </a:cubicBezTo>
                  <a:cubicBezTo>
                    <a:pt x="125" y="164"/>
                    <a:pt x="102" y="186"/>
                    <a:pt x="64" y="186"/>
                  </a:cubicBezTo>
                  <a:cubicBezTo>
                    <a:pt x="29" y="186"/>
                    <a:pt x="8" y="164"/>
                    <a:pt x="0" y="150"/>
                  </a:cubicBezTo>
                  <a:lnTo>
                    <a:pt x="14" y="140"/>
                  </a:lnTo>
                  <a:close/>
                </a:path>
              </a:pathLst>
            </a:custGeom>
            <a:solidFill>
              <a:schemeClr val="bg1"/>
            </a:solidFill>
            <a:ln>
              <a:noFill/>
            </a:ln>
          </p:spPr>
          <p:txBody>
            <a:bodyPr vert="horz" wrap="square" lIns="96430" tIns="48216" rIns="96430" bIns="48216" numCol="1" anchor="t" anchorCtr="0" compatLnSpc="1"/>
            <a:lstStyle/>
            <a:p>
              <a:pPr algn="just">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4" name="Group 4"/>
          <p:cNvGrpSpPr/>
          <p:nvPr/>
        </p:nvGrpSpPr>
        <p:grpSpPr>
          <a:xfrm>
            <a:off x="7523830" y="3456967"/>
            <a:ext cx="3198741" cy="833320"/>
            <a:chOff x="7665253" y="2591639"/>
            <a:chExt cx="3033214" cy="790196"/>
          </a:xfrm>
        </p:grpSpPr>
        <p:sp>
          <p:nvSpPr>
            <p:cNvPr id="20" name="TextBox 82"/>
            <p:cNvSpPr txBox="1"/>
            <p:nvPr/>
          </p:nvSpPr>
          <p:spPr>
            <a:xfrm>
              <a:off x="7665253" y="2591639"/>
              <a:ext cx="1537076" cy="344018"/>
            </a:xfrm>
            <a:prstGeom prst="rect">
              <a:avLst/>
            </a:prstGeom>
            <a:noFill/>
          </p:spPr>
          <p:txBody>
            <a:bodyPr wrap="none" rtlCol="0">
              <a:spAutoFit/>
            </a:bodyPr>
            <a:lstStyle/>
            <a:p>
              <a:pP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1" name="Rectangle 83"/>
            <p:cNvSpPr/>
            <p:nvPr/>
          </p:nvSpPr>
          <p:spPr>
            <a:xfrm>
              <a:off x="7665253" y="2821484"/>
              <a:ext cx="3033214" cy="560351"/>
            </a:xfrm>
            <a:prstGeom prst="rect">
              <a:avLst/>
            </a:prstGeom>
          </p:spPr>
          <p:txBody>
            <a:bodyPr wrap="square">
              <a:spAutoFit/>
            </a:bodyPr>
            <a:lstStyle/>
            <a:p>
              <a:pP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点击添加相关标题文字，修改文字内容，也可以直接复制你的内容到此。，点击添加相关标题文字，修改文字内容，也可以直接复制你的内容到此。</a:t>
              </a:r>
              <a:endParaRPr lang="en-GB" altLang="zh-CN"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5" name="Group 17"/>
          <p:cNvGrpSpPr/>
          <p:nvPr/>
        </p:nvGrpSpPr>
        <p:grpSpPr>
          <a:xfrm>
            <a:off x="1627857" y="2590645"/>
            <a:ext cx="3198741" cy="828291"/>
            <a:chOff x="1358936" y="1745737"/>
            <a:chExt cx="3033214" cy="785426"/>
          </a:xfrm>
        </p:grpSpPr>
        <p:sp>
          <p:nvSpPr>
            <p:cNvPr id="18" name="TextBox 84"/>
            <p:cNvSpPr txBox="1"/>
            <p:nvPr/>
          </p:nvSpPr>
          <p:spPr>
            <a:xfrm>
              <a:off x="2825547" y="1745737"/>
              <a:ext cx="1537076" cy="344017"/>
            </a:xfrm>
            <a:prstGeom prst="rect">
              <a:avLst/>
            </a:prstGeom>
            <a:noFill/>
          </p:spPr>
          <p:txBody>
            <a:bodyPr wrap="none" rtlCol="0">
              <a:spAutoFit/>
            </a:bodyPr>
            <a:lstStyle/>
            <a:p>
              <a:pPr algn="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9" name="Rectangle 85"/>
            <p:cNvSpPr/>
            <p:nvPr/>
          </p:nvSpPr>
          <p:spPr>
            <a:xfrm>
              <a:off x="1358936" y="1970814"/>
              <a:ext cx="3033214" cy="560349"/>
            </a:xfrm>
            <a:prstGeom prst="rect">
              <a:avLst/>
            </a:prstGeom>
          </p:spPr>
          <p:txBody>
            <a:bodyPr wrap="square">
              <a:spAutoFit/>
            </a:bodyPr>
            <a:lstStyle/>
            <a:p>
              <a:pPr algn="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点击添加相关标题文字，修改文字内容，也可以直接复制你的内容到此。，点击添加相关标题文字，修改文字内容，也可以直接复制你的内容到此。</a:t>
              </a:r>
              <a:endParaRPr lang="en-GB"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6" name="Group 18"/>
          <p:cNvGrpSpPr/>
          <p:nvPr/>
        </p:nvGrpSpPr>
        <p:grpSpPr>
          <a:xfrm>
            <a:off x="1627857" y="3966557"/>
            <a:ext cx="3198741" cy="825049"/>
            <a:chOff x="1358936" y="3460009"/>
            <a:chExt cx="3033214" cy="782353"/>
          </a:xfrm>
        </p:grpSpPr>
        <p:sp>
          <p:nvSpPr>
            <p:cNvPr id="16" name="TextBox 86"/>
            <p:cNvSpPr txBox="1"/>
            <p:nvPr/>
          </p:nvSpPr>
          <p:spPr>
            <a:xfrm>
              <a:off x="2825547" y="3460009"/>
              <a:ext cx="1537076" cy="344018"/>
            </a:xfrm>
            <a:prstGeom prst="rect">
              <a:avLst/>
            </a:prstGeom>
            <a:noFill/>
          </p:spPr>
          <p:txBody>
            <a:bodyPr wrap="none" rtlCol="0">
              <a:spAutoFit/>
            </a:bodyPr>
            <a:lstStyle/>
            <a:p>
              <a:pPr algn="r">
                <a:lnSpc>
                  <a:spcPct val="120000"/>
                </a:lnSpc>
              </a:pPr>
              <a:r>
                <a:rPr lang="zh-CN" altLang="en-US" sz="16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lang="en-GB" sz="1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7" name="Rectangle 87"/>
            <p:cNvSpPr/>
            <p:nvPr/>
          </p:nvSpPr>
          <p:spPr>
            <a:xfrm>
              <a:off x="1358936" y="3682011"/>
              <a:ext cx="3033214" cy="560351"/>
            </a:xfrm>
            <a:prstGeom prst="rect">
              <a:avLst/>
            </a:prstGeom>
          </p:spPr>
          <p:txBody>
            <a:bodyPr wrap="square">
              <a:spAutoFit/>
            </a:bodyPr>
            <a:lstStyle/>
            <a:p>
              <a:pPr algn="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点击添加相关标题文字，修改文字内容，也可以直接复制你的内容到此。，点击添加相关标题文字，修改文字内容，也可以直接复制你的内容到此。</a:t>
              </a:r>
              <a:endParaRPr lang="en-GB" altLang="zh-CN"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7" name="Group 19"/>
          <p:cNvGrpSpPr/>
          <p:nvPr/>
        </p:nvGrpSpPr>
        <p:grpSpPr>
          <a:xfrm>
            <a:off x="1044823" y="5339222"/>
            <a:ext cx="4105471" cy="1297103"/>
            <a:chOff x="873251" y="5128108"/>
            <a:chExt cx="3893022" cy="1229981"/>
          </a:xfrm>
          <a:solidFill>
            <a:srgbClr val="F2C74E"/>
          </a:solidFill>
        </p:grpSpPr>
        <p:sp>
          <p:nvSpPr>
            <p:cNvPr id="14" name="Rectangle 88"/>
            <p:cNvSpPr/>
            <p:nvPr/>
          </p:nvSpPr>
          <p:spPr>
            <a:xfrm>
              <a:off x="873251" y="5128108"/>
              <a:ext cx="3893022" cy="12299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endParaRPr lang="en-GB"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5" name="Rectangle 89"/>
            <p:cNvSpPr/>
            <p:nvPr/>
          </p:nvSpPr>
          <p:spPr>
            <a:xfrm>
              <a:off x="1083372" y="5440700"/>
              <a:ext cx="3478696" cy="560352"/>
            </a:xfrm>
            <a:prstGeom prst="rect">
              <a:avLst/>
            </a:prstGeom>
            <a:grpFill/>
          </p:spPr>
          <p:txBody>
            <a:bodyPr wrap="square">
              <a:spAutoFit/>
            </a:bodyPr>
            <a:lstStyle/>
            <a:p>
              <a:pPr algn="r">
                <a:lnSpc>
                  <a:spcPct val="120000"/>
                </a:lnSpc>
              </a:pPr>
              <a:r>
                <a:rPr lang="zh-CN" altLang="en-US" sz="9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点击添加相关标题文字，修改文字内容，也可以直接复制你的内容到此。，点击添加相关标题文字，修改文字内容，也可以直接复制你的内容到此。</a:t>
              </a:r>
              <a:endParaRPr lang="en-GB" altLang="zh-CN"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8" name="Freeform 92"/>
          <p:cNvSpPr>
            <a:spLocks noEditPoints="1"/>
          </p:cNvSpPr>
          <p:nvPr/>
        </p:nvSpPr>
        <p:spPr bwMode="auto">
          <a:xfrm>
            <a:off x="10043739" y="4918720"/>
            <a:ext cx="416574" cy="438711"/>
          </a:xfrm>
          <a:custGeom>
            <a:avLst/>
            <a:gdLst>
              <a:gd name="T0" fmla="*/ 20 w 96"/>
              <a:gd name="T1" fmla="*/ 86 h 101"/>
              <a:gd name="T2" fmla="*/ 7 w 96"/>
              <a:gd name="T3" fmla="*/ 58 h 101"/>
              <a:gd name="T4" fmla="*/ 18 w 96"/>
              <a:gd name="T5" fmla="*/ 29 h 101"/>
              <a:gd name="T6" fmla="*/ 42 w 96"/>
              <a:gd name="T7" fmla="*/ 17 h 101"/>
              <a:gd name="T8" fmla="*/ 41 w 96"/>
              <a:gd name="T9" fmla="*/ 9 h 101"/>
              <a:gd name="T10" fmla="*/ 36 w 96"/>
              <a:gd name="T11" fmla="*/ 10 h 101"/>
              <a:gd name="T12" fmla="*/ 35 w 96"/>
              <a:gd name="T13" fmla="*/ 5 h 101"/>
              <a:gd name="T14" fmla="*/ 48 w 96"/>
              <a:gd name="T15" fmla="*/ 3 h 101"/>
              <a:gd name="T16" fmla="*/ 49 w 96"/>
              <a:gd name="T17" fmla="*/ 8 h 101"/>
              <a:gd name="T18" fmla="*/ 44 w 96"/>
              <a:gd name="T19" fmla="*/ 9 h 101"/>
              <a:gd name="T20" fmla="*/ 46 w 96"/>
              <a:gd name="T21" fmla="*/ 16 h 101"/>
              <a:gd name="T22" fmla="*/ 74 w 96"/>
              <a:gd name="T23" fmla="*/ 27 h 101"/>
              <a:gd name="T24" fmla="*/ 87 w 96"/>
              <a:gd name="T25" fmla="*/ 54 h 101"/>
              <a:gd name="T26" fmla="*/ 77 w 96"/>
              <a:gd name="T27" fmla="*/ 83 h 101"/>
              <a:gd name="T28" fmla="*/ 75 w 96"/>
              <a:gd name="T29" fmla="*/ 85 h 101"/>
              <a:gd name="T30" fmla="*/ 79 w 96"/>
              <a:gd name="T31" fmla="*/ 101 h 101"/>
              <a:gd name="T32" fmla="*/ 74 w 96"/>
              <a:gd name="T33" fmla="*/ 101 h 101"/>
              <a:gd name="T34" fmla="*/ 63 w 96"/>
              <a:gd name="T35" fmla="*/ 93 h 101"/>
              <a:gd name="T36" fmla="*/ 49 w 96"/>
              <a:gd name="T37" fmla="*/ 96 h 101"/>
              <a:gd name="T38" fmla="*/ 32 w 96"/>
              <a:gd name="T39" fmla="*/ 93 h 101"/>
              <a:gd name="T40" fmla="*/ 22 w 96"/>
              <a:gd name="T41" fmla="*/ 101 h 101"/>
              <a:gd name="T42" fmla="*/ 17 w 96"/>
              <a:gd name="T43" fmla="*/ 101 h 101"/>
              <a:gd name="T44" fmla="*/ 21 w 96"/>
              <a:gd name="T45" fmla="*/ 86 h 101"/>
              <a:gd name="T46" fmla="*/ 20 w 96"/>
              <a:gd name="T47" fmla="*/ 86 h 101"/>
              <a:gd name="T48" fmla="*/ 82 w 96"/>
              <a:gd name="T49" fmla="*/ 6 h 101"/>
              <a:gd name="T50" fmla="*/ 60 w 96"/>
              <a:gd name="T51" fmla="*/ 11 h 101"/>
              <a:gd name="T52" fmla="*/ 92 w 96"/>
              <a:gd name="T53" fmla="*/ 31 h 101"/>
              <a:gd name="T54" fmla="*/ 88 w 96"/>
              <a:gd name="T55" fmla="*/ 9 h 101"/>
              <a:gd name="T56" fmla="*/ 92 w 96"/>
              <a:gd name="T57" fmla="*/ 3 h 101"/>
              <a:gd name="T58" fmla="*/ 86 w 96"/>
              <a:gd name="T59" fmla="*/ 0 h 101"/>
              <a:gd name="T60" fmla="*/ 82 w 96"/>
              <a:gd name="T61" fmla="*/ 6 h 101"/>
              <a:gd name="T62" fmla="*/ 14 w 96"/>
              <a:gd name="T63" fmla="*/ 6 h 101"/>
              <a:gd name="T64" fmla="*/ 10 w 96"/>
              <a:gd name="T65" fmla="*/ 0 h 101"/>
              <a:gd name="T66" fmla="*/ 4 w 96"/>
              <a:gd name="T67" fmla="*/ 3 h 101"/>
              <a:gd name="T68" fmla="*/ 8 w 96"/>
              <a:gd name="T69" fmla="*/ 9 h 101"/>
              <a:gd name="T70" fmla="*/ 4 w 96"/>
              <a:gd name="T71" fmla="*/ 31 h 101"/>
              <a:gd name="T72" fmla="*/ 36 w 96"/>
              <a:gd name="T73" fmla="*/ 11 h 101"/>
              <a:gd name="T74" fmla="*/ 14 w 96"/>
              <a:gd name="T75" fmla="*/ 6 h 101"/>
              <a:gd name="T76" fmla="*/ 43 w 96"/>
              <a:gd name="T77" fmla="*/ 54 h 101"/>
              <a:gd name="T78" fmla="*/ 42 w 96"/>
              <a:gd name="T79" fmla="*/ 56 h 101"/>
              <a:gd name="T80" fmla="*/ 22 w 96"/>
              <a:gd name="T81" fmla="*/ 61 h 101"/>
              <a:gd name="T82" fmla="*/ 22 w 96"/>
              <a:gd name="T83" fmla="*/ 64 h 101"/>
              <a:gd name="T84" fmla="*/ 43 w 96"/>
              <a:gd name="T85" fmla="*/ 59 h 101"/>
              <a:gd name="T86" fmla="*/ 46 w 96"/>
              <a:gd name="T87" fmla="*/ 61 h 101"/>
              <a:gd name="T88" fmla="*/ 54 w 96"/>
              <a:gd name="T89" fmla="*/ 58 h 101"/>
              <a:gd name="T90" fmla="*/ 50 w 96"/>
              <a:gd name="T91" fmla="*/ 50 h 101"/>
              <a:gd name="T92" fmla="*/ 49 w 96"/>
              <a:gd name="T93" fmla="*/ 50 h 101"/>
              <a:gd name="T94" fmla="*/ 41 w 96"/>
              <a:gd name="T95" fmla="*/ 37 h 101"/>
              <a:gd name="T96" fmla="*/ 38 w 96"/>
              <a:gd name="T97" fmla="*/ 39 h 101"/>
              <a:gd name="T98" fmla="*/ 44 w 96"/>
              <a:gd name="T99" fmla="*/ 52 h 101"/>
              <a:gd name="T100" fmla="*/ 43 w 96"/>
              <a:gd name="T101" fmla="*/ 54 h 101"/>
              <a:gd name="T102" fmla="*/ 18 w 96"/>
              <a:gd name="T103" fmla="*/ 58 h 101"/>
              <a:gd name="T104" fmla="*/ 28 w 96"/>
              <a:gd name="T105" fmla="*/ 78 h 101"/>
              <a:gd name="T106" fmla="*/ 49 w 96"/>
              <a:gd name="T107" fmla="*/ 85 h 101"/>
              <a:gd name="T108" fmla="*/ 69 w 96"/>
              <a:gd name="T109" fmla="*/ 76 h 101"/>
              <a:gd name="T110" fmla="*/ 76 w 96"/>
              <a:gd name="T111" fmla="*/ 55 h 101"/>
              <a:gd name="T112" fmla="*/ 67 w 96"/>
              <a:gd name="T113" fmla="*/ 35 h 101"/>
              <a:gd name="T114" fmla="*/ 46 w 96"/>
              <a:gd name="T115" fmla="*/ 27 h 101"/>
              <a:gd name="T116" fmla="*/ 26 w 96"/>
              <a:gd name="T117" fmla="*/ 37 h 101"/>
              <a:gd name="T118" fmla="*/ 18 w 96"/>
              <a:gd name="T119" fmla="*/ 5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6" h="101">
                <a:moveTo>
                  <a:pt x="20" y="86"/>
                </a:moveTo>
                <a:cubicBezTo>
                  <a:pt x="12" y="78"/>
                  <a:pt x="8" y="68"/>
                  <a:pt x="7" y="58"/>
                </a:cubicBezTo>
                <a:cubicBezTo>
                  <a:pt x="7" y="48"/>
                  <a:pt x="10" y="38"/>
                  <a:pt x="18" y="29"/>
                </a:cubicBezTo>
                <a:cubicBezTo>
                  <a:pt x="24" y="22"/>
                  <a:pt x="33" y="18"/>
                  <a:pt x="42" y="17"/>
                </a:cubicBezTo>
                <a:cubicBezTo>
                  <a:pt x="41" y="9"/>
                  <a:pt x="41" y="9"/>
                  <a:pt x="41" y="9"/>
                </a:cubicBezTo>
                <a:cubicBezTo>
                  <a:pt x="36" y="10"/>
                  <a:pt x="36" y="10"/>
                  <a:pt x="36" y="10"/>
                </a:cubicBezTo>
                <a:cubicBezTo>
                  <a:pt x="35" y="5"/>
                  <a:pt x="35" y="5"/>
                  <a:pt x="35" y="5"/>
                </a:cubicBezTo>
                <a:cubicBezTo>
                  <a:pt x="48" y="3"/>
                  <a:pt x="48" y="3"/>
                  <a:pt x="48" y="3"/>
                </a:cubicBezTo>
                <a:cubicBezTo>
                  <a:pt x="49" y="8"/>
                  <a:pt x="49" y="8"/>
                  <a:pt x="49" y="8"/>
                </a:cubicBezTo>
                <a:cubicBezTo>
                  <a:pt x="44" y="9"/>
                  <a:pt x="44" y="9"/>
                  <a:pt x="44" y="9"/>
                </a:cubicBezTo>
                <a:cubicBezTo>
                  <a:pt x="46" y="16"/>
                  <a:pt x="46" y="16"/>
                  <a:pt x="46" y="16"/>
                </a:cubicBezTo>
                <a:cubicBezTo>
                  <a:pt x="56" y="16"/>
                  <a:pt x="66" y="19"/>
                  <a:pt x="74" y="27"/>
                </a:cubicBezTo>
                <a:cubicBezTo>
                  <a:pt x="82" y="34"/>
                  <a:pt x="87" y="44"/>
                  <a:pt x="87" y="54"/>
                </a:cubicBezTo>
                <a:cubicBezTo>
                  <a:pt x="88" y="65"/>
                  <a:pt x="84" y="75"/>
                  <a:pt x="77" y="83"/>
                </a:cubicBezTo>
                <a:cubicBezTo>
                  <a:pt x="76" y="84"/>
                  <a:pt x="76" y="84"/>
                  <a:pt x="75" y="85"/>
                </a:cubicBezTo>
                <a:cubicBezTo>
                  <a:pt x="79" y="101"/>
                  <a:pt x="79" y="101"/>
                  <a:pt x="79" y="101"/>
                </a:cubicBezTo>
                <a:cubicBezTo>
                  <a:pt x="74" y="101"/>
                  <a:pt x="74" y="101"/>
                  <a:pt x="74" y="101"/>
                </a:cubicBezTo>
                <a:cubicBezTo>
                  <a:pt x="63" y="93"/>
                  <a:pt x="63" y="93"/>
                  <a:pt x="63" y="93"/>
                </a:cubicBezTo>
                <a:cubicBezTo>
                  <a:pt x="59" y="95"/>
                  <a:pt x="54" y="96"/>
                  <a:pt x="49" y="96"/>
                </a:cubicBezTo>
                <a:cubicBezTo>
                  <a:pt x="44" y="96"/>
                  <a:pt x="38" y="95"/>
                  <a:pt x="32" y="93"/>
                </a:cubicBezTo>
                <a:cubicBezTo>
                  <a:pt x="22" y="101"/>
                  <a:pt x="22" y="101"/>
                  <a:pt x="22" y="101"/>
                </a:cubicBezTo>
                <a:cubicBezTo>
                  <a:pt x="17" y="101"/>
                  <a:pt x="17" y="101"/>
                  <a:pt x="17" y="101"/>
                </a:cubicBezTo>
                <a:cubicBezTo>
                  <a:pt x="21" y="86"/>
                  <a:pt x="21" y="86"/>
                  <a:pt x="21" y="86"/>
                </a:cubicBezTo>
                <a:cubicBezTo>
                  <a:pt x="20" y="86"/>
                  <a:pt x="20" y="86"/>
                  <a:pt x="20" y="86"/>
                </a:cubicBezTo>
                <a:close/>
                <a:moveTo>
                  <a:pt x="82" y="6"/>
                </a:moveTo>
                <a:cubicBezTo>
                  <a:pt x="74" y="3"/>
                  <a:pt x="66" y="5"/>
                  <a:pt x="60" y="11"/>
                </a:cubicBezTo>
                <a:cubicBezTo>
                  <a:pt x="92" y="31"/>
                  <a:pt x="92" y="31"/>
                  <a:pt x="92" y="31"/>
                </a:cubicBezTo>
                <a:cubicBezTo>
                  <a:pt x="96" y="24"/>
                  <a:pt x="94" y="15"/>
                  <a:pt x="88" y="9"/>
                </a:cubicBezTo>
                <a:cubicBezTo>
                  <a:pt x="92" y="3"/>
                  <a:pt x="92" y="3"/>
                  <a:pt x="92" y="3"/>
                </a:cubicBezTo>
                <a:cubicBezTo>
                  <a:pt x="86" y="0"/>
                  <a:pt x="86" y="0"/>
                  <a:pt x="86" y="0"/>
                </a:cubicBezTo>
                <a:cubicBezTo>
                  <a:pt x="82" y="6"/>
                  <a:pt x="82" y="6"/>
                  <a:pt x="82" y="6"/>
                </a:cubicBezTo>
                <a:close/>
                <a:moveTo>
                  <a:pt x="14" y="6"/>
                </a:moveTo>
                <a:cubicBezTo>
                  <a:pt x="10" y="0"/>
                  <a:pt x="10" y="0"/>
                  <a:pt x="10" y="0"/>
                </a:cubicBezTo>
                <a:cubicBezTo>
                  <a:pt x="4" y="3"/>
                  <a:pt x="4" y="3"/>
                  <a:pt x="4" y="3"/>
                </a:cubicBezTo>
                <a:cubicBezTo>
                  <a:pt x="8" y="9"/>
                  <a:pt x="8" y="9"/>
                  <a:pt x="8" y="9"/>
                </a:cubicBezTo>
                <a:cubicBezTo>
                  <a:pt x="2" y="15"/>
                  <a:pt x="0" y="24"/>
                  <a:pt x="4" y="31"/>
                </a:cubicBezTo>
                <a:cubicBezTo>
                  <a:pt x="36" y="11"/>
                  <a:pt x="36" y="11"/>
                  <a:pt x="36" y="11"/>
                </a:cubicBezTo>
                <a:cubicBezTo>
                  <a:pt x="30" y="5"/>
                  <a:pt x="21" y="3"/>
                  <a:pt x="14" y="6"/>
                </a:cubicBezTo>
                <a:close/>
                <a:moveTo>
                  <a:pt x="43" y="54"/>
                </a:moveTo>
                <a:cubicBezTo>
                  <a:pt x="42" y="55"/>
                  <a:pt x="42" y="55"/>
                  <a:pt x="42" y="56"/>
                </a:cubicBezTo>
                <a:cubicBezTo>
                  <a:pt x="35" y="57"/>
                  <a:pt x="28" y="58"/>
                  <a:pt x="22" y="61"/>
                </a:cubicBezTo>
                <a:cubicBezTo>
                  <a:pt x="22" y="62"/>
                  <a:pt x="22" y="63"/>
                  <a:pt x="22" y="64"/>
                </a:cubicBezTo>
                <a:cubicBezTo>
                  <a:pt x="29" y="63"/>
                  <a:pt x="37" y="62"/>
                  <a:pt x="43" y="59"/>
                </a:cubicBezTo>
                <a:cubicBezTo>
                  <a:pt x="44" y="60"/>
                  <a:pt x="45" y="61"/>
                  <a:pt x="46" y="61"/>
                </a:cubicBezTo>
                <a:cubicBezTo>
                  <a:pt x="49" y="62"/>
                  <a:pt x="53" y="61"/>
                  <a:pt x="54" y="58"/>
                </a:cubicBezTo>
                <a:cubicBezTo>
                  <a:pt x="55" y="55"/>
                  <a:pt x="53" y="51"/>
                  <a:pt x="50" y="50"/>
                </a:cubicBezTo>
                <a:cubicBezTo>
                  <a:pt x="50" y="50"/>
                  <a:pt x="49" y="50"/>
                  <a:pt x="49" y="50"/>
                </a:cubicBezTo>
                <a:cubicBezTo>
                  <a:pt x="47" y="46"/>
                  <a:pt x="44" y="41"/>
                  <a:pt x="41" y="37"/>
                </a:cubicBezTo>
                <a:cubicBezTo>
                  <a:pt x="40" y="38"/>
                  <a:pt x="39" y="39"/>
                  <a:pt x="38" y="39"/>
                </a:cubicBezTo>
                <a:cubicBezTo>
                  <a:pt x="39" y="44"/>
                  <a:pt x="41" y="48"/>
                  <a:pt x="44" y="52"/>
                </a:cubicBezTo>
                <a:cubicBezTo>
                  <a:pt x="43" y="52"/>
                  <a:pt x="43" y="53"/>
                  <a:pt x="43" y="54"/>
                </a:cubicBezTo>
                <a:close/>
                <a:moveTo>
                  <a:pt x="18" y="58"/>
                </a:moveTo>
                <a:cubicBezTo>
                  <a:pt x="19" y="65"/>
                  <a:pt x="22" y="72"/>
                  <a:pt x="28" y="78"/>
                </a:cubicBezTo>
                <a:cubicBezTo>
                  <a:pt x="34" y="83"/>
                  <a:pt x="41" y="86"/>
                  <a:pt x="49" y="85"/>
                </a:cubicBezTo>
                <a:cubicBezTo>
                  <a:pt x="56" y="85"/>
                  <a:pt x="63" y="82"/>
                  <a:pt x="69" y="76"/>
                </a:cubicBezTo>
                <a:cubicBezTo>
                  <a:pt x="74" y="70"/>
                  <a:pt x="77" y="62"/>
                  <a:pt x="76" y="55"/>
                </a:cubicBezTo>
                <a:cubicBezTo>
                  <a:pt x="76" y="47"/>
                  <a:pt x="73" y="40"/>
                  <a:pt x="67" y="35"/>
                </a:cubicBezTo>
                <a:cubicBezTo>
                  <a:pt x="61" y="29"/>
                  <a:pt x="53" y="27"/>
                  <a:pt x="46" y="27"/>
                </a:cubicBezTo>
                <a:cubicBezTo>
                  <a:pt x="38" y="28"/>
                  <a:pt x="31" y="31"/>
                  <a:pt x="26" y="37"/>
                </a:cubicBezTo>
                <a:cubicBezTo>
                  <a:pt x="20" y="43"/>
                  <a:pt x="18" y="50"/>
                  <a:pt x="18" y="58"/>
                </a:cubicBezTo>
                <a:close/>
              </a:path>
            </a:pathLst>
          </a:custGeom>
          <a:solidFill>
            <a:schemeClr val="accent3"/>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 name="Freeform 93"/>
          <p:cNvSpPr>
            <a:spLocks noEditPoints="1"/>
          </p:cNvSpPr>
          <p:nvPr/>
        </p:nvSpPr>
        <p:spPr bwMode="auto">
          <a:xfrm>
            <a:off x="7845964" y="4918719"/>
            <a:ext cx="396449" cy="404500"/>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rgbClr val="F2C74E"/>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 name="Freeform 94"/>
          <p:cNvSpPr>
            <a:spLocks noEditPoints="1"/>
          </p:cNvSpPr>
          <p:nvPr/>
        </p:nvSpPr>
        <p:spPr bwMode="auto">
          <a:xfrm>
            <a:off x="8987258" y="4855937"/>
            <a:ext cx="401292" cy="467282"/>
          </a:xfrm>
          <a:custGeom>
            <a:avLst/>
            <a:gdLst>
              <a:gd name="T0" fmla="*/ 233 w 233"/>
              <a:gd name="T1" fmla="*/ 118 h 271"/>
              <a:gd name="T2" fmla="*/ 205 w 233"/>
              <a:gd name="T3" fmla="*/ 262 h 271"/>
              <a:gd name="T4" fmla="*/ 200 w 233"/>
              <a:gd name="T5" fmla="*/ 271 h 271"/>
              <a:gd name="T6" fmla="*/ 175 w 233"/>
              <a:gd name="T7" fmla="*/ 262 h 271"/>
              <a:gd name="T8" fmla="*/ 57 w 233"/>
              <a:gd name="T9" fmla="*/ 271 h 271"/>
              <a:gd name="T10" fmla="*/ 32 w 233"/>
              <a:gd name="T11" fmla="*/ 262 h 271"/>
              <a:gd name="T12" fmla="*/ 0 w 233"/>
              <a:gd name="T13" fmla="*/ 234 h 271"/>
              <a:gd name="T14" fmla="*/ 28 w 233"/>
              <a:gd name="T15" fmla="*/ 90 h 271"/>
              <a:gd name="T16" fmla="*/ 56 w 233"/>
              <a:gd name="T17" fmla="*/ 20 h 271"/>
              <a:gd name="T18" fmla="*/ 122 w 233"/>
              <a:gd name="T19" fmla="*/ 0 h 271"/>
              <a:gd name="T20" fmla="*/ 103 w 233"/>
              <a:gd name="T21" fmla="*/ 65 h 271"/>
              <a:gd name="T22" fmla="*/ 61 w 233"/>
              <a:gd name="T23" fmla="*/ 84 h 271"/>
              <a:gd name="T24" fmla="*/ 43 w 233"/>
              <a:gd name="T25" fmla="*/ 31 h 271"/>
              <a:gd name="T26" fmla="*/ 80 w 233"/>
              <a:gd name="T27" fmla="*/ 137 h 271"/>
              <a:gd name="T28" fmla="*/ 55 w 233"/>
              <a:gd name="T29" fmla="*/ 181 h 271"/>
              <a:gd name="T30" fmla="*/ 80 w 233"/>
              <a:gd name="T31" fmla="*/ 137 h 271"/>
              <a:gd name="T32" fmla="*/ 180 w 233"/>
              <a:gd name="T33" fmla="*/ 126 h 271"/>
              <a:gd name="T34" fmla="*/ 214 w 233"/>
              <a:gd name="T35" fmla="*/ 119 h 271"/>
              <a:gd name="T36" fmla="*/ 196 w 233"/>
              <a:gd name="T37" fmla="*/ 205 h 271"/>
              <a:gd name="T38" fmla="*/ 196 w 233"/>
              <a:gd name="T39" fmla="*/ 225 h 271"/>
              <a:gd name="T40" fmla="*/ 196 w 233"/>
              <a:gd name="T41" fmla="*/ 205 h 271"/>
              <a:gd name="T42" fmla="*/ 187 w 233"/>
              <a:gd name="T43" fmla="*/ 185 h 271"/>
              <a:gd name="T44" fmla="*/ 206 w 233"/>
              <a:gd name="T45" fmla="*/ 185 h 271"/>
              <a:gd name="T46" fmla="*/ 180 w 233"/>
              <a:gd name="T47" fmla="*/ 151 h 271"/>
              <a:gd name="T48" fmla="*/ 214 w 233"/>
              <a:gd name="T49" fmla="*/ 158 h 271"/>
              <a:gd name="T50" fmla="*/ 180 w 233"/>
              <a:gd name="T51" fmla="*/ 151 h 271"/>
              <a:gd name="T52" fmla="*/ 180 w 233"/>
              <a:gd name="T53" fmla="*/ 147 h 271"/>
              <a:gd name="T54" fmla="*/ 214 w 233"/>
              <a:gd name="T55" fmla="*/ 141 h 271"/>
              <a:gd name="T56" fmla="*/ 180 w 233"/>
              <a:gd name="T57" fmla="*/ 130 h 271"/>
              <a:gd name="T58" fmla="*/ 214 w 233"/>
              <a:gd name="T59" fmla="*/ 136 h 271"/>
              <a:gd name="T60" fmla="*/ 180 w 233"/>
              <a:gd name="T61" fmla="*/ 130 h 271"/>
              <a:gd name="T62" fmla="*/ 34 w 233"/>
              <a:gd name="T63" fmla="*/ 159 h 271"/>
              <a:gd name="T64" fmla="*/ 71 w 233"/>
              <a:gd name="T65" fmla="*/ 226 h 271"/>
              <a:gd name="T66" fmla="*/ 170 w 233"/>
              <a:gd name="T67" fmla="*/ 189 h 271"/>
              <a:gd name="T68" fmla="*/ 133 w 233"/>
              <a:gd name="T69" fmla="*/ 12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3" h="271">
                <a:moveTo>
                  <a:pt x="205" y="90"/>
                </a:moveTo>
                <a:cubicBezTo>
                  <a:pt x="221" y="90"/>
                  <a:pt x="233" y="103"/>
                  <a:pt x="233" y="118"/>
                </a:cubicBezTo>
                <a:cubicBezTo>
                  <a:pt x="233" y="234"/>
                  <a:pt x="233" y="234"/>
                  <a:pt x="233" y="234"/>
                </a:cubicBezTo>
                <a:cubicBezTo>
                  <a:pt x="233" y="250"/>
                  <a:pt x="221" y="262"/>
                  <a:pt x="205" y="262"/>
                </a:cubicBezTo>
                <a:cubicBezTo>
                  <a:pt x="200" y="262"/>
                  <a:pt x="200" y="262"/>
                  <a:pt x="200" y="262"/>
                </a:cubicBezTo>
                <a:cubicBezTo>
                  <a:pt x="200" y="271"/>
                  <a:pt x="200" y="271"/>
                  <a:pt x="200" y="271"/>
                </a:cubicBezTo>
                <a:cubicBezTo>
                  <a:pt x="175" y="271"/>
                  <a:pt x="175" y="271"/>
                  <a:pt x="175" y="271"/>
                </a:cubicBezTo>
                <a:cubicBezTo>
                  <a:pt x="175" y="262"/>
                  <a:pt x="175" y="262"/>
                  <a:pt x="175" y="262"/>
                </a:cubicBezTo>
                <a:cubicBezTo>
                  <a:pt x="57" y="262"/>
                  <a:pt x="57" y="262"/>
                  <a:pt x="57" y="262"/>
                </a:cubicBezTo>
                <a:cubicBezTo>
                  <a:pt x="57" y="271"/>
                  <a:pt x="57" y="271"/>
                  <a:pt x="57" y="271"/>
                </a:cubicBezTo>
                <a:cubicBezTo>
                  <a:pt x="32" y="271"/>
                  <a:pt x="32" y="271"/>
                  <a:pt x="32" y="271"/>
                </a:cubicBezTo>
                <a:cubicBezTo>
                  <a:pt x="32" y="262"/>
                  <a:pt x="32" y="262"/>
                  <a:pt x="32" y="262"/>
                </a:cubicBezTo>
                <a:cubicBezTo>
                  <a:pt x="28" y="262"/>
                  <a:pt x="28" y="262"/>
                  <a:pt x="28" y="262"/>
                </a:cubicBezTo>
                <a:cubicBezTo>
                  <a:pt x="13" y="262"/>
                  <a:pt x="0" y="250"/>
                  <a:pt x="0" y="234"/>
                </a:cubicBezTo>
                <a:cubicBezTo>
                  <a:pt x="0" y="118"/>
                  <a:pt x="0" y="118"/>
                  <a:pt x="0" y="118"/>
                </a:cubicBezTo>
                <a:cubicBezTo>
                  <a:pt x="0" y="103"/>
                  <a:pt x="13" y="90"/>
                  <a:pt x="28" y="90"/>
                </a:cubicBezTo>
                <a:cubicBezTo>
                  <a:pt x="91" y="90"/>
                  <a:pt x="155" y="90"/>
                  <a:pt x="205" y="90"/>
                </a:cubicBezTo>
                <a:close/>
                <a:moveTo>
                  <a:pt x="56" y="20"/>
                </a:moveTo>
                <a:cubicBezTo>
                  <a:pt x="87" y="57"/>
                  <a:pt x="87" y="57"/>
                  <a:pt x="87" y="57"/>
                </a:cubicBezTo>
                <a:cubicBezTo>
                  <a:pt x="122" y="0"/>
                  <a:pt x="122" y="0"/>
                  <a:pt x="122" y="0"/>
                </a:cubicBezTo>
                <a:cubicBezTo>
                  <a:pt x="137" y="9"/>
                  <a:pt x="137" y="9"/>
                  <a:pt x="137" y="9"/>
                </a:cubicBezTo>
                <a:cubicBezTo>
                  <a:pt x="103" y="65"/>
                  <a:pt x="103" y="65"/>
                  <a:pt x="103" y="65"/>
                </a:cubicBezTo>
                <a:cubicBezTo>
                  <a:pt x="110" y="69"/>
                  <a:pt x="114" y="76"/>
                  <a:pt x="116" y="84"/>
                </a:cubicBezTo>
                <a:cubicBezTo>
                  <a:pt x="61" y="84"/>
                  <a:pt x="61" y="84"/>
                  <a:pt x="61" y="84"/>
                </a:cubicBezTo>
                <a:cubicBezTo>
                  <a:pt x="62" y="77"/>
                  <a:pt x="66" y="70"/>
                  <a:pt x="72" y="66"/>
                </a:cubicBezTo>
                <a:cubicBezTo>
                  <a:pt x="43" y="31"/>
                  <a:pt x="43" y="31"/>
                  <a:pt x="43" y="31"/>
                </a:cubicBezTo>
                <a:cubicBezTo>
                  <a:pt x="56" y="20"/>
                  <a:pt x="56" y="20"/>
                  <a:pt x="56" y="20"/>
                </a:cubicBezTo>
                <a:close/>
                <a:moveTo>
                  <a:pt x="80" y="137"/>
                </a:moveTo>
                <a:cubicBezTo>
                  <a:pt x="71" y="132"/>
                  <a:pt x="58" y="137"/>
                  <a:pt x="51" y="149"/>
                </a:cubicBezTo>
                <a:cubicBezTo>
                  <a:pt x="44" y="161"/>
                  <a:pt x="46" y="175"/>
                  <a:pt x="55" y="181"/>
                </a:cubicBezTo>
                <a:cubicBezTo>
                  <a:pt x="64" y="186"/>
                  <a:pt x="69" y="175"/>
                  <a:pt x="76" y="163"/>
                </a:cubicBezTo>
                <a:cubicBezTo>
                  <a:pt x="83" y="151"/>
                  <a:pt x="89" y="142"/>
                  <a:pt x="80" y="137"/>
                </a:cubicBezTo>
                <a:close/>
                <a:moveTo>
                  <a:pt x="180" y="119"/>
                </a:moveTo>
                <a:cubicBezTo>
                  <a:pt x="180" y="126"/>
                  <a:pt x="180" y="126"/>
                  <a:pt x="180" y="126"/>
                </a:cubicBezTo>
                <a:cubicBezTo>
                  <a:pt x="214" y="126"/>
                  <a:pt x="214" y="126"/>
                  <a:pt x="214" y="126"/>
                </a:cubicBezTo>
                <a:cubicBezTo>
                  <a:pt x="214" y="119"/>
                  <a:pt x="214" y="119"/>
                  <a:pt x="214" y="119"/>
                </a:cubicBezTo>
                <a:cubicBezTo>
                  <a:pt x="180" y="119"/>
                  <a:pt x="180" y="119"/>
                  <a:pt x="180" y="119"/>
                </a:cubicBezTo>
                <a:close/>
                <a:moveTo>
                  <a:pt x="196" y="205"/>
                </a:moveTo>
                <a:cubicBezTo>
                  <a:pt x="191" y="205"/>
                  <a:pt x="187" y="210"/>
                  <a:pt x="187" y="215"/>
                </a:cubicBezTo>
                <a:cubicBezTo>
                  <a:pt x="187" y="220"/>
                  <a:pt x="191" y="225"/>
                  <a:pt x="196" y="225"/>
                </a:cubicBezTo>
                <a:cubicBezTo>
                  <a:pt x="202" y="225"/>
                  <a:pt x="206" y="220"/>
                  <a:pt x="206" y="215"/>
                </a:cubicBezTo>
                <a:cubicBezTo>
                  <a:pt x="206" y="210"/>
                  <a:pt x="202" y="205"/>
                  <a:pt x="196" y="205"/>
                </a:cubicBezTo>
                <a:close/>
                <a:moveTo>
                  <a:pt x="196" y="176"/>
                </a:moveTo>
                <a:cubicBezTo>
                  <a:pt x="191" y="176"/>
                  <a:pt x="187" y="180"/>
                  <a:pt x="187" y="185"/>
                </a:cubicBezTo>
                <a:cubicBezTo>
                  <a:pt x="187" y="191"/>
                  <a:pt x="191" y="195"/>
                  <a:pt x="196" y="195"/>
                </a:cubicBezTo>
                <a:cubicBezTo>
                  <a:pt x="202" y="195"/>
                  <a:pt x="206" y="191"/>
                  <a:pt x="206" y="185"/>
                </a:cubicBezTo>
                <a:cubicBezTo>
                  <a:pt x="206" y="180"/>
                  <a:pt x="202" y="176"/>
                  <a:pt x="196" y="176"/>
                </a:cubicBezTo>
                <a:close/>
                <a:moveTo>
                  <a:pt x="180" y="151"/>
                </a:moveTo>
                <a:cubicBezTo>
                  <a:pt x="180" y="158"/>
                  <a:pt x="180" y="158"/>
                  <a:pt x="180" y="158"/>
                </a:cubicBezTo>
                <a:cubicBezTo>
                  <a:pt x="214" y="158"/>
                  <a:pt x="214" y="158"/>
                  <a:pt x="214" y="158"/>
                </a:cubicBezTo>
                <a:cubicBezTo>
                  <a:pt x="214" y="151"/>
                  <a:pt x="214" y="151"/>
                  <a:pt x="214" y="151"/>
                </a:cubicBezTo>
                <a:cubicBezTo>
                  <a:pt x="180" y="151"/>
                  <a:pt x="180" y="151"/>
                  <a:pt x="180" y="151"/>
                </a:cubicBezTo>
                <a:close/>
                <a:moveTo>
                  <a:pt x="180" y="141"/>
                </a:moveTo>
                <a:cubicBezTo>
                  <a:pt x="180" y="147"/>
                  <a:pt x="180" y="147"/>
                  <a:pt x="180" y="147"/>
                </a:cubicBezTo>
                <a:cubicBezTo>
                  <a:pt x="214" y="147"/>
                  <a:pt x="214" y="147"/>
                  <a:pt x="214" y="147"/>
                </a:cubicBezTo>
                <a:cubicBezTo>
                  <a:pt x="214" y="141"/>
                  <a:pt x="214" y="141"/>
                  <a:pt x="214" y="141"/>
                </a:cubicBezTo>
                <a:cubicBezTo>
                  <a:pt x="180" y="141"/>
                  <a:pt x="180" y="141"/>
                  <a:pt x="180" y="141"/>
                </a:cubicBezTo>
                <a:close/>
                <a:moveTo>
                  <a:pt x="180" y="130"/>
                </a:moveTo>
                <a:cubicBezTo>
                  <a:pt x="180" y="136"/>
                  <a:pt x="180" y="136"/>
                  <a:pt x="180" y="136"/>
                </a:cubicBezTo>
                <a:cubicBezTo>
                  <a:pt x="214" y="136"/>
                  <a:pt x="214" y="136"/>
                  <a:pt x="214" y="136"/>
                </a:cubicBezTo>
                <a:cubicBezTo>
                  <a:pt x="214" y="130"/>
                  <a:pt x="214" y="130"/>
                  <a:pt x="214" y="130"/>
                </a:cubicBezTo>
                <a:cubicBezTo>
                  <a:pt x="180" y="130"/>
                  <a:pt x="180" y="130"/>
                  <a:pt x="180" y="130"/>
                </a:cubicBezTo>
                <a:close/>
                <a:moveTo>
                  <a:pt x="71" y="122"/>
                </a:moveTo>
                <a:cubicBezTo>
                  <a:pt x="51" y="122"/>
                  <a:pt x="34" y="139"/>
                  <a:pt x="34" y="159"/>
                </a:cubicBezTo>
                <a:cubicBezTo>
                  <a:pt x="34" y="189"/>
                  <a:pt x="34" y="189"/>
                  <a:pt x="34" y="189"/>
                </a:cubicBezTo>
                <a:cubicBezTo>
                  <a:pt x="34" y="210"/>
                  <a:pt x="51" y="226"/>
                  <a:pt x="71" y="226"/>
                </a:cubicBezTo>
                <a:cubicBezTo>
                  <a:pt x="133" y="226"/>
                  <a:pt x="133" y="226"/>
                  <a:pt x="133" y="226"/>
                </a:cubicBezTo>
                <a:cubicBezTo>
                  <a:pt x="153" y="226"/>
                  <a:pt x="170" y="210"/>
                  <a:pt x="170" y="189"/>
                </a:cubicBezTo>
                <a:cubicBezTo>
                  <a:pt x="170" y="159"/>
                  <a:pt x="170" y="159"/>
                  <a:pt x="170" y="159"/>
                </a:cubicBezTo>
                <a:cubicBezTo>
                  <a:pt x="170" y="139"/>
                  <a:pt x="153" y="122"/>
                  <a:pt x="133" y="122"/>
                </a:cubicBezTo>
                <a:lnTo>
                  <a:pt x="71" y="122"/>
                </a:lnTo>
                <a:close/>
              </a:path>
            </a:pathLst>
          </a:custGeom>
          <a:solidFill>
            <a:srgbClr val="E15444"/>
          </a:solidFill>
          <a:ln>
            <a:noFill/>
          </a:ln>
        </p:spPr>
        <p:txBody>
          <a:bodyPr vert="horz" wrap="square" lIns="96430" tIns="48216" rIns="96430" bIns="48216"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100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 name="Rectangle 95"/>
          <p:cNvSpPr/>
          <p:nvPr/>
        </p:nvSpPr>
        <p:spPr>
          <a:xfrm>
            <a:off x="7522194" y="5455008"/>
            <a:ext cx="1043988" cy="350865"/>
          </a:xfrm>
          <a:prstGeom prst="rect">
            <a:avLst/>
          </a:prstGeom>
        </p:spPr>
        <p:txBody>
          <a:bodyPr wrap="square">
            <a:spAutoFit/>
          </a:bodyPr>
          <a:lstStyle/>
          <a:p>
            <a:pPr algn="ctr">
              <a:lnSpc>
                <a:spcPct val="120000"/>
              </a:lnSpc>
            </a:pPr>
            <a:r>
              <a:rPr lang="zh-CN" altLang="en-US"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文字内容</a:t>
            </a:r>
            <a:endParaRPr lang="en-GB" altLang="zh-CN"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 name="Rectangle 96"/>
          <p:cNvSpPr/>
          <p:nvPr/>
        </p:nvSpPr>
        <p:spPr>
          <a:xfrm>
            <a:off x="8696098" y="5469104"/>
            <a:ext cx="1065538" cy="350865"/>
          </a:xfrm>
          <a:prstGeom prst="rect">
            <a:avLst/>
          </a:prstGeom>
        </p:spPr>
        <p:txBody>
          <a:bodyPr wrap="square">
            <a:spAutoFit/>
          </a:bodyPr>
          <a:lstStyle/>
          <a:p>
            <a:pPr algn="ctr">
              <a:lnSpc>
                <a:spcPct val="120000"/>
              </a:lnSpc>
            </a:pPr>
            <a:r>
              <a:rPr lang="zh-CN" altLang="en-US"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文字内容</a:t>
            </a:r>
            <a:endParaRPr lang="en-GB" altLang="zh-CN"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 name="Rectangle 97"/>
          <p:cNvSpPr/>
          <p:nvPr/>
        </p:nvSpPr>
        <p:spPr>
          <a:xfrm>
            <a:off x="9763017" y="5455008"/>
            <a:ext cx="1097576" cy="350865"/>
          </a:xfrm>
          <a:prstGeom prst="rect">
            <a:avLst/>
          </a:prstGeom>
        </p:spPr>
        <p:txBody>
          <a:bodyPr wrap="square">
            <a:spAutoFit/>
          </a:bodyPr>
          <a:lstStyle/>
          <a:p>
            <a:pPr algn="ctr">
              <a:lnSpc>
                <a:spcPct val="120000"/>
              </a:lnSpc>
            </a:pPr>
            <a:r>
              <a:rPr lang="zh-CN" altLang="en-US"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文字内容</a:t>
            </a:r>
            <a:endParaRPr lang="en-GB" altLang="zh-CN" sz="14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up)">
                                      <p:cBhvr>
                                        <p:cTn id="23" dur="500"/>
                                        <p:tgtEl>
                                          <p:spTgt spid="7"/>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500"/>
                                        <p:tgtEl>
                                          <p:spTgt spid="9"/>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up)">
                                      <p:cBhvr>
                                        <p:cTn id="35" dur="500"/>
                                        <p:tgtEl>
                                          <p:spTgt spid="10"/>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500"/>
                                        <p:tgtEl>
                                          <p:spTgt spid="11"/>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up)">
                                      <p:cBhvr>
                                        <p:cTn id="43" dur="500"/>
                                        <p:tgtEl>
                                          <p:spTgt spid="12"/>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up)">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P spid="1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2478</Words>
  <Application>Microsoft Office PowerPoint</Application>
  <PresentationFormat>宽屏</PresentationFormat>
  <Paragraphs>239</Paragraphs>
  <Slides>25</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vt:i4>
      </vt:variant>
    </vt:vector>
  </HeadingPairs>
  <TitlesOfParts>
    <vt:vector size="34" baseType="lpstr">
      <vt:lpstr>Open Sans</vt:lpstr>
      <vt:lpstr>等线</vt:lpstr>
      <vt:lpstr>等线 Light</vt:lpstr>
      <vt:lpstr>方正汉真广标简体</vt:lpstr>
      <vt:lpstr>微软雅黑</vt:lpstr>
      <vt:lpstr>Arial</vt:lpstr>
      <vt:lpstr>Bell MT</vt:lpstr>
      <vt:lpstr>Source Sans Pro</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天 下</cp:lastModifiedBy>
  <cp:revision>12</cp:revision>
  <dcterms:created xsi:type="dcterms:W3CDTF">2017-07-07T12:23:00Z</dcterms:created>
  <dcterms:modified xsi:type="dcterms:W3CDTF">2021-01-05T11:19:13Z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