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2" r:id="rId2"/>
    <p:sldId id="257" r:id="rId3"/>
    <p:sldId id="258" r:id="rId4"/>
    <p:sldId id="287" r:id="rId5"/>
    <p:sldId id="262" r:id="rId6"/>
    <p:sldId id="271" r:id="rId7"/>
    <p:sldId id="259" r:id="rId8"/>
    <p:sldId id="289" r:id="rId9"/>
    <p:sldId id="265" r:id="rId10"/>
    <p:sldId id="266" r:id="rId11"/>
    <p:sldId id="263" r:id="rId12"/>
    <p:sldId id="267" r:id="rId13"/>
    <p:sldId id="260" r:id="rId14"/>
    <p:sldId id="268" r:id="rId15"/>
    <p:sldId id="270" r:id="rId16"/>
    <p:sldId id="283" r:id="rId17"/>
    <p:sldId id="285" r:id="rId18"/>
    <p:sldId id="261" r:id="rId19"/>
    <p:sldId id="284" r:id="rId20"/>
    <p:sldId id="286" r:id="rId21"/>
    <p:sldId id="288" r:id="rId22"/>
    <p:sldId id="290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2866" autoAdjust="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D0006-1C33-4927-9790-DF032D4A7B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89FB7-D420-414A-9E8D-1657C6A93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F08B-5C89-444B-81DF-EB379E30295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" descr="粉笔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315701" y="6335732"/>
            <a:ext cx="7826103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9347" y="2073220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图片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3661" y="434786"/>
            <a:ext cx="3076285" cy="1264327"/>
          </a:xfrm>
          <a:prstGeom prst="rect">
            <a:avLst/>
          </a:prstGeom>
        </p:spPr>
      </p:pic>
      <p:sp>
        <p:nvSpPr>
          <p:cNvPr id="58" name="图标"/>
          <p:cNvSpPr>
            <a:spLocks noEditPoints="1"/>
          </p:cNvSpPr>
          <p:nvPr userDrawn="1"/>
        </p:nvSpPr>
        <p:spPr bwMode="auto">
          <a:xfrm>
            <a:off x="595174" y="676800"/>
            <a:ext cx="727490" cy="863568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图标"/>
          <p:cNvSpPr>
            <a:spLocks noEditPoints="1"/>
          </p:cNvSpPr>
          <p:nvPr userDrawn="1"/>
        </p:nvSpPr>
        <p:spPr bwMode="auto">
          <a:xfrm>
            <a:off x="1097432" y="1741290"/>
            <a:ext cx="534158" cy="598572"/>
          </a:xfrm>
          <a:custGeom>
            <a:avLst/>
            <a:gdLst>
              <a:gd name="T0" fmla="*/ 11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3 w 144"/>
              <a:gd name="T9" fmla="*/ 123 h 161"/>
              <a:gd name="T10" fmla="*/ 143 w 144"/>
              <a:gd name="T11" fmla="*/ 118 h 161"/>
              <a:gd name="T12" fmla="*/ 121 w 144"/>
              <a:gd name="T13" fmla="*/ 85 h 161"/>
              <a:gd name="T14" fmla="*/ 142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5 w 144"/>
              <a:gd name="T25" fmla="*/ 69 h 161"/>
              <a:gd name="T26" fmla="*/ 25 w 144"/>
              <a:gd name="T27" fmla="*/ 91 h 161"/>
              <a:gd name="T28" fmla="*/ 92 w 144"/>
              <a:gd name="T29" fmla="*/ 131 h 161"/>
              <a:gd name="T30" fmla="*/ 66 w 144"/>
              <a:gd name="T31" fmla="*/ 149 h 161"/>
              <a:gd name="T32" fmla="*/ 57 w 144"/>
              <a:gd name="T33" fmla="*/ 121 h 161"/>
              <a:gd name="T34" fmla="*/ 95 w 144"/>
              <a:gd name="T35" fmla="*/ 121 h 161"/>
              <a:gd name="T36" fmla="*/ 51 w 144"/>
              <a:gd name="T37" fmla="*/ 85 h 161"/>
              <a:gd name="T38" fmla="*/ 36 w 144"/>
              <a:gd name="T39" fmla="*/ 85 h 161"/>
              <a:gd name="T40" fmla="*/ 51 w 144"/>
              <a:gd name="T41" fmla="*/ 74 h 161"/>
              <a:gd name="T42" fmla="*/ 54 w 144"/>
              <a:gd name="T43" fmla="*/ 85 h 161"/>
              <a:gd name="T44" fmla="*/ 76 w 144"/>
              <a:gd name="T45" fmla="*/ 61 h 161"/>
              <a:gd name="T46" fmla="*/ 97 w 144"/>
              <a:gd name="T47" fmla="*/ 98 h 161"/>
              <a:gd name="T48" fmla="*/ 76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3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9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9 w 144"/>
              <a:gd name="T79" fmla="*/ 119 h 161"/>
              <a:gd name="T80" fmla="*/ 100 w 144"/>
              <a:gd name="T81" fmla="*/ 100 h 161"/>
              <a:gd name="T82" fmla="*/ 126 w 144"/>
              <a:gd name="T83" fmla="*/ 94 h 161"/>
              <a:gd name="T84" fmla="*/ 113 w 144"/>
              <a:gd name="T85" fmla="*/ 48 h 161"/>
              <a:gd name="T86" fmla="*/ 134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5 w 144"/>
              <a:gd name="T95" fmla="*/ 50 h 161"/>
              <a:gd name="T96" fmla="*/ 76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6" y="154"/>
                  <a:pt x="89" y="149"/>
                </a:cubicBezTo>
                <a:cubicBezTo>
                  <a:pt x="93" y="141"/>
                  <a:pt x="96" y="131"/>
                  <a:pt x="97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3"/>
                  <a:pt x="140" y="106"/>
                  <a:pt x="137" y="102"/>
                </a:cubicBezTo>
                <a:cubicBezTo>
                  <a:pt x="132" y="96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60"/>
                  <a:pt x="144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3"/>
                  <a:pt x="95" y="40"/>
                </a:cubicBezTo>
                <a:cubicBezTo>
                  <a:pt x="94" y="31"/>
                  <a:pt x="91" y="22"/>
                  <a:pt x="85" y="16"/>
                </a:cubicBezTo>
                <a:cubicBezTo>
                  <a:pt x="82" y="12"/>
                  <a:pt x="78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8" y="96"/>
                  <a:pt x="13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1" y="156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2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7"/>
                  <a:pt x="54" y="72"/>
                </a:cubicBezTo>
                <a:cubicBezTo>
                  <a:pt x="61" y="68"/>
                  <a:pt x="68" y="64"/>
                  <a:pt x="76" y="61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5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5" y="105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90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6" y="62"/>
                  <a:pt x="60" y="65"/>
                  <a:pt x="55" y="69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8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4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5" y="112"/>
                  <a:pt x="55" y="107"/>
                  <a:pt x="54" y="102"/>
                </a:cubicBezTo>
                <a:cubicBezTo>
                  <a:pt x="58" y="104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2"/>
                  <a:pt x="126" y="94"/>
                </a:cubicBezTo>
                <a:cubicBezTo>
                  <a:pt x="132" y="99"/>
                  <a:pt x="139" y="107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4"/>
                  <a:pt x="124" y="79"/>
                  <a:pt x="119" y="83"/>
                </a:cubicBezTo>
                <a:cubicBezTo>
                  <a:pt x="113" y="79"/>
                  <a:pt x="106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7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4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1" y="55"/>
                  <a:pt x="76" y="58"/>
                </a:cubicBezTo>
                <a:cubicBezTo>
                  <a:pt x="69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2" y="112"/>
                  <a:pt x="53" y="119"/>
                </a:cubicBezTo>
                <a:cubicBezTo>
                  <a:pt x="51" y="120"/>
                  <a:pt x="48" y="120"/>
                  <a:pt x="45" y="121"/>
                </a:cubicBezTo>
                <a:cubicBezTo>
                  <a:pt x="36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图标"/>
          <p:cNvSpPr>
            <a:spLocks noEditPoints="1"/>
          </p:cNvSpPr>
          <p:nvPr userDrawn="1"/>
        </p:nvSpPr>
        <p:spPr bwMode="auto">
          <a:xfrm>
            <a:off x="799833" y="5437841"/>
            <a:ext cx="1028858" cy="730206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3" name="图标"/>
          <p:cNvSpPr>
            <a:spLocks noEditPoints="1"/>
          </p:cNvSpPr>
          <p:nvPr userDrawn="1"/>
        </p:nvSpPr>
        <p:spPr bwMode="auto">
          <a:xfrm>
            <a:off x="595173" y="2724695"/>
            <a:ext cx="798059" cy="418191"/>
          </a:xfrm>
          <a:custGeom>
            <a:avLst/>
            <a:gdLst>
              <a:gd name="T0" fmla="*/ 1728 w 1740"/>
              <a:gd name="T1" fmla="*/ 243 h 912"/>
              <a:gd name="T2" fmla="*/ 1646 w 1740"/>
              <a:gd name="T3" fmla="*/ 354 h 912"/>
              <a:gd name="T4" fmla="*/ 1239 w 1740"/>
              <a:gd name="T5" fmla="*/ 623 h 912"/>
              <a:gd name="T6" fmla="*/ 1010 w 1740"/>
              <a:gd name="T7" fmla="*/ 773 h 912"/>
              <a:gd name="T8" fmla="*/ 718 w 1740"/>
              <a:gd name="T9" fmla="*/ 776 h 912"/>
              <a:gd name="T10" fmla="*/ 615 w 1740"/>
              <a:gd name="T11" fmla="*/ 902 h 912"/>
              <a:gd name="T12" fmla="*/ 624 w 1740"/>
              <a:gd name="T13" fmla="*/ 820 h 912"/>
              <a:gd name="T14" fmla="*/ 545 w 1740"/>
              <a:gd name="T15" fmla="*/ 732 h 912"/>
              <a:gd name="T16" fmla="*/ 9 w 1740"/>
              <a:gd name="T17" fmla="*/ 594 h 912"/>
              <a:gd name="T18" fmla="*/ 9 w 1740"/>
              <a:gd name="T19" fmla="*/ 550 h 912"/>
              <a:gd name="T20" fmla="*/ 114 w 1740"/>
              <a:gd name="T21" fmla="*/ 497 h 912"/>
              <a:gd name="T22" fmla="*/ 94 w 1740"/>
              <a:gd name="T23" fmla="*/ 427 h 912"/>
              <a:gd name="T24" fmla="*/ 47 w 1740"/>
              <a:gd name="T25" fmla="*/ 374 h 912"/>
              <a:gd name="T26" fmla="*/ 392 w 1740"/>
              <a:gd name="T27" fmla="*/ 207 h 912"/>
              <a:gd name="T28" fmla="*/ 641 w 1740"/>
              <a:gd name="T29" fmla="*/ 96 h 912"/>
              <a:gd name="T30" fmla="*/ 741 w 1740"/>
              <a:gd name="T31" fmla="*/ 46 h 912"/>
              <a:gd name="T32" fmla="*/ 975 w 1740"/>
              <a:gd name="T33" fmla="*/ 20 h 912"/>
              <a:gd name="T34" fmla="*/ 1388 w 1740"/>
              <a:gd name="T35" fmla="*/ 67 h 912"/>
              <a:gd name="T36" fmla="*/ 1614 w 1740"/>
              <a:gd name="T37" fmla="*/ 114 h 912"/>
              <a:gd name="T38" fmla="*/ 873 w 1740"/>
              <a:gd name="T39" fmla="*/ 38 h 912"/>
              <a:gd name="T40" fmla="*/ 662 w 1740"/>
              <a:gd name="T41" fmla="*/ 114 h 912"/>
              <a:gd name="T42" fmla="*/ 501 w 1740"/>
              <a:gd name="T43" fmla="*/ 184 h 912"/>
              <a:gd name="T44" fmla="*/ 234 w 1740"/>
              <a:gd name="T45" fmla="*/ 404 h 912"/>
              <a:gd name="T46" fmla="*/ 498 w 1740"/>
              <a:gd name="T47" fmla="*/ 448 h 912"/>
              <a:gd name="T48" fmla="*/ 972 w 1740"/>
              <a:gd name="T49" fmla="*/ 582 h 912"/>
              <a:gd name="T50" fmla="*/ 914 w 1740"/>
              <a:gd name="T51" fmla="*/ 743 h 912"/>
              <a:gd name="T52" fmla="*/ 750 w 1740"/>
              <a:gd name="T53" fmla="*/ 755 h 912"/>
              <a:gd name="T54" fmla="*/ 978 w 1740"/>
              <a:gd name="T55" fmla="*/ 758 h 912"/>
              <a:gd name="T56" fmla="*/ 970 w 1740"/>
              <a:gd name="T57" fmla="*/ 506 h 912"/>
              <a:gd name="T58" fmla="*/ 618 w 1740"/>
              <a:gd name="T59" fmla="*/ 433 h 912"/>
              <a:gd name="T60" fmla="*/ 993 w 1740"/>
              <a:gd name="T61" fmla="*/ 494 h 912"/>
              <a:gd name="T62" fmla="*/ 1057 w 1740"/>
              <a:gd name="T63" fmla="*/ 64 h 912"/>
              <a:gd name="T64" fmla="*/ 1034 w 1740"/>
              <a:gd name="T65" fmla="*/ 720 h 912"/>
              <a:gd name="T66" fmla="*/ 1681 w 1740"/>
              <a:gd name="T67" fmla="*/ 289 h 912"/>
              <a:gd name="T68" fmla="*/ 1582 w 1740"/>
              <a:gd name="T69" fmla="*/ 178 h 912"/>
              <a:gd name="T70" fmla="*/ 1268 w 1740"/>
              <a:gd name="T71" fmla="*/ 377 h 912"/>
              <a:gd name="T72" fmla="*/ 1131 w 1740"/>
              <a:gd name="T73" fmla="*/ 453 h 912"/>
              <a:gd name="T74" fmla="*/ 1034 w 1740"/>
              <a:gd name="T75" fmla="*/ 717 h 912"/>
              <a:gd name="T76" fmla="*/ 337 w 1740"/>
              <a:gd name="T77" fmla="*/ 486 h 912"/>
              <a:gd name="T78" fmla="*/ 135 w 1740"/>
              <a:gd name="T79" fmla="*/ 480 h 912"/>
              <a:gd name="T80" fmla="*/ 193 w 1740"/>
              <a:gd name="T81" fmla="*/ 515 h 912"/>
              <a:gd name="T82" fmla="*/ 164 w 1740"/>
              <a:gd name="T83" fmla="*/ 530 h 912"/>
              <a:gd name="T84" fmla="*/ 164 w 1740"/>
              <a:gd name="T85" fmla="*/ 544 h 912"/>
              <a:gd name="T86" fmla="*/ 592 w 1740"/>
              <a:gd name="T87" fmla="*/ 574 h 912"/>
              <a:gd name="T88" fmla="*/ 665 w 1740"/>
              <a:gd name="T89" fmla="*/ 568 h 912"/>
              <a:gd name="T90" fmla="*/ 785 w 1740"/>
              <a:gd name="T91" fmla="*/ 585 h 912"/>
              <a:gd name="T92" fmla="*/ 797 w 1740"/>
              <a:gd name="T93" fmla="*/ 609 h 912"/>
              <a:gd name="T94" fmla="*/ 946 w 1740"/>
              <a:gd name="T95" fmla="*/ 688 h 912"/>
              <a:gd name="T96" fmla="*/ 964 w 1740"/>
              <a:gd name="T97" fmla="*/ 650 h 912"/>
              <a:gd name="T98" fmla="*/ 961 w 1740"/>
              <a:gd name="T99" fmla="*/ 626 h 912"/>
              <a:gd name="T100" fmla="*/ 108 w 1740"/>
              <a:gd name="T101" fmla="*/ 410 h 912"/>
              <a:gd name="T102" fmla="*/ 299 w 1740"/>
              <a:gd name="T103" fmla="*/ 606 h 912"/>
              <a:gd name="T104" fmla="*/ 29 w 1740"/>
              <a:gd name="T105" fmla="*/ 576 h 912"/>
              <a:gd name="T106" fmla="*/ 554 w 1740"/>
              <a:gd name="T107" fmla="*/ 667 h 912"/>
              <a:gd name="T108" fmla="*/ 586 w 1740"/>
              <a:gd name="T109" fmla="*/ 612 h 912"/>
              <a:gd name="T110" fmla="*/ 568 w 1740"/>
              <a:gd name="T111" fmla="*/ 732 h 912"/>
              <a:gd name="T112" fmla="*/ 521 w 1740"/>
              <a:gd name="T113" fmla="*/ 840 h 912"/>
              <a:gd name="T114" fmla="*/ 633 w 1740"/>
              <a:gd name="T115" fmla="*/ 746 h 912"/>
              <a:gd name="T116" fmla="*/ 677 w 1740"/>
              <a:gd name="T117" fmla="*/ 837 h 912"/>
              <a:gd name="T118" fmla="*/ 764 w 1740"/>
              <a:gd name="T119" fmla="*/ 603 h 912"/>
              <a:gd name="T120" fmla="*/ 586 w 1740"/>
              <a:gd name="T121" fmla="*/ 6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40" h="912">
                <a:moveTo>
                  <a:pt x="1614" y="114"/>
                </a:moveTo>
                <a:cubicBezTo>
                  <a:pt x="1680" y="59"/>
                  <a:pt x="1740" y="185"/>
                  <a:pt x="1728" y="243"/>
                </a:cubicBezTo>
                <a:cubicBezTo>
                  <a:pt x="1725" y="255"/>
                  <a:pt x="1714" y="271"/>
                  <a:pt x="1705" y="286"/>
                </a:cubicBezTo>
                <a:cubicBezTo>
                  <a:pt x="1685" y="319"/>
                  <a:pt x="1674" y="334"/>
                  <a:pt x="1646" y="354"/>
                </a:cubicBezTo>
                <a:cubicBezTo>
                  <a:pt x="1610" y="380"/>
                  <a:pt x="1553" y="405"/>
                  <a:pt x="1523" y="430"/>
                </a:cubicBezTo>
                <a:cubicBezTo>
                  <a:pt x="1444" y="510"/>
                  <a:pt x="1325" y="550"/>
                  <a:pt x="1239" y="623"/>
                </a:cubicBezTo>
                <a:cubicBezTo>
                  <a:pt x="1192" y="637"/>
                  <a:pt x="1160" y="666"/>
                  <a:pt x="1128" y="694"/>
                </a:cubicBezTo>
                <a:cubicBezTo>
                  <a:pt x="1081" y="712"/>
                  <a:pt x="1043" y="739"/>
                  <a:pt x="1010" y="773"/>
                </a:cubicBezTo>
                <a:cubicBezTo>
                  <a:pt x="982" y="784"/>
                  <a:pt x="952" y="798"/>
                  <a:pt x="899" y="796"/>
                </a:cubicBezTo>
                <a:cubicBezTo>
                  <a:pt x="833" y="793"/>
                  <a:pt x="764" y="787"/>
                  <a:pt x="718" y="776"/>
                </a:cubicBezTo>
                <a:cubicBezTo>
                  <a:pt x="724" y="824"/>
                  <a:pt x="694" y="861"/>
                  <a:pt x="662" y="887"/>
                </a:cubicBezTo>
                <a:cubicBezTo>
                  <a:pt x="648" y="898"/>
                  <a:pt x="628" y="912"/>
                  <a:pt x="615" y="902"/>
                </a:cubicBezTo>
                <a:cubicBezTo>
                  <a:pt x="602" y="859"/>
                  <a:pt x="655" y="843"/>
                  <a:pt x="633" y="799"/>
                </a:cubicBezTo>
                <a:cubicBezTo>
                  <a:pt x="628" y="804"/>
                  <a:pt x="629" y="815"/>
                  <a:pt x="624" y="820"/>
                </a:cubicBezTo>
                <a:cubicBezTo>
                  <a:pt x="597" y="866"/>
                  <a:pt x="406" y="900"/>
                  <a:pt x="504" y="823"/>
                </a:cubicBezTo>
                <a:cubicBezTo>
                  <a:pt x="512" y="786"/>
                  <a:pt x="541" y="763"/>
                  <a:pt x="545" y="732"/>
                </a:cubicBezTo>
                <a:cubicBezTo>
                  <a:pt x="535" y="719"/>
                  <a:pt x="511" y="720"/>
                  <a:pt x="501" y="708"/>
                </a:cubicBezTo>
                <a:cubicBezTo>
                  <a:pt x="333" y="668"/>
                  <a:pt x="170" y="640"/>
                  <a:pt x="9" y="594"/>
                </a:cubicBezTo>
                <a:cubicBezTo>
                  <a:pt x="9" y="589"/>
                  <a:pt x="7" y="586"/>
                  <a:pt x="3" y="585"/>
                </a:cubicBezTo>
                <a:cubicBezTo>
                  <a:pt x="0" y="568"/>
                  <a:pt x="8" y="563"/>
                  <a:pt x="9" y="550"/>
                </a:cubicBezTo>
                <a:cubicBezTo>
                  <a:pt x="34" y="538"/>
                  <a:pt x="55" y="530"/>
                  <a:pt x="91" y="538"/>
                </a:cubicBezTo>
                <a:cubicBezTo>
                  <a:pt x="91" y="527"/>
                  <a:pt x="100" y="505"/>
                  <a:pt x="114" y="497"/>
                </a:cubicBezTo>
                <a:cubicBezTo>
                  <a:pt x="85" y="491"/>
                  <a:pt x="92" y="448"/>
                  <a:pt x="117" y="442"/>
                </a:cubicBezTo>
                <a:cubicBezTo>
                  <a:pt x="116" y="430"/>
                  <a:pt x="98" y="436"/>
                  <a:pt x="94" y="427"/>
                </a:cubicBezTo>
                <a:cubicBezTo>
                  <a:pt x="90" y="418"/>
                  <a:pt x="91" y="412"/>
                  <a:pt x="97" y="407"/>
                </a:cubicBezTo>
                <a:cubicBezTo>
                  <a:pt x="74" y="397"/>
                  <a:pt x="46" y="403"/>
                  <a:pt x="47" y="374"/>
                </a:cubicBezTo>
                <a:cubicBezTo>
                  <a:pt x="48" y="356"/>
                  <a:pt x="67" y="355"/>
                  <a:pt x="82" y="348"/>
                </a:cubicBezTo>
                <a:cubicBezTo>
                  <a:pt x="175" y="303"/>
                  <a:pt x="284" y="256"/>
                  <a:pt x="392" y="207"/>
                </a:cubicBezTo>
                <a:cubicBezTo>
                  <a:pt x="458" y="178"/>
                  <a:pt x="517" y="147"/>
                  <a:pt x="583" y="120"/>
                </a:cubicBezTo>
                <a:cubicBezTo>
                  <a:pt x="603" y="111"/>
                  <a:pt x="622" y="105"/>
                  <a:pt x="641" y="96"/>
                </a:cubicBezTo>
                <a:cubicBezTo>
                  <a:pt x="670" y="83"/>
                  <a:pt x="693" y="67"/>
                  <a:pt x="729" y="58"/>
                </a:cubicBezTo>
                <a:cubicBezTo>
                  <a:pt x="733" y="54"/>
                  <a:pt x="737" y="50"/>
                  <a:pt x="741" y="46"/>
                </a:cubicBezTo>
                <a:cubicBezTo>
                  <a:pt x="765" y="47"/>
                  <a:pt x="777" y="28"/>
                  <a:pt x="797" y="20"/>
                </a:cubicBezTo>
                <a:cubicBezTo>
                  <a:pt x="844" y="0"/>
                  <a:pt x="919" y="14"/>
                  <a:pt x="975" y="20"/>
                </a:cubicBezTo>
                <a:cubicBezTo>
                  <a:pt x="1074" y="30"/>
                  <a:pt x="1180" y="53"/>
                  <a:pt x="1280" y="64"/>
                </a:cubicBezTo>
                <a:cubicBezTo>
                  <a:pt x="1317" y="68"/>
                  <a:pt x="1353" y="63"/>
                  <a:pt x="1388" y="67"/>
                </a:cubicBezTo>
                <a:cubicBezTo>
                  <a:pt x="1468" y="75"/>
                  <a:pt x="1546" y="103"/>
                  <a:pt x="1608" y="105"/>
                </a:cubicBezTo>
                <a:cubicBezTo>
                  <a:pt x="1614" y="103"/>
                  <a:pt x="1614" y="109"/>
                  <a:pt x="1614" y="114"/>
                </a:cubicBezTo>
                <a:close/>
                <a:moveTo>
                  <a:pt x="1057" y="64"/>
                </a:moveTo>
                <a:cubicBezTo>
                  <a:pt x="994" y="58"/>
                  <a:pt x="933" y="44"/>
                  <a:pt x="873" y="38"/>
                </a:cubicBezTo>
                <a:cubicBezTo>
                  <a:pt x="835" y="34"/>
                  <a:pt x="798" y="52"/>
                  <a:pt x="770" y="64"/>
                </a:cubicBezTo>
                <a:cubicBezTo>
                  <a:pt x="734" y="80"/>
                  <a:pt x="698" y="97"/>
                  <a:pt x="662" y="114"/>
                </a:cubicBezTo>
                <a:cubicBezTo>
                  <a:pt x="621" y="133"/>
                  <a:pt x="575" y="144"/>
                  <a:pt x="533" y="163"/>
                </a:cubicBezTo>
                <a:cubicBezTo>
                  <a:pt x="522" y="169"/>
                  <a:pt x="513" y="178"/>
                  <a:pt x="501" y="184"/>
                </a:cubicBezTo>
                <a:cubicBezTo>
                  <a:pt x="357" y="250"/>
                  <a:pt x="204" y="303"/>
                  <a:pt x="67" y="380"/>
                </a:cubicBezTo>
                <a:cubicBezTo>
                  <a:pt x="125" y="398"/>
                  <a:pt x="182" y="398"/>
                  <a:pt x="234" y="404"/>
                </a:cubicBezTo>
                <a:cubicBezTo>
                  <a:pt x="265" y="407"/>
                  <a:pt x="293" y="417"/>
                  <a:pt x="322" y="421"/>
                </a:cubicBezTo>
                <a:cubicBezTo>
                  <a:pt x="380" y="430"/>
                  <a:pt x="440" y="437"/>
                  <a:pt x="498" y="448"/>
                </a:cubicBezTo>
                <a:cubicBezTo>
                  <a:pt x="561" y="459"/>
                  <a:pt x="618" y="478"/>
                  <a:pt x="677" y="492"/>
                </a:cubicBezTo>
                <a:cubicBezTo>
                  <a:pt x="778" y="516"/>
                  <a:pt x="894" y="513"/>
                  <a:pt x="972" y="582"/>
                </a:cubicBezTo>
                <a:cubicBezTo>
                  <a:pt x="994" y="610"/>
                  <a:pt x="989" y="653"/>
                  <a:pt x="987" y="685"/>
                </a:cubicBezTo>
                <a:cubicBezTo>
                  <a:pt x="964" y="709"/>
                  <a:pt x="953" y="741"/>
                  <a:pt x="914" y="743"/>
                </a:cubicBezTo>
                <a:cubicBezTo>
                  <a:pt x="855" y="748"/>
                  <a:pt x="763" y="718"/>
                  <a:pt x="712" y="729"/>
                </a:cubicBezTo>
                <a:cubicBezTo>
                  <a:pt x="704" y="753"/>
                  <a:pt x="737" y="752"/>
                  <a:pt x="750" y="755"/>
                </a:cubicBezTo>
                <a:cubicBezTo>
                  <a:pt x="785" y="763"/>
                  <a:pt x="809" y="762"/>
                  <a:pt x="844" y="764"/>
                </a:cubicBezTo>
                <a:cubicBezTo>
                  <a:pt x="892" y="766"/>
                  <a:pt x="937" y="782"/>
                  <a:pt x="978" y="758"/>
                </a:cubicBezTo>
                <a:cubicBezTo>
                  <a:pt x="999" y="728"/>
                  <a:pt x="1025" y="692"/>
                  <a:pt x="1028" y="658"/>
                </a:cubicBezTo>
                <a:cubicBezTo>
                  <a:pt x="1032" y="604"/>
                  <a:pt x="1012" y="527"/>
                  <a:pt x="970" y="506"/>
                </a:cubicBezTo>
                <a:cubicBezTo>
                  <a:pt x="909" y="477"/>
                  <a:pt x="805" y="473"/>
                  <a:pt x="718" y="465"/>
                </a:cubicBezTo>
                <a:cubicBezTo>
                  <a:pt x="685" y="462"/>
                  <a:pt x="638" y="465"/>
                  <a:pt x="618" y="433"/>
                </a:cubicBezTo>
                <a:cubicBezTo>
                  <a:pt x="637" y="427"/>
                  <a:pt x="651" y="439"/>
                  <a:pt x="671" y="442"/>
                </a:cubicBezTo>
                <a:cubicBezTo>
                  <a:pt x="772" y="458"/>
                  <a:pt x="923" y="445"/>
                  <a:pt x="993" y="494"/>
                </a:cubicBezTo>
                <a:cubicBezTo>
                  <a:pt x="1206" y="387"/>
                  <a:pt x="1417" y="278"/>
                  <a:pt x="1590" y="131"/>
                </a:cubicBezTo>
                <a:cubicBezTo>
                  <a:pt x="1421" y="118"/>
                  <a:pt x="1248" y="81"/>
                  <a:pt x="1057" y="64"/>
                </a:cubicBezTo>
                <a:close/>
                <a:moveTo>
                  <a:pt x="1034" y="717"/>
                </a:moveTo>
                <a:cubicBezTo>
                  <a:pt x="1033" y="720"/>
                  <a:pt x="1030" y="724"/>
                  <a:pt x="1034" y="720"/>
                </a:cubicBezTo>
                <a:cubicBezTo>
                  <a:pt x="1222" y="599"/>
                  <a:pt x="1422" y="491"/>
                  <a:pt x="1593" y="354"/>
                </a:cubicBezTo>
                <a:cubicBezTo>
                  <a:pt x="1619" y="339"/>
                  <a:pt x="1659" y="318"/>
                  <a:pt x="1681" y="289"/>
                </a:cubicBezTo>
                <a:cubicBezTo>
                  <a:pt x="1723" y="238"/>
                  <a:pt x="1693" y="168"/>
                  <a:pt x="1655" y="134"/>
                </a:cubicBezTo>
                <a:cubicBezTo>
                  <a:pt x="1619" y="132"/>
                  <a:pt x="1603" y="162"/>
                  <a:pt x="1582" y="178"/>
                </a:cubicBezTo>
                <a:cubicBezTo>
                  <a:pt x="1547" y="206"/>
                  <a:pt x="1505" y="224"/>
                  <a:pt x="1473" y="254"/>
                </a:cubicBezTo>
                <a:cubicBezTo>
                  <a:pt x="1401" y="293"/>
                  <a:pt x="1337" y="337"/>
                  <a:pt x="1268" y="377"/>
                </a:cubicBezTo>
                <a:cubicBezTo>
                  <a:pt x="1234" y="398"/>
                  <a:pt x="1197" y="411"/>
                  <a:pt x="1163" y="430"/>
                </a:cubicBezTo>
                <a:cubicBezTo>
                  <a:pt x="1151" y="437"/>
                  <a:pt x="1143" y="447"/>
                  <a:pt x="1131" y="453"/>
                </a:cubicBezTo>
                <a:cubicBezTo>
                  <a:pt x="1091" y="473"/>
                  <a:pt x="1049" y="485"/>
                  <a:pt x="1016" y="515"/>
                </a:cubicBezTo>
                <a:cubicBezTo>
                  <a:pt x="1061" y="570"/>
                  <a:pt x="1067" y="664"/>
                  <a:pt x="1034" y="717"/>
                </a:cubicBezTo>
                <a:close/>
                <a:moveTo>
                  <a:pt x="138" y="459"/>
                </a:moveTo>
                <a:cubicBezTo>
                  <a:pt x="199" y="473"/>
                  <a:pt x="278" y="479"/>
                  <a:pt x="337" y="486"/>
                </a:cubicBezTo>
                <a:cubicBezTo>
                  <a:pt x="364" y="489"/>
                  <a:pt x="404" y="487"/>
                  <a:pt x="413" y="512"/>
                </a:cubicBezTo>
                <a:cubicBezTo>
                  <a:pt x="327" y="499"/>
                  <a:pt x="225" y="494"/>
                  <a:pt x="135" y="480"/>
                </a:cubicBezTo>
                <a:cubicBezTo>
                  <a:pt x="135" y="489"/>
                  <a:pt x="141" y="493"/>
                  <a:pt x="141" y="503"/>
                </a:cubicBezTo>
                <a:cubicBezTo>
                  <a:pt x="156" y="503"/>
                  <a:pt x="173" y="512"/>
                  <a:pt x="193" y="515"/>
                </a:cubicBezTo>
                <a:cubicBezTo>
                  <a:pt x="240" y="522"/>
                  <a:pt x="299" y="511"/>
                  <a:pt x="322" y="538"/>
                </a:cubicBezTo>
                <a:cubicBezTo>
                  <a:pt x="264" y="536"/>
                  <a:pt x="211" y="538"/>
                  <a:pt x="164" y="530"/>
                </a:cubicBezTo>
                <a:cubicBezTo>
                  <a:pt x="148" y="527"/>
                  <a:pt x="132" y="512"/>
                  <a:pt x="117" y="524"/>
                </a:cubicBezTo>
                <a:cubicBezTo>
                  <a:pt x="113" y="549"/>
                  <a:pt x="150" y="547"/>
                  <a:pt x="164" y="544"/>
                </a:cubicBezTo>
                <a:cubicBezTo>
                  <a:pt x="299" y="579"/>
                  <a:pt x="425" y="616"/>
                  <a:pt x="554" y="641"/>
                </a:cubicBezTo>
                <a:cubicBezTo>
                  <a:pt x="553" y="619"/>
                  <a:pt x="565" y="585"/>
                  <a:pt x="592" y="574"/>
                </a:cubicBezTo>
                <a:cubicBezTo>
                  <a:pt x="554" y="562"/>
                  <a:pt x="507" y="575"/>
                  <a:pt x="489" y="547"/>
                </a:cubicBezTo>
                <a:cubicBezTo>
                  <a:pt x="545" y="533"/>
                  <a:pt x="606" y="559"/>
                  <a:pt x="665" y="568"/>
                </a:cubicBezTo>
                <a:cubicBezTo>
                  <a:pt x="686" y="571"/>
                  <a:pt x="709" y="567"/>
                  <a:pt x="729" y="571"/>
                </a:cubicBezTo>
                <a:cubicBezTo>
                  <a:pt x="747" y="574"/>
                  <a:pt x="766" y="582"/>
                  <a:pt x="785" y="585"/>
                </a:cubicBezTo>
                <a:cubicBezTo>
                  <a:pt x="808" y="589"/>
                  <a:pt x="835" y="583"/>
                  <a:pt x="852" y="600"/>
                </a:cubicBezTo>
                <a:cubicBezTo>
                  <a:pt x="845" y="621"/>
                  <a:pt x="817" y="608"/>
                  <a:pt x="797" y="609"/>
                </a:cubicBezTo>
                <a:cubicBezTo>
                  <a:pt x="770" y="643"/>
                  <a:pt x="713" y="646"/>
                  <a:pt x="712" y="705"/>
                </a:cubicBezTo>
                <a:cubicBezTo>
                  <a:pt x="780" y="698"/>
                  <a:pt x="904" y="752"/>
                  <a:pt x="946" y="688"/>
                </a:cubicBezTo>
                <a:cubicBezTo>
                  <a:pt x="916" y="678"/>
                  <a:pt x="883" y="688"/>
                  <a:pt x="864" y="667"/>
                </a:cubicBezTo>
                <a:cubicBezTo>
                  <a:pt x="894" y="664"/>
                  <a:pt x="966" y="676"/>
                  <a:pt x="964" y="650"/>
                </a:cubicBezTo>
                <a:cubicBezTo>
                  <a:pt x="940" y="640"/>
                  <a:pt x="887" y="655"/>
                  <a:pt x="864" y="629"/>
                </a:cubicBezTo>
                <a:cubicBezTo>
                  <a:pt x="896" y="624"/>
                  <a:pt x="939" y="626"/>
                  <a:pt x="961" y="626"/>
                </a:cubicBezTo>
                <a:cubicBezTo>
                  <a:pt x="950" y="563"/>
                  <a:pt x="885" y="558"/>
                  <a:pt x="826" y="544"/>
                </a:cubicBezTo>
                <a:cubicBezTo>
                  <a:pt x="596" y="491"/>
                  <a:pt x="354" y="435"/>
                  <a:pt x="108" y="410"/>
                </a:cubicBezTo>
                <a:cubicBezTo>
                  <a:pt x="131" y="412"/>
                  <a:pt x="144" y="437"/>
                  <a:pt x="138" y="459"/>
                </a:cubicBezTo>
                <a:close/>
                <a:moveTo>
                  <a:pt x="299" y="606"/>
                </a:moveTo>
                <a:cubicBezTo>
                  <a:pt x="258" y="594"/>
                  <a:pt x="217" y="577"/>
                  <a:pt x="173" y="571"/>
                </a:cubicBezTo>
                <a:cubicBezTo>
                  <a:pt x="125" y="563"/>
                  <a:pt x="52" y="543"/>
                  <a:pt x="29" y="576"/>
                </a:cubicBezTo>
                <a:cubicBezTo>
                  <a:pt x="190" y="619"/>
                  <a:pt x="392" y="653"/>
                  <a:pt x="554" y="699"/>
                </a:cubicBezTo>
                <a:cubicBezTo>
                  <a:pt x="557" y="684"/>
                  <a:pt x="555" y="687"/>
                  <a:pt x="554" y="667"/>
                </a:cubicBezTo>
                <a:cubicBezTo>
                  <a:pt x="467" y="644"/>
                  <a:pt x="392" y="632"/>
                  <a:pt x="299" y="606"/>
                </a:cubicBezTo>
                <a:close/>
                <a:moveTo>
                  <a:pt x="586" y="612"/>
                </a:moveTo>
                <a:cubicBezTo>
                  <a:pt x="573" y="636"/>
                  <a:pt x="589" y="680"/>
                  <a:pt x="580" y="714"/>
                </a:cubicBezTo>
                <a:cubicBezTo>
                  <a:pt x="578" y="721"/>
                  <a:pt x="571" y="725"/>
                  <a:pt x="568" y="732"/>
                </a:cubicBezTo>
                <a:cubicBezTo>
                  <a:pt x="562" y="750"/>
                  <a:pt x="561" y="770"/>
                  <a:pt x="554" y="784"/>
                </a:cubicBezTo>
                <a:cubicBezTo>
                  <a:pt x="544" y="803"/>
                  <a:pt x="529" y="819"/>
                  <a:pt x="521" y="840"/>
                </a:cubicBezTo>
                <a:cubicBezTo>
                  <a:pt x="568" y="834"/>
                  <a:pt x="622" y="808"/>
                  <a:pt x="606" y="758"/>
                </a:cubicBezTo>
                <a:cubicBezTo>
                  <a:pt x="615" y="751"/>
                  <a:pt x="622" y="745"/>
                  <a:pt x="633" y="746"/>
                </a:cubicBezTo>
                <a:cubicBezTo>
                  <a:pt x="652" y="775"/>
                  <a:pt x="665" y="818"/>
                  <a:pt x="653" y="861"/>
                </a:cubicBezTo>
                <a:cubicBezTo>
                  <a:pt x="658" y="850"/>
                  <a:pt x="668" y="845"/>
                  <a:pt x="677" y="837"/>
                </a:cubicBezTo>
                <a:cubicBezTo>
                  <a:pt x="706" y="789"/>
                  <a:pt x="669" y="721"/>
                  <a:pt x="691" y="670"/>
                </a:cubicBezTo>
                <a:cubicBezTo>
                  <a:pt x="706" y="638"/>
                  <a:pt x="734" y="625"/>
                  <a:pt x="764" y="603"/>
                </a:cubicBezTo>
                <a:cubicBezTo>
                  <a:pt x="722" y="586"/>
                  <a:pt x="660" y="589"/>
                  <a:pt x="612" y="576"/>
                </a:cubicBezTo>
                <a:cubicBezTo>
                  <a:pt x="611" y="597"/>
                  <a:pt x="594" y="596"/>
                  <a:pt x="586" y="61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5" name="图片"/>
          <p:cNvPicPr>
            <a:picLocks noChangeAspect="1"/>
          </p:cNvPicPr>
          <p:nvPr userDrawn="1"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9568" y="4910427"/>
            <a:ext cx="1831219" cy="167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分割线" descr="C:\Users\ABC\Desktop\GR-010 (2).png"/>
          <p:cNvPicPr>
            <a:picLocks noChangeAspect="1" noChangeArrowheads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2496000" y="4719464"/>
            <a:ext cx="7200000" cy="1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1828691" y="5125853"/>
            <a:ext cx="8534618" cy="4616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50000"/>
              </a:lnSpc>
              <a:buNone/>
              <a:defRPr sz="1600" spc="2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单击此处添加您的文字内容，或复制文本粘贴至此</a:t>
            </a:r>
          </a:p>
        </p:txBody>
      </p:sp>
      <p:sp>
        <p:nvSpPr>
          <p:cNvPr id="8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828691" y="3252614"/>
            <a:ext cx="853461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228600" indent="-228600" algn="ctr">
              <a:buFont typeface="Arial" panose="020B0604020202020204" pitchFamily="34" charset="0"/>
              <a:buNone/>
              <a:defRPr lang="zh-CN" altLang="en-US" sz="8000" b="1" spc="600" dirty="0">
                <a:solidFill>
                  <a:schemeClr val="accent2"/>
                </a:solidFill>
                <a:effectLst/>
                <a:latin typeface="+mj-ea"/>
                <a:ea typeface="+mj-ea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 dirty="0"/>
              <a:t>添加标题</a:t>
            </a:r>
          </a:p>
        </p:txBody>
      </p:sp>
      <p:sp>
        <p:nvSpPr>
          <p:cNvPr id="187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3460536" y="1304965"/>
            <a:ext cx="527092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8000" b="1" i="0" u="none" spc="600" baseline="0" dirty="0">
                <a:solidFill>
                  <a:schemeClr val="accent1"/>
                </a:solidFill>
                <a:effectLst/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第一章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2" grpId="0" animBg="1"/>
      <p:bldP spid="63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 descr="粉笔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315701" y="6335732"/>
            <a:ext cx="7826103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分割线" descr="C:\Users\ABC\Desktop\GR-010 (2)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36974" y="1155240"/>
            <a:ext cx="10800000" cy="1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0440" y="764678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730394" y="462739"/>
            <a:ext cx="873121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3000" b="1" spc="300" dirty="0" smtClean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600" y="-337"/>
            <a:ext cx="12193200" cy="6858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3879" y="3374708"/>
            <a:ext cx="3666125" cy="3252641"/>
          </a:xfrm>
          <a:prstGeom prst="rect">
            <a:avLst/>
          </a:prstGeom>
        </p:spPr>
      </p:pic>
      <p:pic>
        <p:nvPicPr>
          <p:cNvPr id="58" name="图片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3529" y="5225275"/>
            <a:ext cx="1316692" cy="80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图片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3136" y="3142886"/>
            <a:ext cx="3076285" cy="1264327"/>
          </a:xfrm>
          <a:prstGeom prst="rect">
            <a:avLst/>
          </a:prstGeom>
        </p:spPr>
      </p:pic>
      <p:sp>
        <p:nvSpPr>
          <p:cNvPr id="55" name="图标"/>
          <p:cNvSpPr>
            <a:spLocks noEditPoints="1"/>
          </p:cNvSpPr>
          <p:nvPr/>
        </p:nvSpPr>
        <p:spPr bwMode="auto">
          <a:xfrm>
            <a:off x="595174" y="676800"/>
            <a:ext cx="727490" cy="863568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图标"/>
          <p:cNvSpPr>
            <a:spLocks noEditPoints="1"/>
          </p:cNvSpPr>
          <p:nvPr/>
        </p:nvSpPr>
        <p:spPr bwMode="auto">
          <a:xfrm>
            <a:off x="1097432" y="1741290"/>
            <a:ext cx="534158" cy="598572"/>
          </a:xfrm>
          <a:custGeom>
            <a:avLst/>
            <a:gdLst>
              <a:gd name="T0" fmla="*/ 11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3 w 144"/>
              <a:gd name="T9" fmla="*/ 123 h 161"/>
              <a:gd name="T10" fmla="*/ 143 w 144"/>
              <a:gd name="T11" fmla="*/ 118 h 161"/>
              <a:gd name="T12" fmla="*/ 121 w 144"/>
              <a:gd name="T13" fmla="*/ 85 h 161"/>
              <a:gd name="T14" fmla="*/ 142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5 w 144"/>
              <a:gd name="T25" fmla="*/ 69 h 161"/>
              <a:gd name="T26" fmla="*/ 25 w 144"/>
              <a:gd name="T27" fmla="*/ 91 h 161"/>
              <a:gd name="T28" fmla="*/ 92 w 144"/>
              <a:gd name="T29" fmla="*/ 131 h 161"/>
              <a:gd name="T30" fmla="*/ 66 w 144"/>
              <a:gd name="T31" fmla="*/ 149 h 161"/>
              <a:gd name="T32" fmla="*/ 57 w 144"/>
              <a:gd name="T33" fmla="*/ 121 h 161"/>
              <a:gd name="T34" fmla="*/ 95 w 144"/>
              <a:gd name="T35" fmla="*/ 121 h 161"/>
              <a:gd name="T36" fmla="*/ 51 w 144"/>
              <a:gd name="T37" fmla="*/ 85 h 161"/>
              <a:gd name="T38" fmla="*/ 36 w 144"/>
              <a:gd name="T39" fmla="*/ 85 h 161"/>
              <a:gd name="T40" fmla="*/ 51 w 144"/>
              <a:gd name="T41" fmla="*/ 74 h 161"/>
              <a:gd name="T42" fmla="*/ 54 w 144"/>
              <a:gd name="T43" fmla="*/ 85 h 161"/>
              <a:gd name="T44" fmla="*/ 76 w 144"/>
              <a:gd name="T45" fmla="*/ 61 h 161"/>
              <a:gd name="T46" fmla="*/ 97 w 144"/>
              <a:gd name="T47" fmla="*/ 98 h 161"/>
              <a:gd name="T48" fmla="*/ 76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3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9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9 w 144"/>
              <a:gd name="T79" fmla="*/ 119 h 161"/>
              <a:gd name="T80" fmla="*/ 100 w 144"/>
              <a:gd name="T81" fmla="*/ 100 h 161"/>
              <a:gd name="T82" fmla="*/ 126 w 144"/>
              <a:gd name="T83" fmla="*/ 94 h 161"/>
              <a:gd name="T84" fmla="*/ 113 w 144"/>
              <a:gd name="T85" fmla="*/ 48 h 161"/>
              <a:gd name="T86" fmla="*/ 134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5 w 144"/>
              <a:gd name="T95" fmla="*/ 50 h 161"/>
              <a:gd name="T96" fmla="*/ 76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6" y="154"/>
                  <a:pt x="89" y="149"/>
                </a:cubicBezTo>
                <a:cubicBezTo>
                  <a:pt x="93" y="141"/>
                  <a:pt x="96" y="131"/>
                  <a:pt x="97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3"/>
                  <a:pt x="140" y="106"/>
                  <a:pt x="137" y="102"/>
                </a:cubicBezTo>
                <a:cubicBezTo>
                  <a:pt x="132" y="96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60"/>
                  <a:pt x="144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3"/>
                  <a:pt x="95" y="40"/>
                </a:cubicBezTo>
                <a:cubicBezTo>
                  <a:pt x="94" y="31"/>
                  <a:pt x="91" y="22"/>
                  <a:pt x="85" y="16"/>
                </a:cubicBezTo>
                <a:cubicBezTo>
                  <a:pt x="82" y="12"/>
                  <a:pt x="78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8" y="96"/>
                  <a:pt x="13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1" y="156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2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7"/>
                  <a:pt x="54" y="72"/>
                </a:cubicBezTo>
                <a:cubicBezTo>
                  <a:pt x="61" y="68"/>
                  <a:pt x="68" y="64"/>
                  <a:pt x="76" y="61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5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5" y="105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90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6" y="62"/>
                  <a:pt x="60" y="65"/>
                  <a:pt x="55" y="69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8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4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5" y="112"/>
                  <a:pt x="55" y="107"/>
                  <a:pt x="54" y="102"/>
                </a:cubicBezTo>
                <a:cubicBezTo>
                  <a:pt x="58" y="104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2"/>
                  <a:pt x="126" y="94"/>
                </a:cubicBezTo>
                <a:cubicBezTo>
                  <a:pt x="132" y="99"/>
                  <a:pt x="139" y="107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4"/>
                  <a:pt x="124" y="79"/>
                  <a:pt x="119" y="83"/>
                </a:cubicBezTo>
                <a:cubicBezTo>
                  <a:pt x="113" y="79"/>
                  <a:pt x="106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7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4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1" y="55"/>
                  <a:pt x="76" y="58"/>
                </a:cubicBezTo>
                <a:cubicBezTo>
                  <a:pt x="69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2" y="112"/>
                  <a:pt x="53" y="119"/>
                </a:cubicBezTo>
                <a:cubicBezTo>
                  <a:pt x="51" y="120"/>
                  <a:pt x="48" y="120"/>
                  <a:pt x="45" y="121"/>
                </a:cubicBezTo>
                <a:cubicBezTo>
                  <a:pt x="36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图标"/>
          <p:cNvSpPr>
            <a:spLocks noEditPoints="1"/>
          </p:cNvSpPr>
          <p:nvPr/>
        </p:nvSpPr>
        <p:spPr bwMode="auto">
          <a:xfrm>
            <a:off x="10858043" y="692617"/>
            <a:ext cx="680241" cy="482784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4" name="图标"/>
          <p:cNvSpPr>
            <a:spLocks noEditPoints="1"/>
          </p:cNvSpPr>
          <p:nvPr/>
        </p:nvSpPr>
        <p:spPr bwMode="auto">
          <a:xfrm>
            <a:off x="595173" y="2724695"/>
            <a:ext cx="798059" cy="418191"/>
          </a:xfrm>
          <a:custGeom>
            <a:avLst/>
            <a:gdLst>
              <a:gd name="T0" fmla="*/ 1728 w 1740"/>
              <a:gd name="T1" fmla="*/ 243 h 912"/>
              <a:gd name="T2" fmla="*/ 1646 w 1740"/>
              <a:gd name="T3" fmla="*/ 354 h 912"/>
              <a:gd name="T4" fmla="*/ 1239 w 1740"/>
              <a:gd name="T5" fmla="*/ 623 h 912"/>
              <a:gd name="T6" fmla="*/ 1010 w 1740"/>
              <a:gd name="T7" fmla="*/ 773 h 912"/>
              <a:gd name="T8" fmla="*/ 718 w 1740"/>
              <a:gd name="T9" fmla="*/ 776 h 912"/>
              <a:gd name="T10" fmla="*/ 615 w 1740"/>
              <a:gd name="T11" fmla="*/ 902 h 912"/>
              <a:gd name="T12" fmla="*/ 624 w 1740"/>
              <a:gd name="T13" fmla="*/ 820 h 912"/>
              <a:gd name="T14" fmla="*/ 545 w 1740"/>
              <a:gd name="T15" fmla="*/ 732 h 912"/>
              <a:gd name="T16" fmla="*/ 9 w 1740"/>
              <a:gd name="T17" fmla="*/ 594 h 912"/>
              <a:gd name="T18" fmla="*/ 9 w 1740"/>
              <a:gd name="T19" fmla="*/ 550 h 912"/>
              <a:gd name="T20" fmla="*/ 114 w 1740"/>
              <a:gd name="T21" fmla="*/ 497 h 912"/>
              <a:gd name="T22" fmla="*/ 94 w 1740"/>
              <a:gd name="T23" fmla="*/ 427 h 912"/>
              <a:gd name="T24" fmla="*/ 47 w 1740"/>
              <a:gd name="T25" fmla="*/ 374 h 912"/>
              <a:gd name="T26" fmla="*/ 392 w 1740"/>
              <a:gd name="T27" fmla="*/ 207 h 912"/>
              <a:gd name="T28" fmla="*/ 641 w 1740"/>
              <a:gd name="T29" fmla="*/ 96 h 912"/>
              <a:gd name="T30" fmla="*/ 741 w 1740"/>
              <a:gd name="T31" fmla="*/ 46 h 912"/>
              <a:gd name="T32" fmla="*/ 975 w 1740"/>
              <a:gd name="T33" fmla="*/ 20 h 912"/>
              <a:gd name="T34" fmla="*/ 1388 w 1740"/>
              <a:gd name="T35" fmla="*/ 67 h 912"/>
              <a:gd name="T36" fmla="*/ 1614 w 1740"/>
              <a:gd name="T37" fmla="*/ 114 h 912"/>
              <a:gd name="T38" fmla="*/ 873 w 1740"/>
              <a:gd name="T39" fmla="*/ 38 h 912"/>
              <a:gd name="T40" fmla="*/ 662 w 1740"/>
              <a:gd name="T41" fmla="*/ 114 h 912"/>
              <a:gd name="T42" fmla="*/ 501 w 1740"/>
              <a:gd name="T43" fmla="*/ 184 h 912"/>
              <a:gd name="T44" fmla="*/ 234 w 1740"/>
              <a:gd name="T45" fmla="*/ 404 h 912"/>
              <a:gd name="T46" fmla="*/ 498 w 1740"/>
              <a:gd name="T47" fmla="*/ 448 h 912"/>
              <a:gd name="T48" fmla="*/ 972 w 1740"/>
              <a:gd name="T49" fmla="*/ 582 h 912"/>
              <a:gd name="T50" fmla="*/ 914 w 1740"/>
              <a:gd name="T51" fmla="*/ 743 h 912"/>
              <a:gd name="T52" fmla="*/ 750 w 1740"/>
              <a:gd name="T53" fmla="*/ 755 h 912"/>
              <a:gd name="T54" fmla="*/ 978 w 1740"/>
              <a:gd name="T55" fmla="*/ 758 h 912"/>
              <a:gd name="T56" fmla="*/ 970 w 1740"/>
              <a:gd name="T57" fmla="*/ 506 h 912"/>
              <a:gd name="T58" fmla="*/ 618 w 1740"/>
              <a:gd name="T59" fmla="*/ 433 h 912"/>
              <a:gd name="T60" fmla="*/ 993 w 1740"/>
              <a:gd name="T61" fmla="*/ 494 h 912"/>
              <a:gd name="T62" fmla="*/ 1057 w 1740"/>
              <a:gd name="T63" fmla="*/ 64 h 912"/>
              <a:gd name="T64" fmla="*/ 1034 w 1740"/>
              <a:gd name="T65" fmla="*/ 720 h 912"/>
              <a:gd name="T66" fmla="*/ 1681 w 1740"/>
              <a:gd name="T67" fmla="*/ 289 h 912"/>
              <a:gd name="T68" fmla="*/ 1582 w 1740"/>
              <a:gd name="T69" fmla="*/ 178 h 912"/>
              <a:gd name="T70" fmla="*/ 1268 w 1740"/>
              <a:gd name="T71" fmla="*/ 377 h 912"/>
              <a:gd name="T72" fmla="*/ 1131 w 1740"/>
              <a:gd name="T73" fmla="*/ 453 h 912"/>
              <a:gd name="T74" fmla="*/ 1034 w 1740"/>
              <a:gd name="T75" fmla="*/ 717 h 912"/>
              <a:gd name="T76" fmla="*/ 337 w 1740"/>
              <a:gd name="T77" fmla="*/ 486 h 912"/>
              <a:gd name="T78" fmla="*/ 135 w 1740"/>
              <a:gd name="T79" fmla="*/ 480 h 912"/>
              <a:gd name="T80" fmla="*/ 193 w 1740"/>
              <a:gd name="T81" fmla="*/ 515 h 912"/>
              <a:gd name="T82" fmla="*/ 164 w 1740"/>
              <a:gd name="T83" fmla="*/ 530 h 912"/>
              <a:gd name="T84" fmla="*/ 164 w 1740"/>
              <a:gd name="T85" fmla="*/ 544 h 912"/>
              <a:gd name="T86" fmla="*/ 592 w 1740"/>
              <a:gd name="T87" fmla="*/ 574 h 912"/>
              <a:gd name="T88" fmla="*/ 665 w 1740"/>
              <a:gd name="T89" fmla="*/ 568 h 912"/>
              <a:gd name="T90" fmla="*/ 785 w 1740"/>
              <a:gd name="T91" fmla="*/ 585 h 912"/>
              <a:gd name="T92" fmla="*/ 797 w 1740"/>
              <a:gd name="T93" fmla="*/ 609 h 912"/>
              <a:gd name="T94" fmla="*/ 946 w 1740"/>
              <a:gd name="T95" fmla="*/ 688 h 912"/>
              <a:gd name="T96" fmla="*/ 964 w 1740"/>
              <a:gd name="T97" fmla="*/ 650 h 912"/>
              <a:gd name="T98" fmla="*/ 961 w 1740"/>
              <a:gd name="T99" fmla="*/ 626 h 912"/>
              <a:gd name="T100" fmla="*/ 108 w 1740"/>
              <a:gd name="T101" fmla="*/ 410 h 912"/>
              <a:gd name="T102" fmla="*/ 299 w 1740"/>
              <a:gd name="T103" fmla="*/ 606 h 912"/>
              <a:gd name="T104" fmla="*/ 29 w 1740"/>
              <a:gd name="T105" fmla="*/ 576 h 912"/>
              <a:gd name="T106" fmla="*/ 554 w 1740"/>
              <a:gd name="T107" fmla="*/ 667 h 912"/>
              <a:gd name="T108" fmla="*/ 586 w 1740"/>
              <a:gd name="T109" fmla="*/ 612 h 912"/>
              <a:gd name="T110" fmla="*/ 568 w 1740"/>
              <a:gd name="T111" fmla="*/ 732 h 912"/>
              <a:gd name="T112" fmla="*/ 521 w 1740"/>
              <a:gd name="T113" fmla="*/ 840 h 912"/>
              <a:gd name="T114" fmla="*/ 633 w 1740"/>
              <a:gd name="T115" fmla="*/ 746 h 912"/>
              <a:gd name="T116" fmla="*/ 677 w 1740"/>
              <a:gd name="T117" fmla="*/ 837 h 912"/>
              <a:gd name="T118" fmla="*/ 764 w 1740"/>
              <a:gd name="T119" fmla="*/ 603 h 912"/>
              <a:gd name="T120" fmla="*/ 586 w 1740"/>
              <a:gd name="T121" fmla="*/ 6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40" h="912">
                <a:moveTo>
                  <a:pt x="1614" y="114"/>
                </a:moveTo>
                <a:cubicBezTo>
                  <a:pt x="1680" y="59"/>
                  <a:pt x="1740" y="185"/>
                  <a:pt x="1728" y="243"/>
                </a:cubicBezTo>
                <a:cubicBezTo>
                  <a:pt x="1725" y="255"/>
                  <a:pt x="1714" y="271"/>
                  <a:pt x="1705" y="286"/>
                </a:cubicBezTo>
                <a:cubicBezTo>
                  <a:pt x="1685" y="319"/>
                  <a:pt x="1674" y="334"/>
                  <a:pt x="1646" y="354"/>
                </a:cubicBezTo>
                <a:cubicBezTo>
                  <a:pt x="1610" y="380"/>
                  <a:pt x="1553" y="405"/>
                  <a:pt x="1523" y="430"/>
                </a:cubicBezTo>
                <a:cubicBezTo>
                  <a:pt x="1444" y="510"/>
                  <a:pt x="1325" y="550"/>
                  <a:pt x="1239" y="623"/>
                </a:cubicBezTo>
                <a:cubicBezTo>
                  <a:pt x="1192" y="637"/>
                  <a:pt x="1160" y="666"/>
                  <a:pt x="1128" y="694"/>
                </a:cubicBezTo>
                <a:cubicBezTo>
                  <a:pt x="1081" y="712"/>
                  <a:pt x="1043" y="739"/>
                  <a:pt x="1010" y="773"/>
                </a:cubicBezTo>
                <a:cubicBezTo>
                  <a:pt x="982" y="784"/>
                  <a:pt x="952" y="798"/>
                  <a:pt x="899" y="796"/>
                </a:cubicBezTo>
                <a:cubicBezTo>
                  <a:pt x="833" y="793"/>
                  <a:pt x="764" y="787"/>
                  <a:pt x="718" y="776"/>
                </a:cubicBezTo>
                <a:cubicBezTo>
                  <a:pt x="724" y="824"/>
                  <a:pt x="694" y="861"/>
                  <a:pt x="662" y="887"/>
                </a:cubicBezTo>
                <a:cubicBezTo>
                  <a:pt x="648" y="898"/>
                  <a:pt x="628" y="912"/>
                  <a:pt x="615" y="902"/>
                </a:cubicBezTo>
                <a:cubicBezTo>
                  <a:pt x="602" y="859"/>
                  <a:pt x="655" y="843"/>
                  <a:pt x="633" y="799"/>
                </a:cubicBezTo>
                <a:cubicBezTo>
                  <a:pt x="628" y="804"/>
                  <a:pt x="629" y="815"/>
                  <a:pt x="624" y="820"/>
                </a:cubicBezTo>
                <a:cubicBezTo>
                  <a:pt x="597" y="866"/>
                  <a:pt x="406" y="900"/>
                  <a:pt x="504" y="823"/>
                </a:cubicBezTo>
                <a:cubicBezTo>
                  <a:pt x="512" y="786"/>
                  <a:pt x="541" y="763"/>
                  <a:pt x="545" y="732"/>
                </a:cubicBezTo>
                <a:cubicBezTo>
                  <a:pt x="535" y="719"/>
                  <a:pt x="511" y="720"/>
                  <a:pt x="501" y="708"/>
                </a:cubicBezTo>
                <a:cubicBezTo>
                  <a:pt x="333" y="668"/>
                  <a:pt x="170" y="640"/>
                  <a:pt x="9" y="594"/>
                </a:cubicBezTo>
                <a:cubicBezTo>
                  <a:pt x="9" y="589"/>
                  <a:pt x="7" y="586"/>
                  <a:pt x="3" y="585"/>
                </a:cubicBezTo>
                <a:cubicBezTo>
                  <a:pt x="0" y="568"/>
                  <a:pt x="8" y="563"/>
                  <a:pt x="9" y="550"/>
                </a:cubicBezTo>
                <a:cubicBezTo>
                  <a:pt x="34" y="538"/>
                  <a:pt x="55" y="530"/>
                  <a:pt x="91" y="538"/>
                </a:cubicBezTo>
                <a:cubicBezTo>
                  <a:pt x="91" y="527"/>
                  <a:pt x="100" y="505"/>
                  <a:pt x="114" y="497"/>
                </a:cubicBezTo>
                <a:cubicBezTo>
                  <a:pt x="85" y="491"/>
                  <a:pt x="92" y="448"/>
                  <a:pt x="117" y="442"/>
                </a:cubicBezTo>
                <a:cubicBezTo>
                  <a:pt x="116" y="430"/>
                  <a:pt x="98" y="436"/>
                  <a:pt x="94" y="427"/>
                </a:cubicBezTo>
                <a:cubicBezTo>
                  <a:pt x="90" y="418"/>
                  <a:pt x="91" y="412"/>
                  <a:pt x="97" y="407"/>
                </a:cubicBezTo>
                <a:cubicBezTo>
                  <a:pt x="74" y="397"/>
                  <a:pt x="46" y="403"/>
                  <a:pt x="47" y="374"/>
                </a:cubicBezTo>
                <a:cubicBezTo>
                  <a:pt x="48" y="356"/>
                  <a:pt x="67" y="355"/>
                  <a:pt x="82" y="348"/>
                </a:cubicBezTo>
                <a:cubicBezTo>
                  <a:pt x="175" y="303"/>
                  <a:pt x="284" y="256"/>
                  <a:pt x="392" y="207"/>
                </a:cubicBezTo>
                <a:cubicBezTo>
                  <a:pt x="458" y="178"/>
                  <a:pt x="517" y="147"/>
                  <a:pt x="583" y="120"/>
                </a:cubicBezTo>
                <a:cubicBezTo>
                  <a:pt x="603" y="111"/>
                  <a:pt x="622" y="105"/>
                  <a:pt x="641" y="96"/>
                </a:cubicBezTo>
                <a:cubicBezTo>
                  <a:pt x="670" y="83"/>
                  <a:pt x="693" y="67"/>
                  <a:pt x="729" y="58"/>
                </a:cubicBezTo>
                <a:cubicBezTo>
                  <a:pt x="733" y="54"/>
                  <a:pt x="737" y="50"/>
                  <a:pt x="741" y="46"/>
                </a:cubicBezTo>
                <a:cubicBezTo>
                  <a:pt x="765" y="47"/>
                  <a:pt x="777" y="28"/>
                  <a:pt x="797" y="20"/>
                </a:cubicBezTo>
                <a:cubicBezTo>
                  <a:pt x="844" y="0"/>
                  <a:pt x="919" y="14"/>
                  <a:pt x="975" y="20"/>
                </a:cubicBezTo>
                <a:cubicBezTo>
                  <a:pt x="1074" y="30"/>
                  <a:pt x="1180" y="53"/>
                  <a:pt x="1280" y="64"/>
                </a:cubicBezTo>
                <a:cubicBezTo>
                  <a:pt x="1317" y="68"/>
                  <a:pt x="1353" y="63"/>
                  <a:pt x="1388" y="67"/>
                </a:cubicBezTo>
                <a:cubicBezTo>
                  <a:pt x="1468" y="75"/>
                  <a:pt x="1546" y="103"/>
                  <a:pt x="1608" y="105"/>
                </a:cubicBezTo>
                <a:cubicBezTo>
                  <a:pt x="1614" y="103"/>
                  <a:pt x="1614" y="109"/>
                  <a:pt x="1614" y="114"/>
                </a:cubicBezTo>
                <a:close/>
                <a:moveTo>
                  <a:pt x="1057" y="64"/>
                </a:moveTo>
                <a:cubicBezTo>
                  <a:pt x="994" y="58"/>
                  <a:pt x="933" y="44"/>
                  <a:pt x="873" y="38"/>
                </a:cubicBezTo>
                <a:cubicBezTo>
                  <a:pt x="835" y="34"/>
                  <a:pt x="798" y="52"/>
                  <a:pt x="770" y="64"/>
                </a:cubicBezTo>
                <a:cubicBezTo>
                  <a:pt x="734" y="80"/>
                  <a:pt x="698" y="97"/>
                  <a:pt x="662" y="114"/>
                </a:cubicBezTo>
                <a:cubicBezTo>
                  <a:pt x="621" y="133"/>
                  <a:pt x="575" y="144"/>
                  <a:pt x="533" y="163"/>
                </a:cubicBezTo>
                <a:cubicBezTo>
                  <a:pt x="522" y="169"/>
                  <a:pt x="513" y="178"/>
                  <a:pt x="501" y="184"/>
                </a:cubicBezTo>
                <a:cubicBezTo>
                  <a:pt x="357" y="250"/>
                  <a:pt x="204" y="303"/>
                  <a:pt x="67" y="380"/>
                </a:cubicBezTo>
                <a:cubicBezTo>
                  <a:pt x="125" y="398"/>
                  <a:pt x="182" y="398"/>
                  <a:pt x="234" y="404"/>
                </a:cubicBezTo>
                <a:cubicBezTo>
                  <a:pt x="265" y="407"/>
                  <a:pt x="293" y="417"/>
                  <a:pt x="322" y="421"/>
                </a:cubicBezTo>
                <a:cubicBezTo>
                  <a:pt x="380" y="430"/>
                  <a:pt x="440" y="437"/>
                  <a:pt x="498" y="448"/>
                </a:cubicBezTo>
                <a:cubicBezTo>
                  <a:pt x="561" y="459"/>
                  <a:pt x="618" y="478"/>
                  <a:pt x="677" y="492"/>
                </a:cubicBezTo>
                <a:cubicBezTo>
                  <a:pt x="778" y="516"/>
                  <a:pt x="894" y="513"/>
                  <a:pt x="972" y="582"/>
                </a:cubicBezTo>
                <a:cubicBezTo>
                  <a:pt x="994" y="610"/>
                  <a:pt x="989" y="653"/>
                  <a:pt x="987" y="685"/>
                </a:cubicBezTo>
                <a:cubicBezTo>
                  <a:pt x="964" y="709"/>
                  <a:pt x="953" y="741"/>
                  <a:pt x="914" y="743"/>
                </a:cubicBezTo>
                <a:cubicBezTo>
                  <a:pt x="855" y="748"/>
                  <a:pt x="763" y="718"/>
                  <a:pt x="712" y="729"/>
                </a:cubicBezTo>
                <a:cubicBezTo>
                  <a:pt x="704" y="753"/>
                  <a:pt x="737" y="752"/>
                  <a:pt x="750" y="755"/>
                </a:cubicBezTo>
                <a:cubicBezTo>
                  <a:pt x="785" y="763"/>
                  <a:pt x="809" y="762"/>
                  <a:pt x="844" y="764"/>
                </a:cubicBezTo>
                <a:cubicBezTo>
                  <a:pt x="892" y="766"/>
                  <a:pt x="937" y="782"/>
                  <a:pt x="978" y="758"/>
                </a:cubicBezTo>
                <a:cubicBezTo>
                  <a:pt x="999" y="728"/>
                  <a:pt x="1025" y="692"/>
                  <a:pt x="1028" y="658"/>
                </a:cubicBezTo>
                <a:cubicBezTo>
                  <a:pt x="1032" y="604"/>
                  <a:pt x="1012" y="527"/>
                  <a:pt x="970" y="506"/>
                </a:cubicBezTo>
                <a:cubicBezTo>
                  <a:pt x="909" y="477"/>
                  <a:pt x="805" y="473"/>
                  <a:pt x="718" y="465"/>
                </a:cubicBezTo>
                <a:cubicBezTo>
                  <a:pt x="685" y="462"/>
                  <a:pt x="638" y="465"/>
                  <a:pt x="618" y="433"/>
                </a:cubicBezTo>
                <a:cubicBezTo>
                  <a:pt x="637" y="427"/>
                  <a:pt x="651" y="439"/>
                  <a:pt x="671" y="442"/>
                </a:cubicBezTo>
                <a:cubicBezTo>
                  <a:pt x="772" y="458"/>
                  <a:pt x="923" y="445"/>
                  <a:pt x="993" y="494"/>
                </a:cubicBezTo>
                <a:cubicBezTo>
                  <a:pt x="1206" y="387"/>
                  <a:pt x="1417" y="278"/>
                  <a:pt x="1590" y="131"/>
                </a:cubicBezTo>
                <a:cubicBezTo>
                  <a:pt x="1421" y="118"/>
                  <a:pt x="1248" y="81"/>
                  <a:pt x="1057" y="64"/>
                </a:cubicBezTo>
                <a:close/>
                <a:moveTo>
                  <a:pt x="1034" y="717"/>
                </a:moveTo>
                <a:cubicBezTo>
                  <a:pt x="1033" y="720"/>
                  <a:pt x="1030" y="724"/>
                  <a:pt x="1034" y="720"/>
                </a:cubicBezTo>
                <a:cubicBezTo>
                  <a:pt x="1222" y="599"/>
                  <a:pt x="1422" y="491"/>
                  <a:pt x="1593" y="354"/>
                </a:cubicBezTo>
                <a:cubicBezTo>
                  <a:pt x="1619" y="339"/>
                  <a:pt x="1659" y="318"/>
                  <a:pt x="1681" y="289"/>
                </a:cubicBezTo>
                <a:cubicBezTo>
                  <a:pt x="1723" y="238"/>
                  <a:pt x="1693" y="168"/>
                  <a:pt x="1655" y="134"/>
                </a:cubicBezTo>
                <a:cubicBezTo>
                  <a:pt x="1619" y="132"/>
                  <a:pt x="1603" y="162"/>
                  <a:pt x="1582" y="178"/>
                </a:cubicBezTo>
                <a:cubicBezTo>
                  <a:pt x="1547" y="206"/>
                  <a:pt x="1505" y="224"/>
                  <a:pt x="1473" y="254"/>
                </a:cubicBezTo>
                <a:cubicBezTo>
                  <a:pt x="1401" y="293"/>
                  <a:pt x="1337" y="337"/>
                  <a:pt x="1268" y="377"/>
                </a:cubicBezTo>
                <a:cubicBezTo>
                  <a:pt x="1234" y="398"/>
                  <a:pt x="1197" y="411"/>
                  <a:pt x="1163" y="430"/>
                </a:cubicBezTo>
                <a:cubicBezTo>
                  <a:pt x="1151" y="437"/>
                  <a:pt x="1143" y="447"/>
                  <a:pt x="1131" y="453"/>
                </a:cubicBezTo>
                <a:cubicBezTo>
                  <a:pt x="1091" y="473"/>
                  <a:pt x="1049" y="485"/>
                  <a:pt x="1016" y="515"/>
                </a:cubicBezTo>
                <a:cubicBezTo>
                  <a:pt x="1061" y="570"/>
                  <a:pt x="1067" y="664"/>
                  <a:pt x="1034" y="717"/>
                </a:cubicBezTo>
                <a:close/>
                <a:moveTo>
                  <a:pt x="138" y="459"/>
                </a:moveTo>
                <a:cubicBezTo>
                  <a:pt x="199" y="473"/>
                  <a:pt x="278" y="479"/>
                  <a:pt x="337" y="486"/>
                </a:cubicBezTo>
                <a:cubicBezTo>
                  <a:pt x="364" y="489"/>
                  <a:pt x="404" y="487"/>
                  <a:pt x="413" y="512"/>
                </a:cubicBezTo>
                <a:cubicBezTo>
                  <a:pt x="327" y="499"/>
                  <a:pt x="225" y="494"/>
                  <a:pt x="135" y="480"/>
                </a:cubicBezTo>
                <a:cubicBezTo>
                  <a:pt x="135" y="489"/>
                  <a:pt x="141" y="493"/>
                  <a:pt x="141" y="503"/>
                </a:cubicBezTo>
                <a:cubicBezTo>
                  <a:pt x="156" y="503"/>
                  <a:pt x="173" y="512"/>
                  <a:pt x="193" y="515"/>
                </a:cubicBezTo>
                <a:cubicBezTo>
                  <a:pt x="240" y="522"/>
                  <a:pt x="299" y="511"/>
                  <a:pt x="322" y="538"/>
                </a:cubicBezTo>
                <a:cubicBezTo>
                  <a:pt x="264" y="536"/>
                  <a:pt x="211" y="538"/>
                  <a:pt x="164" y="530"/>
                </a:cubicBezTo>
                <a:cubicBezTo>
                  <a:pt x="148" y="527"/>
                  <a:pt x="132" y="512"/>
                  <a:pt x="117" y="524"/>
                </a:cubicBezTo>
                <a:cubicBezTo>
                  <a:pt x="113" y="549"/>
                  <a:pt x="150" y="547"/>
                  <a:pt x="164" y="544"/>
                </a:cubicBezTo>
                <a:cubicBezTo>
                  <a:pt x="299" y="579"/>
                  <a:pt x="425" y="616"/>
                  <a:pt x="554" y="641"/>
                </a:cubicBezTo>
                <a:cubicBezTo>
                  <a:pt x="553" y="619"/>
                  <a:pt x="565" y="585"/>
                  <a:pt x="592" y="574"/>
                </a:cubicBezTo>
                <a:cubicBezTo>
                  <a:pt x="554" y="562"/>
                  <a:pt x="507" y="575"/>
                  <a:pt x="489" y="547"/>
                </a:cubicBezTo>
                <a:cubicBezTo>
                  <a:pt x="545" y="533"/>
                  <a:pt x="606" y="559"/>
                  <a:pt x="665" y="568"/>
                </a:cubicBezTo>
                <a:cubicBezTo>
                  <a:pt x="686" y="571"/>
                  <a:pt x="709" y="567"/>
                  <a:pt x="729" y="571"/>
                </a:cubicBezTo>
                <a:cubicBezTo>
                  <a:pt x="747" y="574"/>
                  <a:pt x="766" y="582"/>
                  <a:pt x="785" y="585"/>
                </a:cubicBezTo>
                <a:cubicBezTo>
                  <a:pt x="808" y="589"/>
                  <a:pt x="835" y="583"/>
                  <a:pt x="852" y="600"/>
                </a:cubicBezTo>
                <a:cubicBezTo>
                  <a:pt x="845" y="621"/>
                  <a:pt x="817" y="608"/>
                  <a:pt x="797" y="609"/>
                </a:cubicBezTo>
                <a:cubicBezTo>
                  <a:pt x="770" y="643"/>
                  <a:pt x="713" y="646"/>
                  <a:pt x="712" y="705"/>
                </a:cubicBezTo>
                <a:cubicBezTo>
                  <a:pt x="780" y="698"/>
                  <a:pt x="904" y="752"/>
                  <a:pt x="946" y="688"/>
                </a:cubicBezTo>
                <a:cubicBezTo>
                  <a:pt x="916" y="678"/>
                  <a:pt x="883" y="688"/>
                  <a:pt x="864" y="667"/>
                </a:cubicBezTo>
                <a:cubicBezTo>
                  <a:pt x="894" y="664"/>
                  <a:pt x="966" y="676"/>
                  <a:pt x="964" y="650"/>
                </a:cubicBezTo>
                <a:cubicBezTo>
                  <a:pt x="940" y="640"/>
                  <a:pt x="887" y="655"/>
                  <a:pt x="864" y="629"/>
                </a:cubicBezTo>
                <a:cubicBezTo>
                  <a:pt x="896" y="624"/>
                  <a:pt x="939" y="626"/>
                  <a:pt x="961" y="626"/>
                </a:cubicBezTo>
                <a:cubicBezTo>
                  <a:pt x="950" y="563"/>
                  <a:pt x="885" y="558"/>
                  <a:pt x="826" y="544"/>
                </a:cubicBezTo>
                <a:cubicBezTo>
                  <a:pt x="596" y="491"/>
                  <a:pt x="354" y="435"/>
                  <a:pt x="108" y="410"/>
                </a:cubicBezTo>
                <a:cubicBezTo>
                  <a:pt x="131" y="412"/>
                  <a:pt x="144" y="437"/>
                  <a:pt x="138" y="459"/>
                </a:cubicBezTo>
                <a:close/>
                <a:moveTo>
                  <a:pt x="299" y="606"/>
                </a:moveTo>
                <a:cubicBezTo>
                  <a:pt x="258" y="594"/>
                  <a:pt x="217" y="577"/>
                  <a:pt x="173" y="571"/>
                </a:cubicBezTo>
                <a:cubicBezTo>
                  <a:pt x="125" y="563"/>
                  <a:pt x="52" y="543"/>
                  <a:pt x="29" y="576"/>
                </a:cubicBezTo>
                <a:cubicBezTo>
                  <a:pt x="190" y="619"/>
                  <a:pt x="392" y="653"/>
                  <a:pt x="554" y="699"/>
                </a:cubicBezTo>
                <a:cubicBezTo>
                  <a:pt x="557" y="684"/>
                  <a:pt x="555" y="687"/>
                  <a:pt x="554" y="667"/>
                </a:cubicBezTo>
                <a:cubicBezTo>
                  <a:pt x="467" y="644"/>
                  <a:pt x="392" y="632"/>
                  <a:pt x="299" y="606"/>
                </a:cubicBezTo>
                <a:close/>
                <a:moveTo>
                  <a:pt x="586" y="612"/>
                </a:moveTo>
                <a:cubicBezTo>
                  <a:pt x="573" y="636"/>
                  <a:pt x="589" y="680"/>
                  <a:pt x="580" y="714"/>
                </a:cubicBezTo>
                <a:cubicBezTo>
                  <a:pt x="578" y="721"/>
                  <a:pt x="571" y="725"/>
                  <a:pt x="568" y="732"/>
                </a:cubicBezTo>
                <a:cubicBezTo>
                  <a:pt x="562" y="750"/>
                  <a:pt x="561" y="770"/>
                  <a:pt x="554" y="784"/>
                </a:cubicBezTo>
                <a:cubicBezTo>
                  <a:pt x="544" y="803"/>
                  <a:pt x="529" y="819"/>
                  <a:pt x="521" y="840"/>
                </a:cubicBezTo>
                <a:cubicBezTo>
                  <a:pt x="568" y="834"/>
                  <a:pt x="622" y="808"/>
                  <a:pt x="606" y="758"/>
                </a:cubicBezTo>
                <a:cubicBezTo>
                  <a:pt x="615" y="751"/>
                  <a:pt x="622" y="745"/>
                  <a:pt x="633" y="746"/>
                </a:cubicBezTo>
                <a:cubicBezTo>
                  <a:pt x="652" y="775"/>
                  <a:pt x="665" y="818"/>
                  <a:pt x="653" y="861"/>
                </a:cubicBezTo>
                <a:cubicBezTo>
                  <a:pt x="658" y="850"/>
                  <a:pt x="668" y="845"/>
                  <a:pt x="677" y="837"/>
                </a:cubicBezTo>
                <a:cubicBezTo>
                  <a:pt x="706" y="789"/>
                  <a:pt x="669" y="721"/>
                  <a:pt x="691" y="670"/>
                </a:cubicBezTo>
                <a:cubicBezTo>
                  <a:pt x="706" y="638"/>
                  <a:pt x="734" y="625"/>
                  <a:pt x="764" y="603"/>
                </a:cubicBezTo>
                <a:cubicBezTo>
                  <a:pt x="722" y="586"/>
                  <a:pt x="660" y="589"/>
                  <a:pt x="612" y="576"/>
                </a:cubicBezTo>
                <a:cubicBezTo>
                  <a:pt x="611" y="597"/>
                  <a:pt x="594" y="596"/>
                  <a:pt x="586" y="61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5" name="图片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9970" y="4116766"/>
            <a:ext cx="2700817" cy="2464971"/>
          </a:xfrm>
          <a:prstGeom prst="rect">
            <a:avLst/>
          </a:prstGeom>
        </p:spPr>
      </p:pic>
      <p:pic>
        <p:nvPicPr>
          <p:cNvPr id="67" name="图片" descr="C:\Users\ABC\Desktop\GR-010 (2)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141557" y="2318947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图片" descr="粉笔"/>
          <p:cNvPicPr>
            <a:picLocks noChangeAspect="1" noChangeArrowheads="1"/>
          </p:cNvPicPr>
          <p:nvPr/>
        </p:nvPicPr>
        <p:blipFill rotWithShape="1">
          <a:blip r:embed="rId9" cstate="email"/>
          <a:srcRect r="-5717"/>
          <a:stretch>
            <a:fillRect/>
          </a:stretch>
        </p:blipFill>
        <p:spPr bwMode="auto">
          <a:xfrm flipH="1">
            <a:off x="5023912" y="6335732"/>
            <a:ext cx="2880000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组合"/>
          <p:cNvGrpSpPr/>
          <p:nvPr/>
        </p:nvGrpSpPr>
        <p:grpSpPr>
          <a:xfrm>
            <a:off x="2118974" y="1197595"/>
            <a:ext cx="1358017" cy="1358018"/>
            <a:chOff x="2276092" y="3132310"/>
            <a:chExt cx="1008112" cy="1008112"/>
          </a:xfrm>
        </p:grpSpPr>
        <p:sp>
          <p:nvSpPr>
            <p:cNvPr id="83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84" name="直接连接符"/>
            <p:cNvCxnSpPr>
              <a:stCxn id="83" idx="0"/>
              <a:endCxn id="83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"/>
            <p:cNvCxnSpPr>
              <a:stCxn id="83" idx="1"/>
              <a:endCxn id="83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"/>
          <p:cNvGrpSpPr/>
          <p:nvPr/>
        </p:nvGrpSpPr>
        <p:grpSpPr>
          <a:xfrm>
            <a:off x="3767983" y="1197595"/>
            <a:ext cx="1358017" cy="1358018"/>
            <a:chOff x="2276092" y="3132310"/>
            <a:chExt cx="1008112" cy="1008112"/>
          </a:xfrm>
        </p:grpSpPr>
        <p:sp>
          <p:nvSpPr>
            <p:cNvPr id="48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49" name="直接连接符"/>
            <p:cNvCxnSpPr>
              <a:stCxn id="48" idx="0"/>
              <a:endCxn id="48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"/>
            <p:cNvCxnSpPr>
              <a:stCxn id="48" idx="1"/>
              <a:endCxn id="48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"/>
          <p:cNvGrpSpPr/>
          <p:nvPr/>
        </p:nvGrpSpPr>
        <p:grpSpPr>
          <a:xfrm>
            <a:off x="5416992" y="1197595"/>
            <a:ext cx="1358017" cy="1358018"/>
            <a:chOff x="2276092" y="3132310"/>
            <a:chExt cx="1008112" cy="1008112"/>
          </a:xfrm>
        </p:grpSpPr>
        <p:sp>
          <p:nvSpPr>
            <p:cNvPr id="90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91" name="直接连接符"/>
            <p:cNvCxnSpPr>
              <a:stCxn id="90" idx="0"/>
              <a:endCxn id="90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"/>
            <p:cNvCxnSpPr>
              <a:stCxn id="90" idx="1"/>
              <a:endCxn id="90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"/>
          <p:cNvGrpSpPr/>
          <p:nvPr/>
        </p:nvGrpSpPr>
        <p:grpSpPr>
          <a:xfrm>
            <a:off x="7066001" y="1197595"/>
            <a:ext cx="1358017" cy="1358018"/>
            <a:chOff x="2276092" y="3132310"/>
            <a:chExt cx="1008112" cy="1008112"/>
          </a:xfrm>
        </p:grpSpPr>
        <p:sp>
          <p:nvSpPr>
            <p:cNvPr id="96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97" name="直接连接符"/>
            <p:cNvCxnSpPr>
              <a:stCxn id="96" idx="0"/>
              <a:endCxn id="96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"/>
            <p:cNvCxnSpPr>
              <a:stCxn id="96" idx="1"/>
              <a:endCxn id="96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"/>
          <p:cNvGrpSpPr/>
          <p:nvPr/>
        </p:nvGrpSpPr>
        <p:grpSpPr>
          <a:xfrm>
            <a:off x="8715011" y="1197595"/>
            <a:ext cx="1358017" cy="1358018"/>
            <a:chOff x="2276092" y="3132310"/>
            <a:chExt cx="1008112" cy="1008112"/>
          </a:xfrm>
        </p:grpSpPr>
        <p:sp>
          <p:nvSpPr>
            <p:cNvPr id="102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103" name="直接连接符"/>
            <p:cNvCxnSpPr>
              <a:stCxn id="102" idx="0"/>
              <a:endCxn id="102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"/>
            <p:cNvCxnSpPr>
              <a:stCxn id="102" idx="1"/>
              <a:endCxn id="102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文本"/>
          <p:cNvSpPr/>
          <p:nvPr/>
        </p:nvSpPr>
        <p:spPr>
          <a:xfrm>
            <a:off x="4674692" y="3769672"/>
            <a:ext cx="2842619" cy="430887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200" b="1" spc="200">
                <a:solidFill>
                  <a:schemeClr val="accent1">
                    <a:lumMod val="90000"/>
                  </a:schemeClr>
                </a:solidFill>
              </a:rPr>
              <a:t>教学老师：</a:t>
            </a:r>
            <a:r>
              <a:rPr lang="en-US" altLang="zh-CN" sz="2200" b="1" spc="200">
                <a:solidFill>
                  <a:schemeClr val="accent1">
                    <a:lumMod val="90000"/>
                  </a:schemeClr>
                </a:solidFill>
              </a:rPr>
              <a:t>xiazaii</a:t>
            </a:r>
            <a:endParaRPr lang="zh-CN" altLang="en-US" sz="2200" b="1" spc="2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79" name="文本"/>
          <p:cNvSpPr/>
          <p:nvPr/>
        </p:nvSpPr>
        <p:spPr>
          <a:xfrm>
            <a:off x="2819334" y="2822397"/>
            <a:ext cx="6553332" cy="477054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/>
          <a:p>
            <a:pPr algn="ctr" defTabSz="913765"/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主题班会 </a:t>
            </a:r>
            <a:r>
              <a:rPr lang="en-US" altLang="zh-CN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| </a:t>
            </a:r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示范课 </a:t>
            </a:r>
            <a:r>
              <a:rPr lang="en-US" altLang="zh-CN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| </a:t>
            </a:r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学生教育 </a:t>
            </a:r>
            <a:r>
              <a:rPr lang="en-US" altLang="zh-CN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| </a:t>
            </a:r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教育课件</a:t>
            </a:r>
          </a:p>
        </p:txBody>
      </p:sp>
      <p:sp>
        <p:nvSpPr>
          <p:cNvPr id="129" name="文本"/>
          <p:cNvSpPr/>
          <p:nvPr/>
        </p:nvSpPr>
        <p:spPr>
          <a:xfrm>
            <a:off x="2243183" y="417988"/>
            <a:ext cx="1109599" cy="63094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500" b="1" spc="200" dirty="0" err="1">
                <a:solidFill>
                  <a:schemeClr val="accent1"/>
                </a:solidFill>
              </a:rPr>
              <a:t>gǎn</a:t>
            </a:r>
            <a:endParaRPr lang="zh-CN" altLang="en-US" sz="3500" b="1" spc="200" dirty="0">
              <a:solidFill>
                <a:schemeClr val="accent1"/>
              </a:solidFill>
            </a:endParaRPr>
          </a:p>
        </p:txBody>
      </p:sp>
      <p:sp>
        <p:nvSpPr>
          <p:cNvPr id="130" name="文本"/>
          <p:cNvSpPr/>
          <p:nvPr/>
        </p:nvSpPr>
        <p:spPr>
          <a:xfrm>
            <a:off x="4053294" y="417988"/>
            <a:ext cx="787395" cy="63094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500" b="1" spc="200" dirty="0" err="1">
                <a:solidFill>
                  <a:schemeClr val="accent1"/>
                </a:solidFill>
              </a:rPr>
              <a:t>ēn</a:t>
            </a:r>
            <a:endParaRPr lang="zh-CN" altLang="en-US" sz="3500" b="1" spc="200" dirty="0">
              <a:solidFill>
                <a:schemeClr val="accent1"/>
              </a:solidFill>
            </a:endParaRPr>
          </a:p>
        </p:txBody>
      </p:sp>
      <p:sp>
        <p:nvSpPr>
          <p:cNvPr id="131" name="文本"/>
          <p:cNvSpPr/>
          <p:nvPr/>
        </p:nvSpPr>
        <p:spPr>
          <a:xfrm>
            <a:off x="5612535" y="417988"/>
            <a:ext cx="966932" cy="63094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500" b="1" spc="200" dirty="0" err="1">
                <a:solidFill>
                  <a:schemeClr val="accent1"/>
                </a:solidFill>
              </a:rPr>
              <a:t>mǔ</a:t>
            </a:r>
            <a:endParaRPr lang="zh-CN" altLang="en-US" sz="3500" b="1" spc="200" dirty="0">
              <a:solidFill>
                <a:schemeClr val="accent1"/>
              </a:solidFill>
            </a:endParaRPr>
          </a:p>
        </p:txBody>
      </p:sp>
      <p:sp>
        <p:nvSpPr>
          <p:cNvPr id="132" name="文本"/>
          <p:cNvSpPr/>
          <p:nvPr/>
        </p:nvSpPr>
        <p:spPr>
          <a:xfrm>
            <a:off x="7253529" y="417988"/>
            <a:ext cx="982962" cy="63094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500" b="1" spc="200" dirty="0" err="1">
                <a:solidFill>
                  <a:schemeClr val="accent1"/>
                </a:solidFill>
              </a:rPr>
              <a:t>qīn</a:t>
            </a:r>
            <a:endParaRPr lang="zh-CN" altLang="en-US" sz="3500" b="1" spc="200" dirty="0">
              <a:solidFill>
                <a:schemeClr val="accent1"/>
              </a:solidFill>
            </a:endParaRPr>
          </a:p>
        </p:txBody>
      </p:sp>
      <p:sp>
        <p:nvSpPr>
          <p:cNvPr id="133" name="文本"/>
          <p:cNvSpPr/>
          <p:nvPr/>
        </p:nvSpPr>
        <p:spPr>
          <a:xfrm>
            <a:off x="8998719" y="417988"/>
            <a:ext cx="790602" cy="63094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500" b="1" spc="200" dirty="0" err="1">
                <a:solidFill>
                  <a:schemeClr val="accent1"/>
                </a:solidFill>
              </a:rPr>
              <a:t>jié</a:t>
            </a:r>
            <a:endParaRPr lang="zh-CN" altLang="en-US" sz="3500" b="1" spc="200" dirty="0">
              <a:solidFill>
                <a:schemeClr val="accent1"/>
              </a:solidFill>
            </a:endParaRPr>
          </a:p>
        </p:txBody>
      </p:sp>
      <p:sp>
        <p:nvSpPr>
          <p:cNvPr id="43" name="标题"/>
          <p:cNvSpPr txBox="1"/>
          <p:nvPr/>
        </p:nvSpPr>
        <p:spPr>
          <a:xfrm>
            <a:off x="2076384" y="1144025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感</a:t>
            </a:r>
          </a:p>
        </p:txBody>
      </p:sp>
      <p:sp>
        <p:nvSpPr>
          <p:cNvPr id="47" name="标题"/>
          <p:cNvSpPr txBox="1"/>
          <p:nvPr/>
        </p:nvSpPr>
        <p:spPr>
          <a:xfrm>
            <a:off x="3725393" y="1144025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恩</a:t>
            </a:r>
          </a:p>
        </p:txBody>
      </p:sp>
      <p:sp>
        <p:nvSpPr>
          <p:cNvPr id="89" name="标题"/>
          <p:cNvSpPr txBox="1"/>
          <p:nvPr/>
        </p:nvSpPr>
        <p:spPr>
          <a:xfrm>
            <a:off x="5374402" y="1144025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母</a:t>
            </a:r>
          </a:p>
        </p:txBody>
      </p:sp>
      <p:sp>
        <p:nvSpPr>
          <p:cNvPr id="95" name="标题"/>
          <p:cNvSpPr txBox="1"/>
          <p:nvPr/>
        </p:nvSpPr>
        <p:spPr>
          <a:xfrm>
            <a:off x="7023411" y="1144025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亲</a:t>
            </a:r>
          </a:p>
        </p:txBody>
      </p:sp>
      <p:sp>
        <p:nvSpPr>
          <p:cNvPr id="101" name="标题"/>
          <p:cNvSpPr txBox="1"/>
          <p:nvPr/>
        </p:nvSpPr>
        <p:spPr>
          <a:xfrm>
            <a:off x="8672421" y="1144025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1" grpId="0" animBg="1"/>
      <p:bldP spid="42" grpId="0" animBg="1"/>
      <p:bldP spid="44" grpId="0" animBg="1"/>
      <p:bldP spid="78" grpId="0"/>
      <p:bldP spid="79" grpId="0"/>
      <p:bldP spid="129" grpId="0"/>
      <p:bldP spid="130" grpId="0"/>
      <p:bldP spid="131" grpId="0"/>
      <p:bldP spid="132" grpId="0"/>
      <p:bldP spid="133" grpId="0"/>
      <p:bldP spid="43" grpId="0"/>
      <p:bldP spid="47" grpId="0"/>
      <p:bldP spid="89" grpId="0"/>
      <p:bldP spid="95" grpId="0"/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993776" y="1721223"/>
            <a:ext cx="3455896" cy="4567363"/>
          </a:xfrm>
          <a:prstGeom prst="rect">
            <a:avLst/>
          </a:prstGeom>
        </p:spPr>
      </p:pic>
      <p:sp>
        <p:nvSpPr>
          <p:cNvPr id="15" name="文本"/>
          <p:cNvSpPr/>
          <p:nvPr/>
        </p:nvSpPr>
        <p:spPr>
          <a:xfrm>
            <a:off x="7488436" y="2346748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16" name="文本"/>
          <p:cNvSpPr/>
          <p:nvPr/>
        </p:nvSpPr>
        <p:spPr>
          <a:xfrm>
            <a:off x="7488436" y="188411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7" name="文本"/>
          <p:cNvSpPr/>
          <p:nvPr/>
        </p:nvSpPr>
        <p:spPr>
          <a:xfrm>
            <a:off x="8172603" y="5008172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18" name="文本"/>
          <p:cNvSpPr/>
          <p:nvPr/>
        </p:nvSpPr>
        <p:spPr>
          <a:xfrm>
            <a:off x="8172603" y="454554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文本"/>
          <p:cNvSpPr/>
          <p:nvPr/>
        </p:nvSpPr>
        <p:spPr>
          <a:xfrm>
            <a:off x="1350711" y="2346748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20" name="文本"/>
          <p:cNvSpPr/>
          <p:nvPr/>
        </p:nvSpPr>
        <p:spPr>
          <a:xfrm>
            <a:off x="3138252" y="188411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1" name="文本"/>
          <p:cNvSpPr/>
          <p:nvPr/>
        </p:nvSpPr>
        <p:spPr>
          <a:xfrm>
            <a:off x="654025" y="5008172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22" name="文本"/>
          <p:cNvSpPr/>
          <p:nvPr/>
        </p:nvSpPr>
        <p:spPr>
          <a:xfrm>
            <a:off x="2441566" y="454554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08427" y="1676399"/>
            <a:ext cx="4440935" cy="4095125"/>
          </a:xfrm>
          <a:prstGeom prst="rect">
            <a:avLst/>
          </a:prstGeom>
        </p:spPr>
      </p:pic>
      <p:sp>
        <p:nvSpPr>
          <p:cNvPr id="7" name="文本"/>
          <p:cNvSpPr/>
          <p:nvPr/>
        </p:nvSpPr>
        <p:spPr>
          <a:xfrm>
            <a:off x="7261797" y="2762624"/>
            <a:ext cx="388882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8" name="文本"/>
          <p:cNvSpPr/>
          <p:nvPr/>
        </p:nvSpPr>
        <p:spPr>
          <a:xfrm>
            <a:off x="7263600" y="226486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矩形"/>
          <p:cNvSpPr/>
          <p:nvPr/>
        </p:nvSpPr>
        <p:spPr>
          <a:xfrm>
            <a:off x="7018160" y="2171277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"/>
          <p:cNvSpPr/>
          <p:nvPr/>
        </p:nvSpPr>
        <p:spPr>
          <a:xfrm>
            <a:off x="7261797" y="5070948"/>
            <a:ext cx="388882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7263600" y="457318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矩形"/>
          <p:cNvSpPr/>
          <p:nvPr/>
        </p:nvSpPr>
        <p:spPr>
          <a:xfrm>
            <a:off x="7018160" y="4479601"/>
            <a:ext cx="108000" cy="55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0434" y="1002166"/>
            <a:ext cx="4872646" cy="5712364"/>
          </a:xfrm>
          <a:prstGeom prst="rect">
            <a:avLst/>
          </a:prstGeom>
        </p:spPr>
      </p:pic>
      <p:sp>
        <p:nvSpPr>
          <p:cNvPr id="6" name="文本"/>
          <p:cNvSpPr/>
          <p:nvPr/>
        </p:nvSpPr>
        <p:spPr>
          <a:xfrm>
            <a:off x="1908104" y="2684490"/>
            <a:ext cx="510678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7" name="文本"/>
          <p:cNvSpPr/>
          <p:nvPr/>
        </p:nvSpPr>
        <p:spPr>
          <a:xfrm>
            <a:off x="1908104" y="223743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1899140" y="4840501"/>
            <a:ext cx="510678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13" name="文本"/>
          <p:cNvSpPr/>
          <p:nvPr/>
        </p:nvSpPr>
        <p:spPr>
          <a:xfrm>
            <a:off x="1899140" y="439344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班级讨论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第三章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515854" y="1480457"/>
            <a:ext cx="5187152" cy="4570154"/>
          </a:xfrm>
          <a:prstGeom prst="rect">
            <a:avLst/>
          </a:prstGeom>
        </p:spPr>
      </p:pic>
      <p:sp>
        <p:nvSpPr>
          <p:cNvPr id="5" name="文本"/>
          <p:cNvSpPr/>
          <p:nvPr/>
        </p:nvSpPr>
        <p:spPr>
          <a:xfrm>
            <a:off x="7885013" y="2431179"/>
            <a:ext cx="286993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</a:p>
        </p:txBody>
      </p:sp>
      <p:sp>
        <p:nvSpPr>
          <p:cNvPr id="6" name="文本"/>
          <p:cNvSpPr/>
          <p:nvPr/>
        </p:nvSpPr>
        <p:spPr>
          <a:xfrm>
            <a:off x="7885013" y="200190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597199" y="4001710"/>
            <a:ext cx="286993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</a:p>
        </p:txBody>
      </p:sp>
      <p:sp>
        <p:nvSpPr>
          <p:cNvPr id="8" name="文本"/>
          <p:cNvSpPr/>
          <p:nvPr/>
        </p:nvSpPr>
        <p:spPr>
          <a:xfrm>
            <a:off x="8597199" y="357243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文本"/>
          <p:cNvSpPr/>
          <p:nvPr/>
        </p:nvSpPr>
        <p:spPr>
          <a:xfrm>
            <a:off x="7885013" y="5577547"/>
            <a:ext cx="286993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</a:p>
        </p:txBody>
      </p:sp>
      <p:sp>
        <p:nvSpPr>
          <p:cNvPr id="10" name="文本"/>
          <p:cNvSpPr/>
          <p:nvPr/>
        </p:nvSpPr>
        <p:spPr>
          <a:xfrm>
            <a:off x="7885013" y="514827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" name="文本"/>
          <p:cNvSpPr/>
          <p:nvPr/>
        </p:nvSpPr>
        <p:spPr>
          <a:xfrm>
            <a:off x="1439246" y="2431179"/>
            <a:ext cx="286993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</a:p>
        </p:txBody>
      </p:sp>
      <p:sp>
        <p:nvSpPr>
          <p:cNvPr id="12" name="文本"/>
          <p:cNvSpPr/>
          <p:nvPr/>
        </p:nvSpPr>
        <p:spPr>
          <a:xfrm>
            <a:off x="3072949" y="200190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文本"/>
          <p:cNvSpPr/>
          <p:nvPr/>
        </p:nvSpPr>
        <p:spPr>
          <a:xfrm>
            <a:off x="724862" y="4001710"/>
            <a:ext cx="286993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</a:p>
        </p:txBody>
      </p:sp>
      <p:sp>
        <p:nvSpPr>
          <p:cNvPr id="14" name="文本"/>
          <p:cNvSpPr/>
          <p:nvPr/>
        </p:nvSpPr>
        <p:spPr>
          <a:xfrm>
            <a:off x="2358565" y="357243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文本"/>
          <p:cNvSpPr/>
          <p:nvPr/>
        </p:nvSpPr>
        <p:spPr>
          <a:xfrm>
            <a:off x="1439246" y="5577547"/>
            <a:ext cx="286993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</a:p>
        </p:txBody>
      </p:sp>
      <p:sp>
        <p:nvSpPr>
          <p:cNvPr id="16" name="文本"/>
          <p:cNvSpPr/>
          <p:nvPr/>
        </p:nvSpPr>
        <p:spPr>
          <a:xfrm>
            <a:off x="3072949" y="514827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7417" y="1429319"/>
            <a:ext cx="3955557" cy="4635305"/>
          </a:xfrm>
          <a:prstGeom prst="rect">
            <a:avLst/>
          </a:prstGeom>
        </p:spPr>
      </p:pic>
      <p:sp>
        <p:nvSpPr>
          <p:cNvPr id="13" name="文本"/>
          <p:cNvSpPr txBox="1"/>
          <p:nvPr/>
        </p:nvSpPr>
        <p:spPr>
          <a:xfrm>
            <a:off x="880320" y="2805967"/>
            <a:ext cx="6112360" cy="21855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400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单击此处添加您的文字内容，或复制文本粘贴至此，字间距和行间距均可自行调节。本模板的所有文字和图片素材，均可自由编辑替换和移动。</a:t>
            </a:r>
            <a:endParaRPr lang="en-US" altLang="zh-CN" sz="1400" dirty="0">
              <a:solidFill>
                <a:schemeClr val="accent3"/>
              </a:solidFill>
            </a:endParaRPr>
          </a:p>
          <a:p>
            <a:r>
              <a:rPr lang="zh-CN" altLang="en-US" sz="1400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4051" y="1804075"/>
            <a:ext cx="4227549" cy="4054438"/>
          </a:xfrm>
          <a:prstGeom prst="rect">
            <a:avLst/>
          </a:prstGeom>
        </p:spPr>
      </p:pic>
      <p:sp>
        <p:nvSpPr>
          <p:cNvPr id="5" name="椭圆"/>
          <p:cNvSpPr/>
          <p:nvPr/>
        </p:nvSpPr>
        <p:spPr>
          <a:xfrm>
            <a:off x="5790402" y="2051630"/>
            <a:ext cx="810842" cy="810842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椭圆"/>
          <p:cNvSpPr/>
          <p:nvPr/>
        </p:nvSpPr>
        <p:spPr>
          <a:xfrm>
            <a:off x="6384762" y="3128996"/>
            <a:ext cx="810842" cy="810842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椭圆"/>
          <p:cNvSpPr/>
          <p:nvPr/>
        </p:nvSpPr>
        <p:spPr>
          <a:xfrm>
            <a:off x="6384762" y="4206361"/>
            <a:ext cx="810842" cy="810842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椭圆"/>
          <p:cNvSpPr/>
          <p:nvPr/>
        </p:nvSpPr>
        <p:spPr>
          <a:xfrm>
            <a:off x="5790402" y="5283727"/>
            <a:ext cx="810842" cy="810842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图标"/>
          <p:cNvSpPr>
            <a:spLocks noChangeAspect="1" noEditPoints="1"/>
          </p:cNvSpPr>
          <p:nvPr/>
        </p:nvSpPr>
        <p:spPr bwMode="auto">
          <a:xfrm>
            <a:off x="5956479" y="5468978"/>
            <a:ext cx="440983" cy="389535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图标"/>
          <p:cNvSpPr>
            <a:spLocks noChangeAspect="1" noEditPoints="1"/>
          </p:cNvSpPr>
          <p:nvPr/>
        </p:nvSpPr>
        <p:spPr bwMode="auto">
          <a:xfrm>
            <a:off x="6592450" y="4393447"/>
            <a:ext cx="397915" cy="436668"/>
          </a:xfrm>
          <a:custGeom>
            <a:avLst/>
            <a:gdLst>
              <a:gd name="T0" fmla="*/ 375935 w 835"/>
              <a:gd name="T1" fmla="*/ 512026 h 918"/>
              <a:gd name="T2" fmla="*/ 124141 w 835"/>
              <a:gd name="T3" fmla="*/ 512026 h 918"/>
              <a:gd name="T4" fmla="*/ 112429 w 835"/>
              <a:gd name="T5" fmla="*/ 524300 h 918"/>
              <a:gd name="T6" fmla="*/ 124141 w 835"/>
              <a:gd name="T7" fmla="*/ 536575 h 918"/>
              <a:gd name="T8" fmla="*/ 375935 w 835"/>
              <a:gd name="T9" fmla="*/ 536575 h 918"/>
              <a:gd name="T10" fmla="*/ 388232 w 835"/>
              <a:gd name="T11" fmla="*/ 524300 h 918"/>
              <a:gd name="T12" fmla="*/ 375935 w 835"/>
              <a:gd name="T13" fmla="*/ 512026 h 918"/>
              <a:gd name="T14" fmla="*/ 99547 w 835"/>
              <a:gd name="T15" fmla="*/ 227372 h 918"/>
              <a:gd name="T16" fmla="*/ 265848 w 835"/>
              <a:gd name="T17" fmla="*/ 149049 h 918"/>
              <a:gd name="T18" fmla="*/ 169815 w 835"/>
              <a:gd name="T19" fmla="*/ 341935 h 918"/>
              <a:gd name="T20" fmla="*/ 99547 w 835"/>
              <a:gd name="T21" fmla="*/ 227372 h 918"/>
              <a:gd name="T22" fmla="*/ 417511 w 835"/>
              <a:gd name="T23" fmla="*/ 0 h 918"/>
              <a:gd name="T24" fmla="*/ 0 w 835"/>
              <a:gd name="T25" fmla="*/ 197562 h 918"/>
              <a:gd name="T26" fmla="*/ 176256 w 835"/>
              <a:gd name="T27" fmla="*/ 485723 h 918"/>
              <a:gd name="T28" fmla="*/ 417511 w 835"/>
              <a:gd name="T29" fmla="*/ 0 h 918"/>
              <a:gd name="T30" fmla="*/ 478995 w 835"/>
              <a:gd name="T31" fmla="*/ 291668 h 918"/>
              <a:gd name="T32" fmla="*/ 435078 w 835"/>
              <a:gd name="T33" fmla="*/ 247830 h 918"/>
              <a:gd name="T34" fmla="*/ 421024 w 835"/>
              <a:gd name="T35" fmla="*/ 240816 h 918"/>
              <a:gd name="T36" fmla="*/ 404628 w 835"/>
              <a:gd name="T37" fmla="*/ 245492 h 918"/>
              <a:gd name="T38" fmla="*/ 381205 w 835"/>
              <a:gd name="T39" fmla="*/ 268872 h 918"/>
              <a:gd name="T40" fmla="*/ 457915 w 835"/>
              <a:gd name="T41" fmla="*/ 345442 h 918"/>
              <a:gd name="T42" fmla="*/ 481338 w 835"/>
              <a:gd name="T43" fmla="*/ 322062 h 918"/>
              <a:gd name="T44" fmla="*/ 478995 w 835"/>
              <a:gd name="T45" fmla="*/ 291668 h 918"/>
              <a:gd name="T46" fmla="*/ 261164 w 835"/>
              <a:gd name="T47" fmla="*/ 460005 h 918"/>
              <a:gd name="T48" fmla="*/ 266434 w 835"/>
              <a:gd name="T49" fmla="*/ 444808 h 918"/>
              <a:gd name="T50" fmla="*/ 274046 w 835"/>
              <a:gd name="T51" fmla="*/ 421428 h 918"/>
              <a:gd name="T52" fmla="*/ 289857 w 835"/>
              <a:gd name="T53" fmla="*/ 436625 h 918"/>
              <a:gd name="T54" fmla="*/ 305667 w 835"/>
              <a:gd name="T55" fmla="*/ 452406 h 918"/>
              <a:gd name="T56" fmla="*/ 282244 w 835"/>
              <a:gd name="T57" fmla="*/ 460589 h 918"/>
              <a:gd name="T58" fmla="*/ 267019 w 835"/>
              <a:gd name="T59" fmla="*/ 465265 h 918"/>
              <a:gd name="T60" fmla="*/ 261164 w 835"/>
              <a:gd name="T61" fmla="*/ 465850 h 918"/>
              <a:gd name="T62" fmla="*/ 261164 w 835"/>
              <a:gd name="T63" fmla="*/ 460005 h 918"/>
              <a:gd name="T64" fmla="*/ 242426 w 835"/>
              <a:gd name="T65" fmla="*/ 452991 h 918"/>
              <a:gd name="T66" fmla="*/ 247110 w 835"/>
              <a:gd name="T67" fmla="*/ 479294 h 918"/>
              <a:gd name="T68" fmla="*/ 274046 w 835"/>
              <a:gd name="T69" fmla="*/ 483970 h 918"/>
              <a:gd name="T70" fmla="*/ 288100 w 835"/>
              <a:gd name="T71" fmla="*/ 479294 h 918"/>
              <a:gd name="T72" fmla="*/ 312108 w 835"/>
              <a:gd name="T73" fmla="*/ 471695 h 918"/>
              <a:gd name="T74" fmla="*/ 341972 w 835"/>
              <a:gd name="T75" fmla="*/ 461174 h 918"/>
              <a:gd name="T76" fmla="*/ 319721 w 835"/>
              <a:gd name="T77" fmla="*/ 438963 h 918"/>
              <a:gd name="T78" fmla="*/ 303910 w 835"/>
              <a:gd name="T79" fmla="*/ 423181 h 918"/>
              <a:gd name="T80" fmla="*/ 288100 w 835"/>
              <a:gd name="T81" fmla="*/ 407400 h 918"/>
              <a:gd name="T82" fmla="*/ 265263 w 835"/>
              <a:gd name="T83" fmla="*/ 384604 h 918"/>
              <a:gd name="T84" fmla="*/ 255308 w 835"/>
              <a:gd name="T85" fmla="*/ 414998 h 918"/>
              <a:gd name="T86" fmla="*/ 247696 w 835"/>
              <a:gd name="T87" fmla="*/ 438378 h 918"/>
              <a:gd name="T88" fmla="*/ 242426 w 835"/>
              <a:gd name="T89" fmla="*/ 452991 h 918"/>
              <a:gd name="T90" fmla="*/ 389403 w 835"/>
              <a:gd name="T91" fmla="*/ 288161 h 918"/>
              <a:gd name="T92" fmla="*/ 375935 w 835"/>
              <a:gd name="T93" fmla="*/ 274133 h 918"/>
              <a:gd name="T94" fmla="*/ 361882 w 835"/>
              <a:gd name="T95" fmla="*/ 288161 h 918"/>
              <a:gd name="T96" fmla="*/ 285172 w 835"/>
              <a:gd name="T97" fmla="*/ 364731 h 918"/>
              <a:gd name="T98" fmla="*/ 271704 w 835"/>
              <a:gd name="T99" fmla="*/ 378174 h 918"/>
              <a:gd name="T100" fmla="*/ 285172 w 835"/>
              <a:gd name="T101" fmla="*/ 392202 h 918"/>
              <a:gd name="T102" fmla="*/ 334360 w 835"/>
              <a:gd name="T103" fmla="*/ 441301 h 918"/>
              <a:gd name="T104" fmla="*/ 348413 w 835"/>
              <a:gd name="T105" fmla="*/ 455329 h 918"/>
              <a:gd name="T106" fmla="*/ 362467 w 835"/>
              <a:gd name="T107" fmla="*/ 441301 h 918"/>
              <a:gd name="T108" fmla="*/ 438591 w 835"/>
              <a:gd name="T109" fmla="*/ 364731 h 918"/>
              <a:gd name="T110" fmla="*/ 452645 w 835"/>
              <a:gd name="T111" fmla="*/ 351287 h 918"/>
              <a:gd name="T112" fmla="*/ 438591 w 835"/>
              <a:gd name="T113" fmla="*/ 337259 h 918"/>
              <a:gd name="T114" fmla="*/ 389403 w 835"/>
              <a:gd name="T115" fmla="*/ 288161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5" h="918">
                <a:moveTo>
                  <a:pt x="642" y="876"/>
                </a:moveTo>
                <a:lnTo>
                  <a:pt x="212" y="876"/>
                </a:lnTo>
                <a:cubicBezTo>
                  <a:pt x="201" y="876"/>
                  <a:pt x="192" y="886"/>
                  <a:pt x="192" y="897"/>
                </a:cubicBezTo>
                <a:cubicBezTo>
                  <a:pt x="192" y="909"/>
                  <a:pt x="201" y="918"/>
                  <a:pt x="212" y="918"/>
                </a:cubicBezTo>
                <a:lnTo>
                  <a:pt x="642" y="918"/>
                </a:lnTo>
                <a:cubicBezTo>
                  <a:pt x="653" y="918"/>
                  <a:pt x="663" y="909"/>
                  <a:pt x="663" y="897"/>
                </a:cubicBezTo>
                <a:cubicBezTo>
                  <a:pt x="663" y="886"/>
                  <a:pt x="653" y="876"/>
                  <a:pt x="642" y="876"/>
                </a:cubicBezTo>
                <a:close/>
                <a:moveTo>
                  <a:pt x="170" y="389"/>
                </a:moveTo>
                <a:lnTo>
                  <a:pt x="454" y="255"/>
                </a:lnTo>
                <a:lnTo>
                  <a:pt x="290" y="585"/>
                </a:lnTo>
                <a:lnTo>
                  <a:pt x="170" y="389"/>
                </a:lnTo>
                <a:close/>
                <a:moveTo>
                  <a:pt x="713" y="0"/>
                </a:moveTo>
                <a:lnTo>
                  <a:pt x="0" y="338"/>
                </a:lnTo>
                <a:lnTo>
                  <a:pt x="301" y="831"/>
                </a:lnTo>
                <a:lnTo>
                  <a:pt x="713" y="0"/>
                </a:lnTo>
                <a:close/>
                <a:moveTo>
                  <a:pt x="818" y="499"/>
                </a:moveTo>
                <a:lnTo>
                  <a:pt x="743" y="424"/>
                </a:lnTo>
                <a:cubicBezTo>
                  <a:pt x="736" y="417"/>
                  <a:pt x="727" y="413"/>
                  <a:pt x="719" y="412"/>
                </a:cubicBezTo>
                <a:cubicBezTo>
                  <a:pt x="708" y="410"/>
                  <a:pt x="698" y="413"/>
                  <a:pt x="691" y="420"/>
                </a:cubicBezTo>
                <a:lnTo>
                  <a:pt x="651" y="460"/>
                </a:lnTo>
                <a:lnTo>
                  <a:pt x="782" y="591"/>
                </a:lnTo>
                <a:lnTo>
                  <a:pt x="822" y="551"/>
                </a:lnTo>
                <a:cubicBezTo>
                  <a:pt x="835" y="538"/>
                  <a:pt x="834" y="515"/>
                  <a:pt x="818" y="499"/>
                </a:cubicBezTo>
                <a:close/>
                <a:moveTo>
                  <a:pt x="446" y="787"/>
                </a:moveTo>
                <a:lnTo>
                  <a:pt x="455" y="761"/>
                </a:lnTo>
                <a:lnTo>
                  <a:pt x="468" y="721"/>
                </a:lnTo>
                <a:lnTo>
                  <a:pt x="495" y="747"/>
                </a:lnTo>
                <a:lnTo>
                  <a:pt x="522" y="774"/>
                </a:lnTo>
                <a:lnTo>
                  <a:pt x="482" y="788"/>
                </a:lnTo>
                <a:lnTo>
                  <a:pt x="456" y="796"/>
                </a:lnTo>
                <a:cubicBezTo>
                  <a:pt x="451" y="798"/>
                  <a:pt x="448" y="799"/>
                  <a:pt x="446" y="797"/>
                </a:cubicBezTo>
                <a:cubicBezTo>
                  <a:pt x="444" y="795"/>
                  <a:pt x="444" y="791"/>
                  <a:pt x="446" y="787"/>
                </a:cubicBezTo>
                <a:close/>
                <a:moveTo>
                  <a:pt x="414" y="775"/>
                </a:moveTo>
                <a:cubicBezTo>
                  <a:pt x="408" y="792"/>
                  <a:pt x="411" y="809"/>
                  <a:pt x="422" y="820"/>
                </a:cubicBezTo>
                <a:cubicBezTo>
                  <a:pt x="434" y="832"/>
                  <a:pt x="451" y="835"/>
                  <a:pt x="468" y="828"/>
                </a:cubicBezTo>
                <a:lnTo>
                  <a:pt x="492" y="820"/>
                </a:lnTo>
                <a:lnTo>
                  <a:pt x="533" y="807"/>
                </a:lnTo>
                <a:lnTo>
                  <a:pt x="584" y="789"/>
                </a:lnTo>
                <a:lnTo>
                  <a:pt x="546" y="751"/>
                </a:lnTo>
                <a:lnTo>
                  <a:pt x="519" y="724"/>
                </a:lnTo>
                <a:lnTo>
                  <a:pt x="492" y="697"/>
                </a:lnTo>
                <a:lnTo>
                  <a:pt x="453" y="658"/>
                </a:lnTo>
                <a:lnTo>
                  <a:pt x="436" y="710"/>
                </a:lnTo>
                <a:lnTo>
                  <a:pt x="423" y="750"/>
                </a:lnTo>
                <a:lnTo>
                  <a:pt x="414" y="775"/>
                </a:lnTo>
                <a:close/>
                <a:moveTo>
                  <a:pt x="665" y="493"/>
                </a:moveTo>
                <a:lnTo>
                  <a:pt x="642" y="469"/>
                </a:lnTo>
                <a:lnTo>
                  <a:pt x="618" y="493"/>
                </a:lnTo>
                <a:lnTo>
                  <a:pt x="487" y="624"/>
                </a:lnTo>
                <a:lnTo>
                  <a:pt x="464" y="647"/>
                </a:lnTo>
                <a:lnTo>
                  <a:pt x="487" y="671"/>
                </a:lnTo>
                <a:lnTo>
                  <a:pt x="571" y="755"/>
                </a:lnTo>
                <a:lnTo>
                  <a:pt x="595" y="779"/>
                </a:lnTo>
                <a:lnTo>
                  <a:pt x="619" y="755"/>
                </a:lnTo>
                <a:lnTo>
                  <a:pt x="749" y="624"/>
                </a:lnTo>
                <a:lnTo>
                  <a:pt x="773" y="601"/>
                </a:lnTo>
                <a:lnTo>
                  <a:pt x="749" y="577"/>
                </a:lnTo>
                <a:lnTo>
                  <a:pt x="665" y="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" name="图标"/>
          <p:cNvSpPr>
            <a:spLocks noChangeAspect="1" noEditPoints="1"/>
          </p:cNvSpPr>
          <p:nvPr/>
        </p:nvSpPr>
        <p:spPr bwMode="auto">
          <a:xfrm>
            <a:off x="6016743" y="2253490"/>
            <a:ext cx="397915" cy="379832"/>
          </a:xfrm>
          <a:custGeom>
            <a:avLst/>
            <a:gdLst>
              <a:gd name="T0" fmla="*/ 5 w 132"/>
              <a:gd name="T1" fmla="*/ 1 h 126"/>
              <a:gd name="T2" fmla="*/ 0 w 132"/>
              <a:gd name="T3" fmla="*/ 118 h 126"/>
              <a:gd name="T4" fmla="*/ 31 w 132"/>
              <a:gd name="T5" fmla="*/ 123 h 126"/>
              <a:gd name="T6" fmla="*/ 36 w 132"/>
              <a:gd name="T7" fmla="*/ 6 h 126"/>
              <a:gd name="T8" fmla="*/ 18 w 132"/>
              <a:gd name="T9" fmla="*/ 113 h 126"/>
              <a:gd name="T10" fmla="*/ 18 w 132"/>
              <a:gd name="T11" fmla="*/ 93 h 126"/>
              <a:gd name="T12" fmla="*/ 18 w 132"/>
              <a:gd name="T13" fmla="*/ 113 h 126"/>
              <a:gd name="T14" fmla="*/ 27 w 132"/>
              <a:gd name="T15" fmla="*/ 70 h 126"/>
              <a:gd name="T16" fmla="*/ 5 w 132"/>
              <a:gd name="T17" fmla="*/ 66 h 126"/>
              <a:gd name="T18" fmla="*/ 9 w 132"/>
              <a:gd name="T19" fmla="*/ 10 h 126"/>
              <a:gd name="T20" fmla="*/ 31 w 132"/>
              <a:gd name="T21" fmla="*/ 14 h 126"/>
              <a:gd name="T22" fmla="*/ 24 w 132"/>
              <a:gd name="T23" fmla="*/ 103 h 126"/>
              <a:gd name="T24" fmla="*/ 11 w 132"/>
              <a:gd name="T25" fmla="*/ 103 h 126"/>
              <a:gd name="T26" fmla="*/ 24 w 132"/>
              <a:gd name="T27" fmla="*/ 103 h 126"/>
              <a:gd name="T28" fmla="*/ 30 w 132"/>
              <a:gd name="T29" fmla="*/ 15 h 126"/>
              <a:gd name="T30" fmla="*/ 6 w 132"/>
              <a:gd name="T31" fmla="*/ 23 h 126"/>
              <a:gd name="T32" fmla="*/ 43 w 132"/>
              <a:gd name="T33" fmla="*/ 15 h 126"/>
              <a:gd name="T34" fmla="*/ 67 w 132"/>
              <a:gd name="T35" fmla="*/ 23 h 126"/>
              <a:gd name="T36" fmla="*/ 43 w 132"/>
              <a:gd name="T37" fmla="*/ 15 h 126"/>
              <a:gd name="T38" fmla="*/ 55 w 132"/>
              <a:gd name="T39" fmla="*/ 110 h 126"/>
              <a:gd name="T40" fmla="*/ 55 w 132"/>
              <a:gd name="T41" fmla="*/ 96 h 126"/>
              <a:gd name="T42" fmla="*/ 68 w 132"/>
              <a:gd name="T43" fmla="*/ 1 h 126"/>
              <a:gd name="T44" fmla="*/ 37 w 132"/>
              <a:gd name="T45" fmla="*/ 6 h 126"/>
              <a:gd name="T46" fmla="*/ 43 w 132"/>
              <a:gd name="T47" fmla="*/ 123 h 126"/>
              <a:gd name="T48" fmla="*/ 73 w 132"/>
              <a:gd name="T49" fmla="*/ 118 h 126"/>
              <a:gd name="T50" fmla="*/ 68 w 132"/>
              <a:gd name="T51" fmla="*/ 1 h 126"/>
              <a:gd name="T52" fmla="*/ 45 w 132"/>
              <a:gd name="T53" fmla="*/ 103 h 126"/>
              <a:gd name="T54" fmla="*/ 65 w 132"/>
              <a:gd name="T55" fmla="*/ 103 h 126"/>
              <a:gd name="T56" fmla="*/ 68 w 132"/>
              <a:gd name="T57" fmla="*/ 66 h 126"/>
              <a:gd name="T58" fmla="*/ 46 w 132"/>
              <a:gd name="T59" fmla="*/ 70 h 126"/>
              <a:gd name="T60" fmla="*/ 42 w 132"/>
              <a:gd name="T61" fmla="*/ 14 h 126"/>
              <a:gd name="T62" fmla="*/ 64 w 132"/>
              <a:gd name="T63" fmla="*/ 10 h 126"/>
              <a:gd name="T64" fmla="*/ 68 w 132"/>
              <a:gd name="T65" fmla="*/ 66 h 126"/>
              <a:gd name="T66" fmla="*/ 102 w 132"/>
              <a:gd name="T67" fmla="*/ 1 h 126"/>
              <a:gd name="T68" fmla="*/ 75 w 132"/>
              <a:gd name="T69" fmla="*/ 115 h 126"/>
              <a:gd name="T70" fmla="*/ 104 w 132"/>
              <a:gd name="T71" fmla="*/ 126 h 126"/>
              <a:gd name="T72" fmla="*/ 132 w 132"/>
              <a:gd name="T73" fmla="*/ 12 h 126"/>
              <a:gd name="T74" fmla="*/ 105 w 132"/>
              <a:gd name="T75" fmla="*/ 105 h 126"/>
              <a:gd name="T76" fmla="*/ 85 w 132"/>
              <a:gd name="T77" fmla="*/ 102 h 126"/>
              <a:gd name="T78" fmla="*/ 105 w 132"/>
              <a:gd name="T79" fmla="*/ 105 h 126"/>
              <a:gd name="T80" fmla="*/ 110 w 132"/>
              <a:gd name="T81" fmla="*/ 73 h 126"/>
              <a:gd name="T82" fmla="*/ 90 w 132"/>
              <a:gd name="T83" fmla="*/ 65 h 126"/>
              <a:gd name="T84" fmla="*/ 104 w 132"/>
              <a:gd name="T85" fmla="*/ 11 h 126"/>
              <a:gd name="T86" fmla="*/ 125 w 132"/>
              <a:gd name="T87" fmla="*/ 19 h 126"/>
              <a:gd name="T88" fmla="*/ 102 w 132"/>
              <a:gd name="T89" fmla="*/ 105 h 126"/>
              <a:gd name="T90" fmla="*/ 89 w 132"/>
              <a:gd name="T91" fmla="*/ 102 h 126"/>
              <a:gd name="T92" fmla="*/ 102 w 132"/>
              <a:gd name="T93" fmla="*/ 105 h 126"/>
              <a:gd name="T94" fmla="*/ 124 w 132"/>
              <a:gd name="T95" fmla="*/ 19 h 126"/>
              <a:gd name="T96" fmla="*/ 99 w 132"/>
              <a:gd name="T97" fmla="*/ 2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" h="126">
                <a:moveTo>
                  <a:pt x="31" y="1"/>
                </a:moveTo>
                <a:cubicBezTo>
                  <a:pt x="5" y="1"/>
                  <a:pt x="5" y="1"/>
                  <a:pt x="5" y="1"/>
                </a:cubicBezTo>
                <a:cubicBezTo>
                  <a:pt x="2" y="1"/>
                  <a:pt x="0" y="3"/>
                  <a:pt x="0" y="6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1"/>
                  <a:pt x="2" y="123"/>
                  <a:pt x="5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3" y="123"/>
                  <a:pt x="36" y="121"/>
                  <a:pt x="36" y="118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3"/>
                  <a:pt x="33" y="1"/>
                  <a:pt x="31" y="1"/>
                </a:cubicBezTo>
                <a:close/>
                <a:moveTo>
                  <a:pt x="18" y="113"/>
                </a:moveTo>
                <a:cubicBezTo>
                  <a:pt x="12" y="113"/>
                  <a:pt x="8" y="108"/>
                  <a:pt x="8" y="103"/>
                </a:cubicBezTo>
                <a:cubicBezTo>
                  <a:pt x="8" y="97"/>
                  <a:pt x="12" y="93"/>
                  <a:pt x="18" y="93"/>
                </a:cubicBezTo>
                <a:cubicBezTo>
                  <a:pt x="23" y="93"/>
                  <a:pt x="28" y="97"/>
                  <a:pt x="28" y="103"/>
                </a:cubicBezTo>
                <a:cubicBezTo>
                  <a:pt x="28" y="108"/>
                  <a:pt x="23" y="113"/>
                  <a:pt x="18" y="113"/>
                </a:cubicBezTo>
                <a:close/>
                <a:moveTo>
                  <a:pt x="31" y="66"/>
                </a:moveTo>
                <a:cubicBezTo>
                  <a:pt x="31" y="68"/>
                  <a:pt x="29" y="70"/>
                  <a:pt x="27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7" y="70"/>
                  <a:pt x="5" y="68"/>
                  <a:pt x="5" y="66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2"/>
                  <a:pt x="7" y="10"/>
                  <a:pt x="9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9" y="10"/>
                  <a:pt x="31" y="12"/>
                  <a:pt x="31" y="14"/>
                </a:cubicBezTo>
                <a:lnTo>
                  <a:pt x="31" y="66"/>
                </a:lnTo>
                <a:close/>
                <a:moveTo>
                  <a:pt x="24" y="103"/>
                </a:moveTo>
                <a:cubicBezTo>
                  <a:pt x="24" y="107"/>
                  <a:pt x="21" y="110"/>
                  <a:pt x="18" y="110"/>
                </a:cubicBezTo>
                <a:cubicBezTo>
                  <a:pt x="14" y="110"/>
                  <a:pt x="11" y="107"/>
                  <a:pt x="11" y="103"/>
                </a:cubicBezTo>
                <a:cubicBezTo>
                  <a:pt x="11" y="99"/>
                  <a:pt x="14" y="96"/>
                  <a:pt x="18" y="96"/>
                </a:cubicBezTo>
                <a:cubicBezTo>
                  <a:pt x="21" y="96"/>
                  <a:pt x="24" y="99"/>
                  <a:pt x="24" y="103"/>
                </a:cubicBezTo>
                <a:close/>
                <a:moveTo>
                  <a:pt x="6" y="15"/>
                </a:moveTo>
                <a:cubicBezTo>
                  <a:pt x="30" y="15"/>
                  <a:pt x="30" y="15"/>
                  <a:pt x="30" y="15"/>
                </a:cubicBezTo>
                <a:cubicBezTo>
                  <a:pt x="30" y="23"/>
                  <a:pt x="30" y="23"/>
                  <a:pt x="30" y="23"/>
                </a:cubicBezTo>
                <a:cubicBezTo>
                  <a:pt x="6" y="23"/>
                  <a:pt x="6" y="23"/>
                  <a:pt x="6" y="23"/>
                </a:cubicBezTo>
                <a:lnTo>
                  <a:pt x="6" y="15"/>
                </a:lnTo>
                <a:close/>
                <a:moveTo>
                  <a:pt x="43" y="15"/>
                </a:moveTo>
                <a:cubicBezTo>
                  <a:pt x="67" y="15"/>
                  <a:pt x="67" y="15"/>
                  <a:pt x="67" y="15"/>
                </a:cubicBezTo>
                <a:cubicBezTo>
                  <a:pt x="67" y="23"/>
                  <a:pt x="67" y="23"/>
                  <a:pt x="67" y="23"/>
                </a:cubicBezTo>
                <a:cubicBezTo>
                  <a:pt x="43" y="23"/>
                  <a:pt x="43" y="23"/>
                  <a:pt x="43" y="23"/>
                </a:cubicBezTo>
                <a:lnTo>
                  <a:pt x="43" y="15"/>
                </a:lnTo>
                <a:close/>
                <a:moveTo>
                  <a:pt x="62" y="103"/>
                </a:moveTo>
                <a:cubicBezTo>
                  <a:pt x="62" y="107"/>
                  <a:pt x="59" y="110"/>
                  <a:pt x="55" y="110"/>
                </a:cubicBezTo>
                <a:cubicBezTo>
                  <a:pt x="51" y="110"/>
                  <a:pt x="48" y="107"/>
                  <a:pt x="48" y="103"/>
                </a:cubicBezTo>
                <a:cubicBezTo>
                  <a:pt x="48" y="99"/>
                  <a:pt x="51" y="96"/>
                  <a:pt x="55" y="96"/>
                </a:cubicBezTo>
                <a:cubicBezTo>
                  <a:pt x="59" y="96"/>
                  <a:pt x="62" y="99"/>
                  <a:pt x="62" y="103"/>
                </a:cubicBezTo>
                <a:close/>
                <a:moveTo>
                  <a:pt x="68" y="1"/>
                </a:moveTo>
                <a:cubicBezTo>
                  <a:pt x="43" y="1"/>
                  <a:pt x="43" y="1"/>
                  <a:pt x="43" y="1"/>
                </a:cubicBezTo>
                <a:cubicBezTo>
                  <a:pt x="40" y="1"/>
                  <a:pt x="37" y="3"/>
                  <a:pt x="37" y="6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21"/>
                  <a:pt x="40" y="123"/>
                  <a:pt x="43" y="123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71" y="123"/>
                  <a:pt x="73" y="121"/>
                  <a:pt x="73" y="118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1" y="1"/>
                  <a:pt x="68" y="1"/>
                </a:cubicBezTo>
                <a:close/>
                <a:moveTo>
                  <a:pt x="55" y="113"/>
                </a:moveTo>
                <a:cubicBezTo>
                  <a:pt x="50" y="113"/>
                  <a:pt x="45" y="108"/>
                  <a:pt x="45" y="103"/>
                </a:cubicBezTo>
                <a:cubicBezTo>
                  <a:pt x="45" y="97"/>
                  <a:pt x="50" y="93"/>
                  <a:pt x="55" y="93"/>
                </a:cubicBezTo>
                <a:cubicBezTo>
                  <a:pt x="61" y="93"/>
                  <a:pt x="65" y="97"/>
                  <a:pt x="65" y="103"/>
                </a:cubicBezTo>
                <a:cubicBezTo>
                  <a:pt x="65" y="108"/>
                  <a:pt x="61" y="113"/>
                  <a:pt x="55" y="113"/>
                </a:cubicBezTo>
                <a:close/>
                <a:moveTo>
                  <a:pt x="68" y="66"/>
                </a:moveTo>
                <a:cubicBezTo>
                  <a:pt x="68" y="68"/>
                  <a:pt x="67" y="70"/>
                  <a:pt x="64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4" y="70"/>
                  <a:pt x="42" y="68"/>
                  <a:pt x="42" y="66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2"/>
                  <a:pt x="44" y="10"/>
                  <a:pt x="46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7" y="10"/>
                  <a:pt x="68" y="12"/>
                  <a:pt x="68" y="14"/>
                </a:cubicBezTo>
                <a:lnTo>
                  <a:pt x="68" y="66"/>
                </a:lnTo>
                <a:close/>
                <a:moveTo>
                  <a:pt x="127" y="6"/>
                </a:moveTo>
                <a:cubicBezTo>
                  <a:pt x="102" y="1"/>
                  <a:pt x="102" y="1"/>
                  <a:pt x="102" y="1"/>
                </a:cubicBezTo>
                <a:cubicBezTo>
                  <a:pt x="99" y="0"/>
                  <a:pt x="97" y="2"/>
                  <a:pt x="96" y="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4" y="118"/>
                  <a:pt x="76" y="120"/>
                  <a:pt x="79" y="121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7" y="126"/>
                  <a:pt x="110" y="124"/>
                  <a:pt x="110" y="12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9"/>
                  <a:pt x="130" y="6"/>
                  <a:pt x="127" y="6"/>
                </a:cubicBezTo>
                <a:close/>
                <a:moveTo>
                  <a:pt x="105" y="105"/>
                </a:moveTo>
                <a:cubicBezTo>
                  <a:pt x="104" y="111"/>
                  <a:pt x="99" y="114"/>
                  <a:pt x="93" y="113"/>
                </a:cubicBezTo>
                <a:cubicBezTo>
                  <a:pt x="88" y="112"/>
                  <a:pt x="84" y="107"/>
                  <a:pt x="85" y="102"/>
                </a:cubicBezTo>
                <a:cubicBezTo>
                  <a:pt x="86" y="96"/>
                  <a:pt x="92" y="93"/>
                  <a:pt x="97" y="94"/>
                </a:cubicBezTo>
                <a:cubicBezTo>
                  <a:pt x="103" y="95"/>
                  <a:pt x="106" y="100"/>
                  <a:pt x="105" y="105"/>
                </a:cubicBezTo>
                <a:close/>
                <a:moveTo>
                  <a:pt x="115" y="70"/>
                </a:moveTo>
                <a:cubicBezTo>
                  <a:pt x="115" y="72"/>
                  <a:pt x="113" y="74"/>
                  <a:pt x="110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1" y="69"/>
                  <a:pt x="89" y="67"/>
                  <a:pt x="90" y="65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00" y="12"/>
                  <a:pt x="102" y="10"/>
                  <a:pt x="104" y="11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4" y="15"/>
                  <a:pt x="125" y="17"/>
                  <a:pt x="125" y="19"/>
                </a:cubicBezTo>
                <a:lnTo>
                  <a:pt x="115" y="70"/>
                </a:lnTo>
                <a:close/>
                <a:moveTo>
                  <a:pt x="102" y="105"/>
                </a:moveTo>
                <a:cubicBezTo>
                  <a:pt x="101" y="108"/>
                  <a:pt x="98" y="111"/>
                  <a:pt x="94" y="110"/>
                </a:cubicBezTo>
                <a:cubicBezTo>
                  <a:pt x="90" y="109"/>
                  <a:pt x="88" y="106"/>
                  <a:pt x="89" y="102"/>
                </a:cubicBezTo>
                <a:cubicBezTo>
                  <a:pt x="89" y="99"/>
                  <a:pt x="93" y="96"/>
                  <a:pt x="97" y="97"/>
                </a:cubicBezTo>
                <a:cubicBezTo>
                  <a:pt x="100" y="98"/>
                  <a:pt x="102" y="101"/>
                  <a:pt x="102" y="105"/>
                </a:cubicBezTo>
                <a:close/>
                <a:moveTo>
                  <a:pt x="100" y="15"/>
                </a:moveTo>
                <a:cubicBezTo>
                  <a:pt x="124" y="19"/>
                  <a:pt x="124" y="19"/>
                  <a:pt x="124" y="19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99" y="23"/>
                  <a:pt x="99" y="23"/>
                  <a:pt x="99" y="23"/>
                </a:cubicBezTo>
                <a:lnTo>
                  <a:pt x="100" y="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图标"/>
          <p:cNvSpPr>
            <a:spLocks noChangeAspect="1" noEditPoints="1"/>
          </p:cNvSpPr>
          <p:nvPr/>
        </p:nvSpPr>
        <p:spPr bwMode="auto">
          <a:xfrm rot="19469485">
            <a:off x="6606076" y="3309715"/>
            <a:ext cx="397915" cy="42400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3" name="文本"/>
          <p:cNvSpPr/>
          <p:nvPr/>
        </p:nvSpPr>
        <p:spPr>
          <a:xfrm>
            <a:off x="7195604" y="2132162"/>
            <a:ext cx="3666105" cy="700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7600110" y="3209528"/>
            <a:ext cx="3666105" cy="700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</a:rPr>
              <a:t>单击此处添加您的文字内容，或复制文本粘贴至此</a:t>
            </a:r>
          </a:p>
        </p:txBody>
      </p:sp>
      <p:sp>
        <p:nvSpPr>
          <p:cNvPr id="15" name="文本"/>
          <p:cNvSpPr/>
          <p:nvPr/>
        </p:nvSpPr>
        <p:spPr>
          <a:xfrm>
            <a:off x="7600110" y="4286893"/>
            <a:ext cx="3666105" cy="700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</a:rPr>
              <a:t>单击此处添加您的文字内容，或复制文本粘贴至此</a:t>
            </a:r>
          </a:p>
        </p:txBody>
      </p:sp>
      <p:sp>
        <p:nvSpPr>
          <p:cNvPr id="16" name="文本"/>
          <p:cNvSpPr/>
          <p:nvPr/>
        </p:nvSpPr>
        <p:spPr>
          <a:xfrm>
            <a:off x="7195603" y="5389658"/>
            <a:ext cx="3666105" cy="700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41949" y="2545002"/>
            <a:ext cx="3542008" cy="4083326"/>
          </a:xfrm>
          <a:prstGeom prst="rect">
            <a:avLst/>
          </a:prstGeom>
        </p:spPr>
      </p:pic>
      <p:sp>
        <p:nvSpPr>
          <p:cNvPr id="20" name="椭圆"/>
          <p:cNvSpPr/>
          <p:nvPr/>
        </p:nvSpPr>
        <p:spPr>
          <a:xfrm>
            <a:off x="1293675" y="2018838"/>
            <a:ext cx="792000" cy="792000"/>
          </a:xfrm>
          <a:prstGeom prst="ellips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1" name="椭圆"/>
          <p:cNvSpPr/>
          <p:nvPr/>
        </p:nvSpPr>
        <p:spPr>
          <a:xfrm>
            <a:off x="1293675" y="3559704"/>
            <a:ext cx="792000" cy="792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2" name="椭圆"/>
          <p:cNvSpPr/>
          <p:nvPr/>
        </p:nvSpPr>
        <p:spPr>
          <a:xfrm>
            <a:off x="1293675" y="5100569"/>
            <a:ext cx="792000" cy="792000"/>
          </a:xfrm>
          <a:prstGeom prst="ellips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图标"/>
          <p:cNvSpPr>
            <a:spLocks noChangeAspect="1" noEditPoints="1"/>
          </p:cNvSpPr>
          <p:nvPr/>
        </p:nvSpPr>
        <p:spPr bwMode="auto">
          <a:xfrm>
            <a:off x="1514510" y="2124432"/>
            <a:ext cx="353526" cy="524480"/>
          </a:xfrm>
          <a:custGeom>
            <a:avLst/>
            <a:gdLst>
              <a:gd name="T0" fmla="*/ 101032 w 579"/>
              <a:gd name="T1" fmla="*/ 478821 h 857"/>
              <a:gd name="T2" fmla="*/ 321785 w 579"/>
              <a:gd name="T3" fmla="*/ 478821 h 857"/>
              <a:gd name="T4" fmla="*/ 333465 w 579"/>
              <a:gd name="T5" fmla="*/ 490528 h 857"/>
              <a:gd name="T6" fmla="*/ 321785 w 579"/>
              <a:gd name="T7" fmla="*/ 501650 h 857"/>
              <a:gd name="T8" fmla="*/ 101032 w 579"/>
              <a:gd name="T9" fmla="*/ 501650 h 857"/>
              <a:gd name="T10" fmla="*/ 89352 w 579"/>
              <a:gd name="T11" fmla="*/ 490528 h 857"/>
              <a:gd name="T12" fmla="*/ 101032 w 579"/>
              <a:gd name="T13" fmla="*/ 478821 h 857"/>
              <a:gd name="T14" fmla="*/ 105704 w 579"/>
              <a:gd name="T15" fmla="*/ 369945 h 857"/>
              <a:gd name="T16" fmla="*/ 227177 w 579"/>
              <a:gd name="T17" fmla="*/ 169753 h 857"/>
              <a:gd name="T18" fmla="*/ 269809 w 579"/>
              <a:gd name="T19" fmla="*/ 195509 h 857"/>
              <a:gd name="T20" fmla="*/ 148920 w 579"/>
              <a:gd name="T21" fmla="*/ 395701 h 857"/>
              <a:gd name="T22" fmla="*/ 105704 w 579"/>
              <a:gd name="T23" fmla="*/ 369945 h 857"/>
              <a:gd name="T24" fmla="*/ 20440 w 579"/>
              <a:gd name="T25" fmla="*/ 317848 h 857"/>
              <a:gd name="T26" fmla="*/ 141912 w 579"/>
              <a:gd name="T27" fmla="*/ 117657 h 857"/>
              <a:gd name="T28" fmla="*/ 184545 w 579"/>
              <a:gd name="T29" fmla="*/ 143412 h 857"/>
              <a:gd name="T30" fmla="*/ 63072 w 579"/>
              <a:gd name="T31" fmla="*/ 343604 h 857"/>
              <a:gd name="T32" fmla="*/ 20440 w 579"/>
              <a:gd name="T33" fmla="*/ 317848 h 857"/>
              <a:gd name="T34" fmla="*/ 1168 w 579"/>
              <a:gd name="T35" fmla="*/ 479992 h 857"/>
              <a:gd name="T36" fmla="*/ 12848 w 579"/>
              <a:gd name="T37" fmla="*/ 380481 h 857"/>
              <a:gd name="T38" fmla="*/ 96360 w 579"/>
              <a:gd name="T39" fmla="*/ 430822 h 857"/>
              <a:gd name="T40" fmla="*/ 14016 w 579"/>
              <a:gd name="T41" fmla="*/ 487601 h 857"/>
              <a:gd name="T42" fmla="*/ 1168 w 579"/>
              <a:gd name="T43" fmla="*/ 479992 h 857"/>
              <a:gd name="T44" fmla="*/ 174617 w 579"/>
              <a:gd name="T45" fmla="*/ 62048 h 857"/>
              <a:gd name="T46" fmla="*/ 157096 w 579"/>
              <a:gd name="T47" fmla="*/ 91316 h 857"/>
              <a:gd name="T48" fmla="*/ 284993 w 579"/>
              <a:gd name="T49" fmla="*/ 169168 h 857"/>
              <a:gd name="T50" fmla="*/ 303097 w 579"/>
              <a:gd name="T51" fmla="*/ 139900 h 857"/>
              <a:gd name="T52" fmla="*/ 174617 w 579"/>
              <a:gd name="T53" fmla="*/ 62048 h 857"/>
              <a:gd name="T54" fmla="*/ 202065 w 579"/>
              <a:gd name="T55" fmla="*/ 17561 h 857"/>
              <a:gd name="T56" fmla="*/ 240609 w 579"/>
              <a:gd name="T57" fmla="*/ 8195 h 857"/>
              <a:gd name="T58" fmla="*/ 320617 w 579"/>
              <a:gd name="T59" fmla="*/ 56780 h 857"/>
              <a:gd name="T60" fmla="*/ 330545 w 579"/>
              <a:gd name="T61" fmla="*/ 95413 h 857"/>
              <a:gd name="T62" fmla="*/ 319449 w 579"/>
              <a:gd name="T63" fmla="*/ 113559 h 857"/>
              <a:gd name="T64" fmla="*/ 190969 w 579"/>
              <a:gd name="T65" fmla="*/ 35707 h 857"/>
              <a:gd name="T66" fmla="*/ 202065 w 579"/>
              <a:gd name="T67" fmla="*/ 17561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图标"/>
          <p:cNvSpPr>
            <a:spLocks noChangeAspect="1" noEditPoints="1"/>
          </p:cNvSpPr>
          <p:nvPr/>
        </p:nvSpPr>
        <p:spPr bwMode="auto">
          <a:xfrm>
            <a:off x="1501810" y="5267764"/>
            <a:ext cx="416994" cy="457610"/>
          </a:xfrm>
          <a:custGeom>
            <a:avLst/>
            <a:gdLst>
              <a:gd name="T0" fmla="*/ 375935 w 835"/>
              <a:gd name="T1" fmla="*/ 512026 h 918"/>
              <a:gd name="T2" fmla="*/ 124141 w 835"/>
              <a:gd name="T3" fmla="*/ 512026 h 918"/>
              <a:gd name="T4" fmla="*/ 112429 w 835"/>
              <a:gd name="T5" fmla="*/ 524300 h 918"/>
              <a:gd name="T6" fmla="*/ 124141 w 835"/>
              <a:gd name="T7" fmla="*/ 536575 h 918"/>
              <a:gd name="T8" fmla="*/ 375935 w 835"/>
              <a:gd name="T9" fmla="*/ 536575 h 918"/>
              <a:gd name="T10" fmla="*/ 388232 w 835"/>
              <a:gd name="T11" fmla="*/ 524300 h 918"/>
              <a:gd name="T12" fmla="*/ 375935 w 835"/>
              <a:gd name="T13" fmla="*/ 512026 h 918"/>
              <a:gd name="T14" fmla="*/ 99547 w 835"/>
              <a:gd name="T15" fmla="*/ 227372 h 918"/>
              <a:gd name="T16" fmla="*/ 265848 w 835"/>
              <a:gd name="T17" fmla="*/ 149049 h 918"/>
              <a:gd name="T18" fmla="*/ 169815 w 835"/>
              <a:gd name="T19" fmla="*/ 341935 h 918"/>
              <a:gd name="T20" fmla="*/ 99547 w 835"/>
              <a:gd name="T21" fmla="*/ 227372 h 918"/>
              <a:gd name="T22" fmla="*/ 417511 w 835"/>
              <a:gd name="T23" fmla="*/ 0 h 918"/>
              <a:gd name="T24" fmla="*/ 0 w 835"/>
              <a:gd name="T25" fmla="*/ 197562 h 918"/>
              <a:gd name="T26" fmla="*/ 176256 w 835"/>
              <a:gd name="T27" fmla="*/ 485723 h 918"/>
              <a:gd name="T28" fmla="*/ 417511 w 835"/>
              <a:gd name="T29" fmla="*/ 0 h 918"/>
              <a:gd name="T30" fmla="*/ 478995 w 835"/>
              <a:gd name="T31" fmla="*/ 291668 h 918"/>
              <a:gd name="T32" fmla="*/ 435078 w 835"/>
              <a:gd name="T33" fmla="*/ 247830 h 918"/>
              <a:gd name="T34" fmla="*/ 421024 w 835"/>
              <a:gd name="T35" fmla="*/ 240816 h 918"/>
              <a:gd name="T36" fmla="*/ 404628 w 835"/>
              <a:gd name="T37" fmla="*/ 245492 h 918"/>
              <a:gd name="T38" fmla="*/ 381205 w 835"/>
              <a:gd name="T39" fmla="*/ 268872 h 918"/>
              <a:gd name="T40" fmla="*/ 457915 w 835"/>
              <a:gd name="T41" fmla="*/ 345442 h 918"/>
              <a:gd name="T42" fmla="*/ 481338 w 835"/>
              <a:gd name="T43" fmla="*/ 322062 h 918"/>
              <a:gd name="T44" fmla="*/ 478995 w 835"/>
              <a:gd name="T45" fmla="*/ 291668 h 918"/>
              <a:gd name="T46" fmla="*/ 261164 w 835"/>
              <a:gd name="T47" fmla="*/ 460005 h 918"/>
              <a:gd name="T48" fmla="*/ 266434 w 835"/>
              <a:gd name="T49" fmla="*/ 444808 h 918"/>
              <a:gd name="T50" fmla="*/ 274046 w 835"/>
              <a:gd name="T51" fmla="*/ 421428 h 918"/>
              <a:gd name="T52" fmla="*/ 289857 w 835"/>
              <a:gd name="T53" fmla="*/ 436625 h 918"/>
              <a:gd name="T54" fmla="*/ 305667 w 835"/>
              <a:gd name="T55" fmla="*/ 452406 h 918"/>
              <a:gd name="T56" fmla="*/ 282244 w 835"/>
              <a:gd name="T57" fmla="*/ 460589 h 918"/>
              <a:gd name="T58" fmla="*/ 267019 w 835"/>
              <a:gd name="T59" fmla="*/ 465265 h 918"/>
              <a:gd name="T60" fmla="*/ 261164 w 835"/>
              <a:gd name="T61" fmla="*/ 465850 h 918"/>
              <a:gd name="T62" fmla="*/ 261164 w 835"/>
              <a:gd name="T63" fmla="*/ 460005 h 918"/>
              <a:gd name="T64" fmla="*/ 242426 w 835"/>
              <a:gd name="T65" fmla="*/ 452991 h 918"/>
              <a:gd name="T66" fmla="*/ 247110 w 835"/>
              <a:gd name="T67" fmla="*/ 479294 h 918"/>
              <a:gd name="T68" fmla="*/ 274046 w 835"/>
              <a:gd name="T69" fmla="*/ 483970 h 918"/>
              <a:gd name="T70" fmla="*/ 288100 w 835"/>
              <a:gd name="T71" fmla="*/ 479294 h 918"/>
              <a:gd name="T72" fmla="*/ 312108 w 835"/>
              <a:gd name="T73" fmla="*/ 471695 h 918"/>
              <a:gd name="T74" fmla="*/ 341972 w 835"/>
              <a:gd name="T75" fmla="*/ 461174 h 918"/>
              <a:gd name="T76" fmla="*/ 319721 w 835"/>
              <a:gd name="T77" fmla="*/ 438963 h 918"/>
              <a:gd name="T78" fmla="*/ 303910 w 835"/>
              <a:gd name="T79" fmla="*/ 423181 h 918"/>
              <a:gd name="T80" fmla="*/ 288100 w 835"/>
              <a:gd name="T81" fmla="*/ 407400 h 918"/>
              <a:gd name="T82" fmla="*/ 265263 w 835"/>
              <a:gd name="T83" fmla="*/ 384604 h 918"/>
              <a:gd name="T84" fmla="*/ 255308 w 835"/>
              <a:gd name="T85" fmla="*/ 414998 h 918"/>
              <a:gd name="T86" fmla="*/ 247696 w 835"/>
              <a:gd name="T87" fmla="*/ 438378 h 918"/>
              <a:gd name="T88" fmla="*/ 242426 w 835"/>
              <a:gd name="T89" fmla="*/ 452991 h 918"/>
              <a:gd name="T90" fmla="*/ 389403 w 835"/>
              <a:gd name="T91" fmla="*/ 288161 h 918"/>
              <a:gd name="T92" fmla="*/ 375935 w 835"/>
              <a:gd name="T93" fmla="*/ 274133 h 918"/>
              <a:gd name="T94" fmla="*/ 361882 w 835"/>
              <a:gd name="T95" fmla="*/ 288161 h 918"/>
              <a:gd name="T96" fmla="*/ 285172 w 835"/>
              <a:gd name="T97" fmla="*/ 364731 h 918"/>
              <a:gd name="T98" fmla="*/ 271704 w 835"/>
              <a:gd name="T99" fmla="*/ 378174 h 918"/>
              <a:gd name="T100" fmla="*/ 285172 w 835"/>
              <a:gd name="T101" fmla="*/ 392202 h 918"/>
              <a:gd name="T102" fmla="*/ 334360 w 835"/>
              <a:gd name="T103" fmla="*/ 441301 h 918"/>
              <a:gd name="T104" fmla="*/ 348413 w 835"/>
              <a:gd name="T105" fmla="*/ 455329 h 918"/>
              <a:gd name="T106" fmla="*/ 362467 w 835"/>
              <a:gd name="T107" fmla="*/ 441301 h 918"/>
              <a:gd name="T108" fmla="*/ 438591 w 835"/>
              <a:gd name="T109" fmla="*/ 364731 h 918"/>
              <a:gd name="T110" fmla="*/ 452645 w 835"/>
              <a:gd name="T111" fmla="*/ 351287 h 918"/>
              <a:gd name="T112" fmla="*/ 438591 w 835"/>
              <a:gd name="T113" fmla="*/ 337259 h 918"/>
              <a:gd name="T114" fmla="*/ 389403 w 835"/>
              <a:gd name="T115" fmla="*/ 288161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5" h="918">
                <a:moveTo>
                  <a:pt x="642" y="876"/>
                </a:moveTo>
                <a:lnTo>
                  <a:pt x="212" y="876"/>
                </a:lnTo>
                <a:cubicBezTo>
                  <a:pt x="201" y="876"/>
                  <a:pt x="192" y="886"/>
                  <a:pt x="192" y="897"/>
                </a:cubicBezTo>
                <a:cubicBezTo>
                  <a:pt x="192" y="909"/>
                  <a:pt x="201" y="918"/>
                  <a:pt x="212" y="918"/>
                </a:cubicBezTo>
                <a:lnTo>
                  <a:pt x="642" y="918"/>
                </a:lnTo>
                <a:cubicBezTo>
                  <a:pt x="653" y="918"/>
                  <a:pt x="663" y="909"/>
                  <a:pt x="663" y="897"/>
                </a:cubicBezTo>
                <a:cubicBezTo>
                  <a:pt x="663" y="886"/>
                  <a:pt x="653" y="876"/>
                  <a:pt x="642" y="876"/>
                </a:cubicBezTo>
                <a:close/>
                <a:moveTo>
                  <a:pt x="170" y="389"/>
                </a:moveTo>
                <a:lnTo>
                  <a:pt x="454" y="255"/>
                </a:lnTo>
                <a:lnTo>
                  <a:pt x="290" y="585"/>
                </a:lnTo>
                <a:lnTo>
                  <a:pt x="170" y="389"/>
                </a:lnTo>
                <a:close/>
                <a:moveTo>
                  <a:pt x="713" y="0"/>
                </a:moveTo>
                <a:lnTo>
                  <a:pt x="0" y="338"/>
                </a:lnTo>
                <a:lnTo>
                  <a:pt x="301" y="831"/>
                </a:lnTo>
                <a:lnTo>
                  <a:pt x="713" y="0"/>
                </a:lnTo>
                <a:close/>
                <a:moveTo>
                  <a:pt x="818" y="499"/>
                </a:moveTo>
                <a:lnTo>
                  <a:pt x="743" y="424"/>
                </a:lnTo>
                <a:cubicBezTo>
                  <a:pt x="736" y="417"/>
                  <a:pt x="727" y="413"/>
                  <a:pt x="719" y="412"/>
                </a:cubicBezTo>
                <a:cubicBezTo>
                  <a:pt x="708" y="410"/>
                  <a:pt x="698" y="413"/>
                  <a:pt x="691" y="420"/>
                </a:cubicBezTo>
                <a:lnTo>
                  <a:pt x="651" y="460"/>
                </a:lnTo>
                <a:lnTo>
                  <a:pt x="782" y="591"/>
                </a:lnTo>
                <a:lnTo>
                  <a:pt x="822" y="551"/>
                </a:lnTo>
                <a:cubicBezTo>
                  <a:pt x="835" y="538"/>
                  <a:pt x="834" y="515"/>
                  <a:pt x="818" y="499"/>
                </a:cubicBezTo>
                <a:close/>
                <a:moveTo>
                  <a:pt x="446" y="787"/>
                </a:moveTo>
                <a:lnTo>
                  <a:pt x="455" y="761"/>
                </a:lnTo>
                <a:lnTo>
                  <a:pt x="468" y="721"/>
                </a:lnTo>
                <a:lnTo>
                  <a:pt x="495" y="747"/>
                </a:lnTo>
                <a:lnTo>
                  <a:pt x="522" y="774"/>
                </a:lnTo>
                <a:lnTo>
                  <a:pt x="482" y="788"/>
                </a:lnTo>
                <a:lnTo>
                  <a:pt x="456" y="796"/>
                </a:lnTo>
                <a:cubicBezTo>
                  <a:pt x="451" y="798"/>
                  <a:pt x="448" y="799"/>
                  <a:pt x="446" y="797"/>
                </a:cubicBezTo>
                <a:cubicBezTo>
                  <a:pt x="444" y="795"/>
                  <a:pt x="444" y="791"/>
                  <a:pt x="446" y="787"/>
                </a:cubicBezTo>
                <a:close/>
                <a:moveTo>
                  <a:pt x="414" y="775"/>
                </a:moveTo>
                <a:cubicBezTo>
                  <a:pt x="408" y="792"/>
                  <a:pt x="411" y="809"/>
                  <a:pt x="422" y="820"/>
                </a:cubicBezTo>
                <a:cubicBezTo>
                  <a:pt x="434" y="832"/>
                  <a:pt x="451" y="835"/>
                  <a:pt x="468" y="828"/>
                </a:cubicBezTo>
                <a:lnTo>
                  <a:pt x="492" y="820"/>
                </a:lnTo>
                <a:lnTo>
                  <a:pt x="533" y="807"/>
                </a:lnTo>
                <a:lnTo>
                  <a:pt x="584" y="789"/>
                </a:lnTo>
                <a:lnTo>
                  <a:pt x="546" y="751"/>
                </a:lnTo>
                <a:lnTo>
                  <a:pt x="519" y="724"/>
                </a:lnTo>
                <a:lnTo>
                  <a:pt x="492" y="697"/>
                </a:lnTo>
                <a:lnTo>
                  <a:pt x="453" y="658"/>
                </a:lnTo>
                <a:lnTo>
                  <a:pt x="436" y="710"/>
                </a:lnTo>
                <a:lnTo>
                  <a:pt x="423" y="750"/>
                </a:lnTo>
                <a:lnTo>
                  <a:pt x="414" y="775"/>
                </a:lnTo>
                <a:close/>
                <a:moveTo>
                  <a:pt x="665" y="493"/>
                </a:moveTo>
                <a:lnTo>
                  <a:pt x="642" y="469"/>
                </a:lnTo>
                <a:lnTo>
                  <a:pt x="618" y="493"/>
                </a:lnTo>
                <a:lnTo>
                  <a:pt x="487" y="624"/>
                </a:lnTo>
                <a:lnTo>
                  <a:pt x="464" y="647"/>
                </a:lnTo>
                <a:lnTo>
                  <a:pt x="487" y="671"/>
                </a:lnTo>
                <a:lnTo>
                  <a:pt x="571" y="755"/>
                </a:lnTo>
                <a:lnTo>
                  <a:pt x="595" y="779"/>
                </a:lnTo>
                <a:lnTo>
                  <a:pt x="619" y="755"/>
                </a:lnTo>
                <a:lnTo>
                  <a:pt x="749" y="624"/>
                </a:lnTo>
                <a:lnTo>
                  <a:pt x="773" y="601"/>
                </a:lnTo>
                <a:lnTo>
                  <a:pt x="749" y="577"/>
                </a:lnTo>
                <a:lnTo>
                  <a:pt x="665" y="49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5" name="图标"/>
          <p:cNvSpPr>
            <a:spLocks noChangeAspect="1" noEditPoints="1"/>
          </p:cNvSpPr>
          <p:nvPr/>
        </p:nvSpPr>
        <p:spPr bwMode="auto">
          <a:xfrm>
            <a:off x="1524015" y="3713309"/>
            <a:ext cx="331320" cy="484791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+mn-ea"/>
            </a:endParaRPr>
          </a:p>
        </p:txBody>
      </p:sp>
      <p:sp>
        <p:nvSpPr>
          <p:cNvPr id="26" name="文本"/>
          <p:cNvSpPr/>
          <p:nvPr/>
        </p:nvSpPr>
        <p:spPr>
          <a:xfrm>
            <a:off x="2504843" y="2031831"/>
            <a:ext cx="475721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</a:t>
            </a:r>
          </a:p>
        </p:txBody>
      </p:sp>
      <p:sp>
        <p:nvSpPr>
          <p:cNvPr id="27" name="文本"/>
          <p:cNvSpPr/>
          <p:nvPr/>
        </p:nvSpPr>
        <p:spPr>
          <a:xfrm>
            <a:off x="2504843" y="3584519"/>
            <a:ext cx="475721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</a:t>
            </a:r>
          </a:p>
        </p:txBody>
      </p:sp>
      <p:sp>
        <p:nvSpPr>
          <p:cNvPr id="28" name="文本"/>
          <p:cNvSpPr/>
          <p:nvPr/>
        </p:nvSpPr>
        <p:spPr>
          <a:xfrm>
            <a:off x="2504843" y="5117039"/>
            <a:ext cx="475721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</a:t>
            </a:r>
          </a:p>
        </p:txBody>
      </p:sp>
      <p:sp>
        <p:nvSpPr>
          <p:cNvPr id="2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4" grpId="0" animBg="1"/>
      <p:bldP spid="15" grpId="0" animBg="1"/>
      <p:bldP spid="25" grpId="0" animBg="1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班主任寄语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第四章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2232" y="2232212"/>
            <a:ext cx="4399270" cy="4399270"/>
          </a:xfrm>
          <a:prstGeom prst="rect">
            <a:avLst/>
          </a:prstGeom>
        </p:spPr>
      </p:pic>
      <p:grpSp>
        <p:nvGrpSpPr>
          <p:cNvPr id="19" name="组合"/>
          <p:cNvGrpSpPr/>
          <p:nvPr/>
        </p:nvGrpSpPr>
        <p:grpSpPr bwMode="auto">
          <a:xfrm rot="10800000" flipH="1">
            <a:off x="6721111" y="2880617"/>
            <a:ext cx="1623260" cy="904738"/>
            <a:chOff x="3657379" y="4592730"/>
            <a:chExt cx="741334" cy="1442310"/>
          </a:xfrm>
        </p:grpSpPr>
        <p:cxnSp>
          <p:nvCxnSpPr>
            <p:cNvPr id="20" name="直接连接符"/>
            <p:cNvCxnSpPr/>
            <p:nvPr/>
          </p:nvCxnSpPr>
          <p:spPr>
            <a:xfrm rot="10800000" flipV="1">
              <a:off x="4071087" y="4592730"/>
              <a:ext cx="327626" cy="144231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"/>
            <p:cNvCxnSpPr/>
            <p:nvPr/>
          </p:nvCxnSpPr>
          <p:spPr>
            <a:xfrm rot="10800000">
              <a:off x="3657379" y="6035040"/>
              <a:ext cx="4137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" name="圆角矩形"/>
          <p:cNvSpPr/>
          <p:nvPr/>
        </p:nvSpPr>
        <p:spPr>
          <a:xfrm>
            <a:off x="914400" y="2232212"/>
            <a:ext cx="5814646" cy="3179299"/>
          </a:xfrm>
          <a:prstGeom prst="roundRect">
            <a:avLst>
              <a:gd name="adj" fmla="val 9524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"/>
          <p:cNvSpPr/>
          <p:nvPr/>
        </p:nvSpPr>
        <p:spPr>
          <a:xfrm>
            <a:off x="1138863" y="2710018"/>
            <a:ext cx="5365719" cy="2223686"/>
          </a:xfrm>
          <a:prstGeom prst="rect">
            <a:avLst/>
          </a:prstGeom>
          <a:noFill/>
        </p:spPr>
        <p:txBody>
          <a:bodyPr wrap="square" lIns="180000" rIns="90000" rtlCol="0" anchor="ctr">
            <a:spAutoFit/>
          </a:bodyPr>
          <a:lstStyle/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</a:t>
            </a:r>
            <a:endParaRPr lang="en-US" altLang="zh-CN" sz="1400" spc="150" dirty="0">
              <a:solidFill>
                <a:schemeClr val="accent3"/>
              </a:solidFill>
              <a:latin typeface="+mn-ea"/>
            </a:endParaRPr>
          </a:p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</a:t>
            </a:r>
            <a:endParaRPr lang="en-US" altLang="zh-CN" sz="14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75918" y="2758775"/>
            <a:ext cx="3937220" cy="3804343"/>
          </a:xfrm>
          <a:prstGeom prst="rect">
            <a:avLst/>
          </a:prstGeom>
        </p:spPr>
      </p:pic>
      <p:pic>
        <p:nvPicPr>
          <p:cNvPr id="100" name="图片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4280" y="3567701"/>
            <a:ext cx="1316692" cy="80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图片" descr="粉笔"/>
          <p:cNvPicPr>
            <a:picLocks noChangeAspect="1" noChangeArrowheads="1"/>
          </p:cNvPicPr>
          <p:nvPr/>
        </p:nvPicPr>
        <p:blipFill rotWithShape="1">
          <a:blip r:embed="rId4" cstate="email"/>
          <a:srcRect r="-5717"/>
          <a:stretch>
            <a:fillRect/>
          </a:stretch>
        </p:blipFill>
        <p:spPr bwMode="auto">
          <a:xfrm flipH="1">
            <a:off x="5023912" y="6335732"/>
            <a:ext cx="2880000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图片" descr="C:\Users\ABC\Desktop\GR-010 (2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39987" y="1932298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图片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4931" y="403837"/>
            <a:ext cx="3076285" cy="1264327"/>
          </a:xfrm>
          <a:prstGeom prst="rect">
            <a:avLst/>
          </a:prstGeom>
        </p:spPr>
      </p:pic>
      <p:sp>
        <p:nvSpPr>
          <p:cNvPr id="93" name="图标"/>
          <p:cNvSpPr>
            <a:spLocks noEditPoints="1"/>
          </p:cNvSpPr>
          <p:nvPr/>
        </p:nvSpPr>
        <p:spPr bwMode="auto">
          <a:xfrm>
            <a:off x="595174" y="676800"/>
            <a:ext cx="727490" cy="863568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图标"/>
          <p:cNvSpPr>
            <a:spLocks noEditPoints="1"/>
          </p:cNvSpPr>
          <p:nvPr/>
        </p:nvSpPr>
        <p:spPr bwMode="auto">
          <a:xfrm>
            <a:off x="1097432" y="1741290"/>
            <a:ext cx="534158" cy="598572"/>
          </a:xfrm>
          <a:custGeom>
            <a:avLst/>
            <a:gdLst>
              <a:gd name="T0" fmla="*/ 11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3 w 144"/>
              <a:gd name="T9" fmla="*/ 123 h 161"/>
              <a:gd name="T10" fmla="*/ 143 w 144"/>
              <a:gd name="T11" fmla="*/ 118 h 161"/>
              <a:gd name="T12" fmla="*/ 121 w 144"/>
              <a:gd name="T13" fmla="*/ 85 h 161"/>
              <a:gd name="T14" fmla="*/ 142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5 w 144"/>
              <a:gd name="T25" fmla="*/ 69 h 161"/>
              <a:gd name="T26" fmla="*/ 25 w 144"/>
              <a:gd name="T27" fmla="*/ 91 h 161"/>
              <a:gd name="T28" fmla="*/ 92 w 144"/>
              <a:gd name="T29" fmla="*/ 131 h 161"/>
              <a:gd name="T30" fmla="*/ 66 w 144"/>
              <a:gd name="T31" fmla="*/ 149 h 161"/>
              <a:gd name="T32" fmla="*/ 57 w 144"/>
              <a:gd name="T33" fmla="*/ 121 h 161"/>
              <a:gd name="T34" fmla="*/ 95 w 144"/>
              <a:gd name="T35" fmla="*/ 121 h 161"/>
              <a:gd name="T36" fmla="*/ 51 w 144"/>
              <a:gd name="T37" fmla="*/ 85 h 161"/>
              <a:gd name="T38" fmla="*/ 36 w 144"/>
              <a:gd name="T39" fmla="*/ 85 h 161"/>
              <a:gd name="T40" fmla="*/ 51 w 144"/>
              <a:gd name="T41" fmla="*/ 74 h 161"/>
              <a:gd name="T42" fmla="*/ 54 w 144"/>
              <a:gd name="T43" fmla="*/ 85 h 161"/>
              <a:gd name="T44" fmla="*/ 76 w 144"/>
              <a:gd name="T45" fmla="*/ 61 h 161"/>
              <a:gd name="T46" fmla="*/ 97 w 144"/>
              <a:gd name="T47" fmla="*/ 98 h 161"/>
              <a:gd name="T48" fmla="*/ 76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3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9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9 w 144"/>
              <a:gd name="T79" fmla="*/ 119 h 161"/>
              <a:gd name="T80" fmla="*/ 100 w 144"/>
              <a:gd name="T81" fmla="*/ 100 h 161"/>
              <a:gd name="T82" fmla="*/ 126 w 144"/>
              <a:gd name="T83" fmla="*/ 94 h 161"/>
              <a:gd name="T84" fmla="*/ 113 w 144"/>
              <a:gd name="T85" fmla="*/ 48 h 161"/>
              <a:gd name="T86" fmla="*/ 134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5 w 144"/>
              <a:gd name="T95" fmla="*/ 50 h 161"/>
              <a:gd name="T96" fmla="*/ 76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6" y="154"/>
                  <a:pt x="89" y="149"/>
                </a:cubicBezTo>
                <a:cubicBezTo>
                  <a:pt x="93" y="141"/>
                  <a:pt x="96" y="131"/>
                  <a:pt x="97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3"/>
                  <a:pt x="140" y="106"/>
                  <a:pt x="137" y="102"/>
                </a:cubicBezTo>
                <a:cubicBezTo>
                  <a:pt x="132" y="96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60"/>
                  <a:pt x="144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3"/>
                  <a:pt x="95" y="40"/>
                </a:cubicBezTo>
                <a:cubicBezTo>
                  <a:pt x="94" y="31"/>
                  <a:pt x="91" y="22"/>
                  <a:pt x="85" y="16"/>
                </a:cubicBezTo>
                <a:cubicBezTo>
                  <a:pt x="82" y="12"/>
                  <a:pt x="78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8" y="96"/>
                  <a:pt x="13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1" y="156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2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7"/>
                  <a:pt x="54" y="72"/>
                </a:cubicBezTo>
                <a:cubicBezTo>
                  <a:pt x="61" y="68"/>
                  <a:pt x="68" y="64"/>
                  <a:pt x="76" y="61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5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5" y="105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90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6" y="62"/>
                  <a:pt x="60" y="65"/>
                  <a:pt x="55" y="69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8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4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5" y="112"/>
                  <a:pt x="55" y="107"/>
                  <a:pt x="54" y="102"/>
                </a:cubicBezTo>
                <a:cubicBezTo>
                  <a:pt x="58" y="104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2"/>
                  <a:pt x="126" y="94"/>
                </a:cubicBezTo>
                <a:cubicBezTo>
                  <a:pt x="132" y="99"/>
                  <a:pt x="139" y="107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4"/>
                  <a:pt x="124" y="79"/>
                  <a:pt x="119" y="83"/>
                </a:cubicBezTo>
                <a:cubicBezTo>
                  <a:pt x="113" y="79"/>
                  <a:pt x="106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7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4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1" y="55"/>
                  <a:pt x="76" y="58"/>
                </a:cubicBezTo>
                <a:cubicBezTo>
                  <a:pt x="69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2" y="112"/>
                  <a:pt x="53" y="119"/>
                </a:cubicBezTo>
                <a:cubicBezTo>
                  <a:pt x="51" y="120"/>
                  <a:pt x="48" y="120"/>
                  <a:pt x="45" y="121"/>
                </a:cubicBezTo>
                <a:cubicBezTo>
                  <a:pt x="36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5" name="图标"/>
          <p:cNvSpPr>
            <a:spLocks noEditPoints="1"/>
          </p:cNvSpPr>
          <p:nvPr/>
        </p:nvSpPr>
        <p:spPr bwMode="auto">
          <a:xfrm>
            <a:off x="10858043" y="692617"/>
            <a:ext cx="680241" cy="482784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6" name="图标"/>
          <p:cNvSpPr>
            <a:spLocks noEditPoints="1"/>
          </p:cNvSpPr>
          <p:nvPr/>
        </p:nvSpPr>
        <p:spPr bwMode="auto">
          <a:xfrm>
            <a:off x="595173" y="2724695"/>
            <a:ext cx="798059" cy="418191"/>
          </a:xfrm>
          <a:custGeom>
            <a:avLst/>
            <a:gdLst>
              <a:gd name="T0" fmla="*/ 1728 w 1740"/>
              <a:gd name="T1" fmla="*/ 243 h 912"/>
              <a:gd name="T2" fmla="*/ 1646 w 1740"/>
              <a:gd name="T3" fmla="*/ 354 h 912"/>
              <a:gd name="T4" fmla="*/ 1239 w 1740"/>
              <a:gd name="T5" fmla="*/ 623 h 912"/>
              <a:gd name="T6" fmla="*/ 1010 w 1740"/>
              <a:gd name="T7" fmla="*/ 773 h 912"/>
              <a:gd name="T8" fmla="*/ 718 w 1740"/>
              <a:gd name="T9" fmla="*/ 776 h 912"/>
              <a:gd name="T10" fmla="*/ 615 w 1740"/>
              <a:gd name="T11" fmla="*/ 902 h 912"/>
              <a:gd name="T12" fmla="*/ 624 w 1740"/>
              <a:gd name="T13" fmla="*/ 820 h 912"/>
              <a:gd name="T14" fmla="*/ 545 w 1740"/>
              <a:gd name="T15" fmla="*/ 732 h 912"/>
              <a:gd name="T16" fmla="*/ 9 w 1740"/>
              <a:gd name="T17" fmla="*/ 594 h 912"/>
              <a:gd name="T18" fmla="*/ 9 w 1740"/>
              <a:gd name="T19" fmla="*/ 550 h 912"/>
              <a:gd name="T20" fmla="*/ 114 w 1740"/>
              <a:gd name="T21" fmla="*/ 497 h 912"/>
              <a:gd name="T22" fmla="*/ 94 w 1740"/>
              <a:gd name="T23" fmla="*/ 427 h 912"/>
              <a:gd name="T24" fmla="*/ 47 w 1740"/>
              <a:gd name="T25" fmla="*/ 374 h 912"/>
              <a:gd name="T26" fmla="*/ 392 w 1740"/>
              <a:gd name="T27" fmla="*/ 207 h 912"/>
              <a:gd name="T28" fmla="*/ 641 w 1740"/>
              <a:gd name="T29" fmla="*/ 96 h 912"/>
              <a:gd name="T30" fmla="*/ 741 w 1740"/>
              <a:gd name="T31" fmla="*/ 46 h 912"/>
              <a:gd name="T32" fmla="*/ 975 w 1740"/>
              <a:gd name="T33" fmla="*/ 20 h 912"/>
              <a:gd name="T34" fmla="*/ 1388 w 1740"/>
              <a:gd name="T35" fmla="*/ 67 h 912"/>
              <a:gd name="T36" fmla="*/ 1614 w 1740"/>
              <a:gd name="T37" fmla="*/ 114 h 912"/>
              <a:gd name="T38" fmla="*/ 873 w 1740"/>
              <a:gd name="T39" fmla="*/ 38 h 912"/>
              <a:gd name="T40" fmla="*/ 662 w 1740"/>
              <a:gd name="T41" fmla="*/ 114 h 912"/>
              <a:gd name="T42" fmla="*/ 501 w 1740"/>
              <a:gd name="T43" fmla="*/ 184 h 912"/>
              <a:gd name="T44" fmla="*/ 234 w 1740"/>
              <a:gd name="T45" fmla="*/ 404 h 912"/>
              <a:gd name="T46" fmla="*/ 498 w 1740"/>
              <a:gd name="T47" fmla="*/ 448 h 912"/>
              <a:gd name="T48" fmla="*/ 972 w 1740"/>
              <a:gd name="T49" fmla="*/ 582 h 912"/>
              <a:gd name="T50" fmla="*/ 914 w 1740"/>
              <a:gd name="T51" fmla="*/ 743 h 912"/>
              <a:gd name="T52" fmla="*/ 750 w 1740"/>
              <a:gd name="T53" fmla="*/ 755 h 912"/>
              <a:gd name="T54" fmla="*/ 978 w 1740"/>
              <a:gd name="T55" fmla="*/ 758 h 912"/>
              <a:gd name="T56" fmla="*/ 970 w 1740"/>
              <a:gd name="T57" fmla="*/ 506 h 912"/>
              <a:gd name="T58" fmla="*/ 618 w 1740"/>
              <a:gd name="T59" fmla="*/ 433 h 912"/>
              <a:gd name="T60" fmla="*/ 993 w 1740"/>
              <a:gd name="T61" fmla="*/ 494 h 912"/>
              <a:gd name="T62" fmla="*/ 1057 w 1740"/>
              <a:gd name="T63" fmla="*/ 64 h 912"/>
              <a:gd name="T64" fmla="*/ 1034 w 1740"/>
              <a:gd name="T65" fmla="*/ 720 h 912"/>
              <a:gd name="T66" fmla="*/ 1681 w 1740"/>
              <a:gd name="T67" fmla="*/ 289 h 912"/>
              <a:gd name="T68" fmla="*/ 1582 w 1740"/>
              <a:gd name="T69" fmla="*/ 178 h 912"/>
              <a:gd name="T70" fmla="*/ 1268 w 1740"/>
              <a:gd name="T71" fmla="*/ 377 h 912"/>
              <a:gd name="T72" fmla="*/ 1131 w 1740"/>
              <a:gd name="T73" fmla="*/ 453 h 912"/>
              <a:gd name="T74" fmla="*/ 1034 w 1740"/>
              <a:gd name="T75" fmla="*/ 717 h 912"/>
              <a:gd name="T76" fmla="*/ 337 w 1740"/>
              <a:gd name="T77" fmla="*/ 486 h 912"/>
              <a:gd name="T78" fmla="*/ 135 w 1740"/>
              <a:gd name="T79" fmla="*/ 480 h 912"/>
              <a:gd name="T80" fmla="*/ 193 w 1740"/>
              <a:gd name="T81" fmla="*/ 515 h 912"/>
              <a:gd name="T82" fmla="*/ 164 w 1740"/>
              <a:gd name="T83" fmla="*/ 530 h 912"/>
              <a:gd name="T84" fmla="*/ 164 w 1740"/>
              <a:gd name="T85" fmla="*/ 544 h 912"/>
              <a:gd name="T86" fmla="*/ 592 w 1740"/>
              <a:gd name="T87" fmla="*/ 574 h 912"/>
              <a:gd name="T88" fmla="*/ 665 w 1740"/>
              <a:gd name="T89" fmla="*/ 568 h 912"/>
              <a:gd name="T90" fmla="*/ 785 w 1740"/>
              <a:gd name="T91" fmla="*/ 585 h 912"/>
              <a:gd name="T92" fmla="*/ 797 w 1740"/>
              <a:gd name="T93" fmla="*/ 609 h 912"/>
              <a:gd name="T94" fmla="*/ 946 w 1740"/>
              <a:gd name="T95" fmla="*/ 688 h 912"/>
              <a:gd name="T96" fmla="*/ 964 w 1740"/>
              <a:gd name="T97" fmla="*/ 650 h 912"/>
              <a:gd name="T98" fmla="*/ 961 w 1740"/>
              <a:gd name="T99" fmla="*/ 626 h 912"/>
              <a:gd name="T100" fmla="*/ 108 w 1740"/>
              <a:gd name="T101" fmla="*/ 410 h 912"/>
              <a:gd name="T102" fmla="*/ 299 w 1740"/>
              <a:gd name="T103" fmla="*/ 606 h 912"/>
              <a:gd name="T104" fmla="*/ 29 w 1740"/>
              <a:gd name="T105" fmla="*/ 576 h 912"/>
              <a:gd name="T106" fmla="*/ 554 w 1740"/>
              <a:gd name="T107" fmla="*/ 667 h 912"/>
              <a:gd name="T108" fmla="*/ 586 w 1740"/>
              <a:gd name="T109" fmla="*/ 612 h 912"/>
              <a:gd name="T110" fmla="*/ 568 w 1740"/>
              <a:gd name="T111" fmla="*/ 732 h 912"/>
              <a:gd name="T112" fmla="*/ 521 w 1740"/>
              <a:gd name="T113" fmla="*/ 840 h 912"/>
              <a:gd name="T114" fmla="*/ 633 w 1740"/>
              <a:gd name="T115" fmla="*/ 746 h 912"/>
              <a:gd name="T116" fmla="*/ 677 w 1740"/>
              <a:gd name="T117" fmla="*/ 837 h 912"/>
              <a:gd name="T118" fmla="*/ 764 w 1740"/>
              <a:gd name="T119" fmla="*/ 603 h 912"/>
              <a:gd name="T120" fmla="*/ 586 w 1740"/>
              <a:gd name="T121" fmla="*/ 6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40" h="912">
                <a:moveTo>
                  <a:pt x="1614" y="114"/>
                </a:moveTo>
                <a:cubicBezTo>
                  <a:pt x="1680" y="59"/>
                  <a:pt x="1740" y="185"/>
                  <a:pt x="1728" y="243"/>
                </a:cubicBezTo>
                <a:cubicBezTo>
                  <a:pt x="1725" y="255"/>
                  <a:pt x="1714" y="271"/>
                  <a:pt x="1705" y="286"/>
                </a:cubicBezTo>
                <a:cubicBezTo>
                  <a:pt x="1685" y="319"/>
                  <a:pt x="1674" y="334"/>
                  <a:pt x="1646" y="354"/>
                </a:cubicBezTo>
                <a:cubicBezTo>
                  <a:pt x="1610" y="380"/>
                  <a:pt x="1553" y="405"/>
                  <a:pt x="1523" y="430"/>
                </a:cubicBezTo>
                <a:cubicBezTo>
                  <a:pt x="1444" y="510"/>
                  <a:pt x="1325" y="550"/>
                  <a:pt x="1239" y="623"/>
                </a:cubicBezTo>
                <a:cubicBezTo>
                  <a:pt x="1192" y="637"/>
                  <a:pt x="1160" y="666"/>
                  <a:pt x="1128" y="694"/>
                </a:cubicBezTo>
                <a:cubicBezTo>
                  <a:pt x="1081" y="712"/>
                  <a:pt x="1043" y="739"/>
                  <a:pt x="1010" y="773"/>
                </a:cubicBezTo>
                <a:cubicBezTo>
                  <a:pt x="982" y="784"/>
                  <a:pt x="952" y="798"/>
                  <a:pt x="899" y="796"/>
                </a:cubicBezTo>
                <a:cubicBezTo>
                  <a:pt x="833" y="793"/>
                  <a:pt x="764" y="787"/>
                  <a:pt x="718" y="776"/>
                </a:cubicBezTo>
                <a:cubicBezTo>
                  <a:pt x="724" y="824"/>
                  <a:pt x="694" y="861"/>
                  <a:pt x="662" y="887"/>
                </a:cubicBezTo>
                <a:cubicBezTo>
                  <a:pt x="648" y="898"/>
                  <a:pt x="628" y="912"/>
                  <a:pt x="615" y="902"/>
                </a:cubicBezTo>
                <a:cubicBezTo>
                  <a:pt x="602" y="859"/>
                  <a:pt x="655" y="843"/>
                  <a:pt x="633" y="799"/>
                </a:cubicBezTo>
                <a:cubicBezTo>
                  <a:pt x="628" y="804"/>
                  <a:pt x="629" y="815"/>
                  <a:pt x="624" y="820"/>
                </a:cubicBezTo>
                <a:cubicBezTo>
                  <a:pt x="597" y="866"/>
                  <a:pt x="406" y="900"/>
                  <a:pt x="504" y="823"/>
                </a:cubicBezTo>
                <a:cubicBezTo>
                  <a:pt x="512" y="786"/>
                  <a:pt x="541" y="763"/>
                  <a:pt x="545" y="732"/>
                </a:cubicBezTo>
                <a:cubicBezTo>
                  <a:pt x="535" y="719"/>
                  <a:pt x="511" y="720"/>
                  <a:pt x="501" y="708"/>
                </a:cubicBezTo>
                <a:cubicBezTo>
                  <a:pt x="333" y="668"/>
                  <a:pt x="170" y="640"/>
                  <a:pt x="9" y="594"/>
                </a:cubicBezTo>
                <a:cubicBezTo>
                  <a:pt x="9" y="589"/>
                  <a:pt x="7" y="586"/>
                  <a:pt x="3" y="585"/>
                </a:cubicBezTo>
                <a:cubicBezTo>
                  <a:pt x="0" y="568"/>
                  <a:pt x="8" y="563"/>
                  <a:pt x="9" y="550"/>
                </a:cubicBezTo>
                <a:cubicBezTo>
                  <a:pt x="34" y="538"/>
                  <a:pt x="55" y="530"/>
                  <a:pt x="91" y="538"/>
                </a:cubicBezTo>
                <a:cubicBezTo>
                  <a:pt x="91" y="527"/>
                  <a:pt x="100" y="505"/>
                  <a:pt x="114" y="497"/>
                </a:cubicBezTo>
                <a:cubicBezTo>
                  <a:pt x="85" y="491"/>
                  <a:pt x="92" y="448"/>
                  <a:pt x="117" y="442"/>
                </a:cubicBezTo>
                <a:cubicBezTo>
                  <a:pt x="116" y="430"/>
                  <a:pt x="98" y="436"/>
                  <a:pt x="94" y="427"/>
                </a:cubicBezTo>
                <a:cubicBezTo>
                  <a:pt x="90" y="418"/>
                  <a:pt x="91" y="412"/>
                  <a:pt x="97" y="407"/>
                </a:cubicBezTo>
                <a:cubicBezTo>
                  <a:pt x="74" y="397"/>
                  <a:pt x="46" y="403"/>
                  <a:pt x="47" y="374"/>
                </a:cubicBezTo>
                <a:cubicBezTo>
                  <a:pt x="48" y="356"/>
                  <a:pt x="67" y="355"/>
                  <a:pt x="82" y="348"/>
                </a:cubicBezTo>
                <a:cubicBezTo>
                  <a:pt x="175" y="303"/>
                  <a:pt x="284" y="256"/>
                  <a:pt x="392" y="207"/>
                </a:cubicBezTo>
                <a:cubicBezTo>
                  <a:pt x="458" y="178"/>
                  <a:pt x="517" y="147"/>
                  <a:pt x="583" y="120"/>
                </a:cubicBezTo>
                <a:cubicBezTo>
                  <a:pt x="603" y="111"/>
                  <a:pt x="622" y="105"/>
                  <a:pt x="641" y="96"/>
                </a:cubicBezTo>
                <a:cubicBezTo>
                  <a:pt x="670" y="83"/>
                  <a:pt x="693" y="67"/>
                  <a:pt x="729" y="58"/>
                </a:cubicBezTo>
                <a:cubicBezTo>
                  <a:pt x="733" y="54"/>
                  <a:pt x="737" y="50"/>
                  <a:pt x="741" y="46"/>
                </a:cubicBezTo>
                <a:cubicBezTo>
                  <a:pt x="765" y="47"/>
                  <a:pt x="777" y="28"/>
                  <a:pt x="797" y="20"/>
                </a:cubicBezTo>
                <a:cubicBezTo>
                  <a:pt x="844" y="0"/>
                  <a:pt x="919" y="14"/>
                  <a:pt x="975" y="20"/>
                </a:cubicBezTo>
                <a:cubicBezTo>
                  <a:pt x="1074" y="30"/>
                  <a:pt x="1180" y="53"/>
                  <a:pt x="1280" y="64"/>
                </a:cubicBezTo>
                <a:cubicBezTo>
                  <a:pt x="1317" y="68"/>
                  <a:pt x="1353" y="63"/>
                  <a:pt x="1388" y="67"/>
                </a:cubicBezTo>
                <a:cubicBezTo>
                  <a:pt x="1468" y="75"/>
                  <a:pt x="1546" y="103"/>
                  <a:pt x="1608" y="105"/>
                </a:cubicBezTo>
                <a:cubicBezTo>
                  <a:pt x="1614" y="103"/>
                  <a:pt x="1614" y="109"/>
                  <a:pt x="1614" y="114"/>
                </a:cubicBezTo>
                <a:close/>
                <a:moveTo>
                  <a:pt x="1057" y="64"/>
                </a:moveTo>
                <a:cubicBezTo>
                  <a:pt x="994" y="58"/>
                  <a:pt x="933" y="44"/>
                  <a:pt x="873" y="38"/>
                </a:cubicBezTo>
                <a:cubicBezTo>
                  <a:pt x="835" y="34"/>
                  <a:pt x="798" y="52"/>
                  <a:pt x="770" y="64"/>
                </a:cubicBezTo>
                <a:cubicBezTo>
                  <a:pt x="734" y="80"/>
                  <a:pt x="698" y="97"/>
                  <a:pt x="662" y="114"/>
                </a:cubicBezTo>
                <a:cubicBezTo>
                  <a:pt x="621" y="133"/>
                  <a:pt x="575" y="144"/>
                  <a:pt x="533" y="163"/>
                </a:cubicBezTo>
                <a:cubicBezTo>
                  <a:pt x="522" y="169"/>
                  <a:pt x="513" y="178"/>
                  <a:pt x="501" y="184"/>
                </a:cubicBezTo>
                <a:cubicBezTo>
                  <a:pt x="357" y="250"/>
                  <a:pt x="204" y="303"/>
                  <a:pt x="67" y="380"/>
                </a:cubicBezTo>
                <a:cubicBezTo>
                  <a:pt x="125" y="398"/>
                  <a:pt x="182" y="398"/>
                  <a:pt x="234" y="404"/>
                </a:cubicBezTo>
                <a:cubicBezTo>
                  <a:pt x="265" y="407"/>
                  <a:pt x="293" y="417"/>
                  <a:pt x="322" y="421"/>
                </a:cubicBezTo>
                <a:cubicBezTo>
                  <a:pt x="380" y="430"/>
                  <a:pt x="440" y="437"/>
                  <a:pt x="498" y="448"/>
                </a:cubicBezTo>
                <a:cubicBezTo>
                  <a:pt x="561" y="459"/>
                  <a:pt x="618" y="478"/>
                  <a:pt x="677" y="492"/>
                </a:cubicBezTo>
                <a:cubicBezTo>
                  <a:pt x="778" y="516"/>
                  <a:pt x="894" y="513"/>
                  <a:pt x="972" y="582"/>
                </a:cubicBezTo>
                <a:cubicBezTo>
                  <a:pt x="994" y="610"/>
                  <a:pt x="989" y="653"/>
                  <a:pt x="987" y="685"/>
                </a:cubicBezTo>
                <a:cubicBezTo>
                  <a:pt x="964" y="709"/>
                  <a:pt x="953" y="741"/>
                  <a:pt x="914" y="743"/>
                </a:cubicBezTo>
                <a:cubicBezTo>
                  <a:pt x="855" y="748"/>
                  <a:pt x="763" y="718"/>
                  <a:pt x="712" y="729"/>
                </a:cubicBezTo>
                <a:cubicBezTo>
                  <a:pt x="704" y="753"/>
                  <a:pt x="737" y="752"/>
                  <a:pt x="750" y="755"/>
                </a:cubicBezTo>
                <a:cubicBezTo>
                  <a:pt x="785" y="763"/>
                  <a:pt x="809" y="762"/>
                  <a:pt x="844" y="764"/>
                </a:cubicBezTo>
                <a:cubicBezTo>
                  <a:pt x="892" y="766"/>
                  <a:pt x="937" y="782"/>
                  <a:pt x="978" y="758"/>
                </a:cubicBezTo>
                <a:cubicBezTo>
                  <a:pt x="999" y="728"/>
                  <a:pt x="1025" y="692"/>
                  <a:pt x="1028" y="658"/>
                </a:cubicBezTo>
                <a:cubicBezTo>
                  <a:pt x="1032" y="604"/>
                  <a:pt x="1012" y="527"/>
                  <a:pt x="970" y="506"/>
                </a:cubicBezTo>
                <a:cubicBezTo>
                  <a:pt x="909" y="477"/>
                  <a:pt x="805" y="473"/>
                  <a:pt x="718" y="465"/>
                </a:cubicBezTo>
                <a:cubicBezTo>
                  <a:pt x="685" y="462"/>
                  <a:pt x="638" y="465"/>
                  <a:pt x="618" y="433"/>
                </a:cubicBezTo>
                <a:cubicBezTo>
                  <a:pt x="637" y="427"/>
                  <a:pt x="651" y="439"/>
                  <a:pt x="671" y="442"/>
                </a:cubicBezTo>
                <a:cubicBezTo>
                  <a:pt x="772" y="458"/>
                  <a:pt x="923" y="445"/>
                  <a:pt x="993" y="494"/>
                </a:cubicBezTo>
                <a:cubicBezTo>
                  <a:pt x="1206" y="387"/>
                  <a:pt x="1417" y="278"/>
                  <a:pt x="1590" y="131"/>
                </a:cubicBezTo>
                <a:cubicBezTo>
                  <a:pt x="1421" y="118"/>
                  <a:pt x="1248" y="81"/>
                  <a:pt x="1057" y="64"/>
                </a:cubicBezTo>
                <a:close/>
                <a:moveTo>
                  <a:pt x="1034" y="717"/>
                </a:moveTo>
                <a:cubicBezTo>
                  <a:pt x="1033" y="720"/>
                  <a:pt x="1030" y="724"/>
                  <a:pt x="1034" y="720"/>
                </a:cubicBezTo>
                <a:cubicBezTo>
                  <a:pt x="1222" y="599"/>
                  <a:pt x="1422" y="491"/>
                  <a:pt x="1593" y="354"/>
                </a:cubicBezTo>
                <a:cubicBezTo>
                  <a:pt x="1619" y="339"/>
                  <a:pt x="1659" y="318"/>
                  <a:pt x="1681" y="289"/>
                </a:cubicBezTo>
                <a:cubicBezTo>
                  <a:pt x="1723" y="238"/>
                  <a:pt x="1693" y="168"/>
                  <a:pt x="1655" y="134"/>
                </a:cubicBezTo>
                <a:cubicBezTo>
                  <a:pt x="1619" y="132"/>
                  <a:pt x="1603" y="162"/>
                  <a:pt x="1582" y="178"/>
                </a:cubicBezTo>
                <a:cubicBezTo>
                  <a:pt x="1547" y="206"/>
                  <a:pt x="1505" y="224"/>
                  <a:pt x="1473" y="254"/>
                </a:cubicBezTo>
                <a:cubicBezTo>
                  <a:pt x="1401" y="293"/>
                  <a:pt x="1337" y="337"/>
                  <a:pt x="1268" y="377"/>
                </a:cubicBezTo>
                <a:cubicBezTo>
                  <a:pt x="1234" y="398"/>
                  <a:pt x="1197" y="411"/>
                  <a:pt x="1163" y="430"/>
                </a:cubicBezTo>
                <a:cubicBezTo>
                  <a:pt x="1151" y="437"/>
                  <a:pt x="1143" y="447"/>
                  <a:pt x="1131" y="453"/>
                </a:cubicBezTo>
                <a:cubicBezTo>
                  <a:pt x="1091" y="473"/>
                  <a:pt x="1049" y="485"/>
                  <a:pt x="1016" y="515"/>
                </a:cubicBezTo>
                <a:cubicBezTo>
                  <a:pt x="1061" y="570"/>
                  <a:pt x="1067" y="664"/>
                  <a:pt x="1034" y="717"/>
                </a:cubicBezTo>
                <a:close/>
                <a:moveTo>
                  <a:pt x="138" y="459"/>
                </a:moveTo>
                <a:cubicBezTo>
                  <a:pt x="199" y="473"/>
                  <a:pt x="278" y="479"/>
                  <a:pt x="337" y="486"/>
                </a:cubicBezTo>
                <a:cubicBezTo>
                  <a:pt x="364" y="489"/>
                  <a:pt x="404" y="487"/>
                  <a:pt x="413" y="512"/>
                </a:cubicBezTo>
                <a:cubicBezTo>
                  <a:pt x="327" y="499"/>
                  <a:pt x="225" y="494"/>
                  <a:pt x="135" y="480"/>
                </a:cubicBezTo>
                <a:cubicBezTo>
                  <a:pt x="135" y="489"/>
                  <a:pt x="141" y="493"/>
                  <a:pt x="141" y="503"/>
                </a:cubicBezTo>
                <a:cubicBezTo>
                  <a:pt x="156" y="503"/>
                  <a:pt x="173" y="512"/>
                  <a:pt x="193" y="515"/>
                </a:cubicBezTo>
                <a:cubicBezTo>
                  <a:pt x="240" y="522"/>
                  <a:pt x="299" y="511"/>
                  <a:pt x="322" y="538"/>
                </a:cubicBezTo>
                <a:cubicBezTo>
                  <a:pt x="264" y="536"/>
                  <a:pt x="211" y="538"/>
                  <a:pt x="164" y="530"/>
                </a:cubicBezTo>
                <a:cubicBezTo>
                  <a:pt x="148" y="527"/>
                  <a:pt x="132" y="512"/>
                  <a:pt x="117" y="524"/>
                </a:cubicBezTo>
                <a:cubicBezTo>
                  <a:pt x="113" y="549"/>
                  <a:pt x="150" y="547"/>
                  <a:pt x="164" y="544"/>
                </a:cubicBezTo>
                <a:cubicBezTo>
                  <a:pt x="299" y="579"/>
                  <a:pt x="425" y="616"/>
                  <a:pt x="554" y="641"/>
                </a:cubicBezTo>
                <a:cubicBezTo>
                  <a:pt x="553" y="619"/>
                  <a:pt x="565" y="585"/>
                  <a:pt x="592" y="574"/>
                </a:cubicBezTo>
                <a:cubicBezTo>
                  <a:pt x="554" y="562"/>
                  <a:pt x="507" y="575"/>
                  <a:pt x="489" y="547"/>
                </a:cubicBezTo>
                <a:cubicBezTo>
                  <a:pt x="545" y="533"/>
                  <a:pt x="606" y="559"/>
                  <a:pt x="665" y="568"/>
                </a:cubicBezTo>
                <a:cubicBezTo>
                  <a:pt x="686" y="571"/>
                  <a:pt x="709" y="567"/>
                  <a:pt x="729" y="571"/>
                </a:cubicBezTo>
                <a:cubicBezTo>
                  <a:pt x="747" y="574"/>
                  <a:pt x="766" y="582"/>
                  <a:pt x="785" y="585"/>
                </a:cubicBezTo>
                <a:cubicBezTo>
                  <a:pt x="808" y="589"/>
                  <a:pt x="835" y="583"/>
                  <a:pt x="852" y="600"/>
                </a:cubicBezTo>
                <a:cubicBezTo>
                  <a:pt x="845" y="621"/>
                  <a:pt x="817" y="608"/>
                  <a:pt x="797" y="609"/>
                </a:cubicBezTo>
                <a:cubicBezTo>
                  <a:pt x="770" y="643"/>
                  <a:pt x="713" y="646"/>
                  <a:pt x="712" y="705"/>
                </a:cubicBezTo>
                <a:cubicBezTo>
                  <a:pt x="780" y="698"/>
                  <a:pt x="904" y="752"/>
                  <a:pt x="946" y="688"/>
                </a:cubicBezTo>
                <a:cubicBezTo>
                  <a:pt x="916" y="678"/>
                  <a:pt x="883" y="688"/>
                  <a:pt x="864" y="667"/>
                </a:cubicBezTo>
                <a:cubicBezTo>
                  <a:pt x="894" y="664"/>
                  <a:pt x="966" y="676"/>
                  <a:pt x="964" y="650"/>
                </a:cubicBezTo>
                <a:cubicBezTo>
                  <a:pt x="940" y="640"/>
                  <a:pt x="887" y="655"/>
                  <a:pt x="864" y="629"/>
                </a:cubicBezTo>
                <a:cubicBezTo>
                  <a:pt x="896" y="624"/>
                  <a:pt x="939" y="626"/>
                  <a:pt x="961" y="626"/>
                </a:cubicBezTo>
                <a:cubicBezTo>
                  <a:pt x="950" y="563"/>
                  <a:pt x="885" y="558"/>
                  <a:pt x="826" y="544"/>
                </a:cubicBezTo>
                <a:cubicBezTo>
                  <a:pt x="596" y="491"/>
                  <a:pt x="354" y="435"/>
                  <a:pt x="108" y="410"/>
                </a:cubicBezTo>
                <a:cubicBezTo>
                  <a:pt x="131" y="412"/>
                  <a:pt x="144" y="437"/>
                  <a:pt x="138" y="459"/>
                </a:cubicBezTo>
                <a:close/>
                <a:moveTo>
                  <a:pt x="299" y="606"/>
                </a:moveTo>
                <a:cubicBezTo>
                  <a:pt x="258" y="594"/>
                  <a:pt x="217" y="577"/>
                  <a:pt x="173" y="571"/>
                </a:cubicBezTo>
                <a:cubicBezTo>
                  <a:pt x="125" y="563"/>
                  <a:pt x="52" y="543"/>
                  <a:pt x="29" y="576"/>
                </a:cubicBezTo>
                <a:cubicBezTo>
                  <a:pt x="190" y="619"/>
                  <a:pt x="392" y="653"/>
                  <a:pt x="554" y="699"/>
                </a:cubicBezTo>
                <a:cubicBezTo>
                  <a:pt x="557" y="684"/>
                  <a:pt x="555" y="687"/>
                  <a:pt x="554" y="667"/>
                </a:cubicBezTo>
                <a:cubicBezTo>
                  <a:pt x="467" y="644"/>
                  <a:pt x="392" y="632"/>
                  <a:pt x="299" y="606"/>
                </a:cubicBezTo>
                <a:close/>
                <a:moveTo>
                  <a:pt x="586" y="612"/>
                </a:moveTo>
                <a:cubicBezTo>
                  <a:pt x="573" y="636"/>
                  <a:pt x="589" y="680"/>
                  <a:pt x="580" y="714"/>
                </a:cubicBezTo>
                <a:cubicBezTo>
                  <a:pt x="578" y="721"/>
                  <a:pt x="571" y="725"/>
                  <a:pt x="568" y="732"/>
                </a:cubicBezTo>
                <a:cubicBezTo>
                  <a:pt x="562" y="750"/>
                  <a:pt x="561" y="770"/>
                  <a:pt x="554" y="784"/>
                </a:cubicBezTo>
                <a:cubicBezTo>
                  <a:pt x="544" y="803"/>
                  <a:pt x="529" y="819"/>
                  <a:pt x="521" y="840"/>
                </a:cubicBezTo>
                <a:cubicBezTo>
                  <a:pt x="568" y="834"/>
                  <a:pt x="622" y="808"/>
                  <a:pt x="606" y="758"/>
                </a:cubicBezTo>
                <a:cubicBezTo>
                  <a:pt x="615" y="751"/>
                  <a:pt x="622" y="745"/>
                  <a:pt x="633" y="746"/>
                </a:cubicBezTo>
                <a:cubicBezTo>
                  <a:pt x="652" y="775"/>
                  <a:pt x="665" y="818"/>
                  <a:pt x="653" y="861"/>
                </a:cubicBezTo>
                <a:cubicBezTo>
                  <a:pt x="658" y="850"/>
                  <a:pt x="668" y="845"/>
                  <a:pt x="677" y="837"/>
                </a:cubicBezTo>
                <a:cubicBezTo>
                  <a:pt x="706" y="789"/>
                  <a:pt x="669" y="721"/>
                  <a:pt x="691" y="670"/>
                </a:cubicBezTo>
                <a:cubicBezTo>
                  <a:pt x="706" y="638"/>
                  <a:pt x="734" y="625"/>
                  <a:pt x="764" y="603"/>
                </a:cubicBezTo>
                <a:cubicBezTo>
                  <a:pt x="722" y="586"/>
                  <a:pt x="660" y="589"/>
                  <a:pt x="612" y="576"/>
                </a:cubicBezTo>
                <a:cubicBezTo>
                  <a:pt x="611" y="597"/>
                  <a:pt x="594" y="596"/>
                  <a:pt x="586" y="61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5" name="组合"/>
          <p:cNvGrpSpPr/>
          <p:nvPr/>
        </p:nvGrpSpPr>
        <p:grpSpPr>
          <a:xfrm>
            <a:off x="2224996" y="748214"/>
            <a:ext cx="1358017" cy="1358018"/>
            <a:chOff x="2276092" y="3132310"/>
            <a:chExt cx="1008112" cy="1008112"/>
          </a:xfrm>
        </p:grpSpPr>
        <p:sp>
          <p:nvSpPr>
            <p:cNvPr id="83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84" name="直接连接符"/>
            <p:cNvCxnSpPr>
              <a:stCxn id="83" idx="0"/>
              <a:endCxn id="83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"/>
            <p:cNvCxnSpPr>
              <a:stCxn id="83" idx="1"/>
              <a:endCxn id="83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"/>
          <p:cNvGrpSpPr/>
          <p:nvPr/>
        </p:nvGrpSpPr>
        <p:grpSpPr>
          <a:xfrm>
            <a:off x="3874005" y="748214"/>
            <a:ext cx="1358017" cy="1358018"/>
            <a:chOff x="2276092" y="3132310"/>
            <a:chExt cx="1008112" cy="1008112"/>
          </a:xfrm>
        </p:grpSpPr>
        <p:sp>
          <p:nvSpPr>
            <p:cNvPr id="87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88" name="直接连接符"/>
            <p:cNvCxnSpPr>
              <a:stCxn id="87" idx="0"/>
              <a:endCxn id="87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"/>
            <p:cNvCxnSpPr>
              <a:stCxn id="87" idx="1"/>
              <a:endCxn id="87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"/>
          <p:cNvSpPr/>
          <p:nvPr/>
        </p:nvSpPr>
        <p:spPr>
          <a:xfrm>
            <a:off x="8085015" y="2170512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50" dirty="0">
                <a:solidFill>
                  <a:schemeClr val="accent1"/>
                </a:solidFill>
                <a:latin typeface="+mn-ea"/>
              </a:rPr>
              <a:t>母亲节的由来</a:t>
            </a:r>
          </a:p>
        </p:txBody>
      </p:sp>
      <p:sp>
        <p:nvSpPr>
          <p:cNvPr id="16" name="文本"/>
          <p:cNvSpPr/>
          <p:nvPr/>
        </p:nvSpPr>
        <p:spPr>
          <a:xfrm>
            <a:off x="6517852" y="2155123"/>
            <a:ext cx="14350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2"/>
                </a:solidFill>
                <a:latin typeface="+mj-ea"/>
                <a:ea typeface="+mj-ea"/>
              </a:rPr>
              <a:t>第一章</a:t>
            </a:r>
          </a:p>
        </p:txBody>
      </p:sp>
      <p:sp>
        <p:nvSpPr>
          <p:cNvPr id="17" name="文字"/>
          <p:cNvSpPr/>
          <p:nvPr/>
        </p:nvSpPr>
        <p:spPr>
          <a:xfrm>
            <a:off x="8085015" y="3174583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50" dirty="0">
                <a:solidFill>
                  <a:schemeClr val="accent1"/>
                </a:solidFill>
                <a:latin typeface="+mn-ea"/>
              </a:rPr>
              <a:t>感悟母爱</a:t>
            </a:r>
          </a:p>
        </p:txBody>
      </p:sp>
      <p:sp>
        <p:nvSpPr>
          <p:cNvPr id="18" name="文本"/>
          <p:cNvSpPr/>
          <p:nvPr/>
        </p:nvSpPr>
        <p:spPr>
          <a:xfrm>
            <a:off x="6517852" y="3159194"/>
            <a:ext cx="14350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2"/>
                </a:solidFill>
                <a:latin typeface="+mj-ea"/>
                <a:ea typeface="+mj-ea"/>
              </a:rPr>
              <a:t>第二章</a:t>
            </a:r>
          </a:p>
        </p:txBody>
      </p:sp>
      <p:sp>
        <p:nvSpPr>
          <p:cNvPr id="19" name="文本"/>
          <p:cNvSpPr/>
          <p:nvPr/>
        </p:nvSpPr>
        <p:spPr>
          <a:xfrm>
            <a:off x="8085015" y="4178654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50" dirty="0">
                <a:solidFill>
                  <a:schemeClr val="accent1"/>
                </a:solidFill>
                <a:latin typeface="+mn-ea"/>
              </a:rPr>
              <a:t>班级讨论</a:t>
            </a:r>
          </a:p>
        </p:txBody>
      </p:sp>
      <p:sp>
        <p:nvSpPr>
          <p:cNvPr id="20" name="文本"/>
          <p:cNvSpPr/>
          <p:nvPr/>
        </p:nvSpPr>
        <p:spPr>
          <a:xfrm>
            <a:off x="6517852" y="4163265"/>
            <a:ext cx="14350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2"/>
                </a:solidFill>
                <a:latin typeface="+mj-ea"/>
                <a:ea typeface="+mj-ea"/>
              </a:rPr>
              <a:t>第三章</a:t>
            </a:r>
          </a:p>
        </p:txBody>
      </p:sp>
      <p:sp>
        <p:nvSpPr>
          <p:cNvPr id="21" name="文本"/>
          <p:cNvSpPr/>
          <p:nvPr/>
        </p:nvSpPr>
        <p:spPr>
          <a:xfrm>
            <a:off x="8085015" y="5182726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50" dirty="0">
                <a:solidFill>
                  <a:schemeClr val="accent1"/>
                </a:solidFill>
                <a:latin typeface="+mn-ea"/>
              </a:rPr>
              <a:t>班主任寄语</a:t>
            </a:r>
          </a:p>
        </p:txBody>
      </p:sp>
      <p:sp>
        <p:nvSpPr>
          <p:cNvPr id="22" name="文本"/>
          <p:cNvSpPr/>
          <p:nvPr/>
        </p:nvSpPr>
        <p:spPr>
          <a:xfrm>
            <a:off x="6517852" y="5167337"/>
            <a:ext cx="14350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2"/>
                </a:solidFill>
                <a:latin typeface="+mj-ea"/>
                <a:ea typeface="+mj-ea"/>
              </a:rPr>
              <a:t>第四章</a:t>
            </a:r>
          </a:p>
        </p:txBody>
      </p:sp>
      <p:sp>
        <p:nvSpPr>
          <p:cNvPr id="90" name="标题"/>
          <p:cNvSpPr txBox="1"/>
          <p:nvPr/>
        </p:nvSpPr>
        <p:spPr>
          <a:xfrm>
            <a:off x="2182406" y="694644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目</a:t>
            </a:r>
          </a:p>
        </p:txBody>
      </p:sp>
      <p:sp>
        <p:nvSpPr>
          <p:cNvPr id="91" name="标题"/>
          <p:cNvSpPr txBox="1"/>
          <p:nvPr/>
        </p:nvSpPr>
        <p:spPr>
          <a:xfrm>
            <a:off x="3831415" y="694644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90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9281" y="2048569"/>
            <a:ext cx="3925197" cy="4041098"/>
          </a:xfrm>
          <a:prstGeom prst="rect">
            <a:avLst/>
          </a:prstGeom>
        </p:spPr>
      </p:pic>
      <p:sp>
        <p:nvSpPr>
          <p:cNvPr id="51" name="文本"/>
          <p:cNvSpPr/>
          <p:nvPr/>
        </p:nvSpPr>
        <p:spPr>
          <a:xfrm>
            <a:off x="8363342" y="4438761"/>
            <a:ext cx="28699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52" name="文本"/>
          <p:cNvSpPr/>
          <p:nvPr/>
        </p:nvSpPr>
        <p:spPr>
          <a:xfrm>
            <a:off x="8363342" y="4069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5" name="文本"/>
          <p:cNvSpPr/>
          <p:nvPr/>
        </p:nvSpPr>
        <p:spPr>
          <a:xfrm>
            <a:off x="1190478" y="3045376"/>
            <a:ext cx="28699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56" name="文本"/>
          <p:cNvSpPr/>
          <p:nvPr/>
        </p:nvSpPr>
        <p:spPr>
          <a:xfrm>
            <a:off x="2824181" y="267573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69498" y="1226680"/>
            <a:ext cx="8053004" cy="3832412"/>
          </a:xfrm>
          <a:prstGeom prst="rect">
            <a:avLst/>
          </a:prstGeom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1927" y="4149510"/>
            <a:ext cx="1316692" cy="80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2078" y="476420"/>
            <a:ext cx="3076285" cy="1264327"/>
          </a:xfrm>
          <a:prstGeom prst="rect">
            <a:avLst/>
          </a:prstGeom>
        </p:spPr>
      </p:pic>
      <p:sp>
        <p:nvSpPr>
          <p:cNvPr id="19" name="图标"/>
          <p:cNvSpPr>
            <a:spLocks noEditPoints="1"/>
          </p:cNvSpPr>
          <p:nvPr/>
        </p:nvSpPr>
        <p:spPr bwMode="auto">
          <a:xfrm>
            <a:off x="595174" y="676800"/>
            <a:ext cx="727490" cy="863568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图标"/>
          <p:cNvSpPr>
            <a:spLocks noEditPoints="1"/>
          </p:cNvSpPr>
          <p:nvPr/>
        </p:nvSpPr>
        <p:spPr bwMode="auto">
          <a:xfrm>
            <a:off x="1097432" y="1741290"/>
            <a:ext cx="534158" cy="598572"/>
          </a:xfrm>
          <a:custGeom>
            <a:avLst/>
            <a:gdLst>
              <a:gd name="T0" fmla="*/ 11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3 w 144"/>
              <a:gd name="T9" fmla="*/ 123 h 161"/>
              <a:gd name="T10" fmla="*/ 143 w 144"/>
              <a:gd name="T11" fmla="*/ 118 h 161"/>
              <a:gd name="T12" fmla="*/ 121 w 144"/>
              <a:gd name="T13" fmla="*/ 85 h 161"/>
              <a:gd name="T14" fmla="*/ 142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5 w 144"/>
              <a:gd name="T25" fmla="*/ 69 h 161"/>
              <a:gd name="T26" fmla="*/ 25 w 144"/>
              <a:gd name="T27" fmla="*/ 91 h 161"/>
              <a:gd name="T28" fmla="*/ 92 w 144"/>
              <a:gd name="T29" fmla="*/ 131 h 161"/>
              <a:gd name="T30" fmla="*/ 66 w 144"/>
              <a:gd name="T31" fmla="*/ 149 h 161"/>
              <a:gd name="T32" fmla="*/ 57 w 144"/>
              <a:gd name="T33" fmla="*/ 121 h 161"/>
              <a:gd name="T34" fmla="*/ 95 w 144"/>
              <a:gd name="T35" fmla="*/ 121 h 161"/>
              <a:gd name="T36" fmla="*/ 51 w 144"/>
              <a:gd name="T37" fmla="*/ 85 h 161"/>
              <a:gd name="T38" fmla="*/ 36 w 144"/>
              <a:gd name="T39" fmla="*/ 85 h 161"/>
              <a:gd name="T40" fmla="*/ 51 w 144"/>
              <a:gd name="T41" fmla="*/ 74 h 161"/>
              <a:gd name="T42" fmla="*/ 54 w 144"/>
              <a:gd name="T43" fmla="*/ 85 h 161"/>
              <a:gd name="T44" fmla="*/ 76 w 144"/>
              <a:gd name="T45" fmla="*/ 61 h 161"/>
              <a:gd name="T46" fmla="*/ 97 w 144"/>
              <a:gd name="T47" fmla="*/ 98 h 161"/>
              <a:gd name="T48" fmla="*/ 76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3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9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9 w 144"/>
              <a:gd name="T79" fmla="*/ 119 h 161"/>
              <a:gd name="T80" fmla="*/ 100 w 144"/>
              <a:gd name="T81" fmla="*/ 100 h 161"/>
              <a:gd name="T82" fmla="*/ 126 w 144"/>
              <a:gd name="T83" fmla="*/ 94 h 161"/>
              <a:gd name="T84" fmla="*/ 113 w 144"/>
              <a:gd name="T85" fmla="*/ 48 h 161"/>
              <a:gd name="T86" fmla="*/ 134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5 w 144"/>
              <a:gd name="T95" fmla="*/ 50 h 161"/>
              <a:gd name="T96" fmla="*/ 76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6" y="154"/>
                  <a:pt x="89" y="149"/>
                </a:cubicBezTo>
                <a:cubicBezTo>
                  <a:pt x="93" y="141"/>
                  <a:pt x="96" y="131"/>
                  <a:pt x="97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3"/>
                  <a:pt x="140" y="106"/>
                  <a:pt x="137" y="102"/>
                </a:cubicBezTo>
                <a:cubicBezTo>
                  <a:pt x="132" y="96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60"/>
                  <a:pt x="144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3"/>
                  <a:pt x="95" y="40"/>
                </a:cubicBezTo>
                <a:cubicBezTo>
                  <a:pt x="94" y="31"/>
                  <a:pt x="91" y="22"/>
                  <a:pt x="85" y="16"/>
                </a:cubicBezTo>
                <a:cubicBezTo>
                  <a:pt x="82" y="12"/>
                  <a:pt x="78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8" y="96"/>
                  <a:pt x="13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1" y="156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2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7"/>
                  <a:pt x="54" y="72"/>
                </a:cubicBezTo>
                <a:cubicBezTo>
                  <a:pt x="61" y="68"/>
                  <a:pt x="68" y="64"/>
                  <a:pt x="76" y="61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5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5" y="105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90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6" y="62"/>
                  <a:pt x="60" y="65"/>
                  <a:pt x="55" y="69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8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4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5" y="112"/>
                  <a:pt x="55" y="107"/>
                  <a:pt x="54" y="102"/>
                </a:cubicBezTo>
                <a:cubicBezTo>
                  <a:pt x="58" y="104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2"/>
                  <a:pt x="126" y="94"/>
                </a:cubicBezTo>
                <a:cubicBezTo>
                  <a:pt x="132" y="99"/>
                  <a:pt x="139" y="107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4"/>
                  <a:pt x="124" y="79"/>
                  <a:pt x="119" y="83"/>
                </a:cubicBezTo>
                <a:cubicBezTo>
                  <a:pt x="113" y="79"/>
                  <a:pt x="106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7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4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1" y="55"/>
                  <a:pt x="76" y="58"/>
                </a:cubicBezTo>
                <a:cubicBezTo>
                  <a:pt x="69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2" y="112"/>
                  <a:pt x="53" y="119"/>
                </a:cubicBezTo>
                <a:cubicBezTo>
                  <a:pt x="51" y="120"/>
                  <a:pt x="48" y="120"/>
                  <a:pt x="45" y="121"/>
                </a:cubicBezTo>
                <a:cubicBezTo>
                  <a:pt x="36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图标"/>
          <p:cNvSpPr>
            <a:spLocks noEditPoints="1"/>
          </p:cNvSpPr>
          <p:nvPr/>
        </p:nvSpPr>
        <p:spPr bwMode="auto">
          <a:xfrm>
            <a:off x="10858043" y="692617"/>
            <a:ext cx="680241" cy="482784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2" name="图标"/>
          <p:cNvSpPr>
            <a:spLocks noEditPoints="1"/>
          </p:cNvSpPr>
          <p:nvPr/>
        </p:nvSpPr>
        <p:spPr bwMode="auto">
          <a:xfrm>
            <a:off x="595173" y="2724695"/>
            <a:ext cx="798059" cy="418191"/>
          </a:xfrm>
          <a:custGeom>
            <a:avLst/>
            <a:gdLst>
              <a:gd name="T0" fmla="*/ 1728 w 1740"/>
              <a:gd name="T1" fmla="*/ 243 h 912"/>
              <a:gd name="T2" fmla="*/ 1646 w 1740"/>
              <a:gd name="T3" fmla="*/ 354 h 912"/>
              <a:gd name="T4" fmla="*/ 1239 w 1740"/>
              <a:gd name="T5" fmla="*/ 623 h 912"/>
              <a:gd name="T6" fmla="*/ 1010 w 1740"/>
              <a:gd name="T7" fmla="*/ 773 h 912"/>
              <a:gd name="T8" fmla="*/ 718 w 1740"/>
              <a:gd name="T9" fmla="*/ 776 h 912"/>
              <a:gd name="T10" fmla="*/ 615 w 1740"/>
              <a:gd name="T11" fmla="*/ 902 h 912"/>
              <a:gd name="T12" fmla="*/ 624 w 1740"/>
              <a:gd name="T13" fmla="*/ 820 h 912"/>
              <a:gd name="T14" fmla="*/ 545 w 1740"/>
              <a:gd name="T15" fmla="*/ 732 h 912"/>
              <a:gd name="T16" fmla="*/ 9 w 1740"/>
              <a:gd name="T17" fmla="*/ 594 h 912"/>
              <a:gd name="T18" fmla="*/ 9 w 1740"/>
              <a:gd name="T19" fmla="*/ 550 h 912"/>
              <a:gd name="T20" fmla="*/ 114 w 1740"/>
              <a:gd name="T21" fmla="*/ 497 h 912"/>
              <a:gd name="T22" fmla="*/ 94 w 1740"/>
              <a:gd name="T23" fmla="*/ 427 h 912"/>
              <a:gd name="T24" fmla="*/ 47 w 1740"/>
              <a:gd name="T25" fmla="*/ 374 h 912"/>
              <a:gd name="T26" fmla="*/ 392 w 1740"/>
              <a:gd name="T27" fmla="*/ 207 h 912"/>
              <a:gd name="T28" fmla="*/ 641 w 1740"/>
              <a:gd name="T29" fmla="*/ 96 h 912"/>
              <a:gd name="T30" fmla="*/ 741 w 1740"/>
              <a:gd name="T31" fmla="*/ 46 h 912"/>
              <a:gd name="T32" fmla="*/ 975 w 1740"/>
              <a:gd name="T33" fmla="*/ 20 h 912"/>
              <a:gd name="T34" fmla="*/ 1388 w 1740"/>
              <a:gd name="T35" fmla="*/ 67 h 912"/>
              <a:gd name="T36" fmla="*/ 1614 w 1740"/>
              <a:gd name="T37" fmla="*/ 114 h 912"/>
              <a:gd name="T38" fmla="*/ 873 w 1740"/>
              <a:gd name="T39" fmla="*/ 38 h 912"/>
              <a:gd name="T40" fmla="*/ 662 w 1740"/>
              <a:gd name="T41" fmla="*/ 114 h 912"/>
              <a:gd name="T42" fmla="*/ 501 w 1740"/>
              <a:gd name="T43" fmla="*/ 184 h 912"/>
              <a:gd name="T44" fmla="*/ 234 w 1740"/>
              <a:gd name="T45" fmla="*/ 404 h 912"/>
              <a:gd name="T46" fmla="*/ 498 w 1740"/>
              <a:gd name="T47" fmla="*/ 448 h 912"/>
              <a:gd name="T48" fmla="*/ 972 w 1740"/>
              <a:gd name="T49" fmla="*/ 582 h 912"/>
              <a:gd name="T50" fmla="*/ 914 w 1740"/>
              <a:gd name="T51" fmla="*/ 743 h 912"/>
              <a:gd name="T52" fmla="*/ 750 w 1740"/>
              <a:gd name="T53" fmla="*/ 755 h 912"/>
              <a:gd name="T54" fmla="*/ 978 w 1740"/>
              <a:gd name="T55" fmla="*/ 758 h 912"/>
              <a:gd name="T56" fmla="*/ 970 w 1740"/>
              <a:gd name="T57" fmla="*/ 506 h 912"/>
              <a:gd name="T58" fmla="*/ 618 w 1740"/>
              <a:gd name="T59" fmla="*/ 433 h 912"/>
              <a:gd name="T60" fmla="*/ 993 w 1740"/>
              <a:gd name="T61" fmla="*/ 494 h 912"/>
              <a:gd name="T62" fmla="*/ 1057 w 1740"/>
              <a:gd name="T63" fmla="*/ 64 h 912"/>
              <a:gd name="T64" fmla="*/ 1034 w 1740"/>
              <a:gd name="T65" fmla="*/ 720 h 912"/>
              <a:gd name="T66" fmla="*/ 1681 w 1740"/>
              <a:gd name="T67" fmla="*/ 289 h 912"/>
              <a:gd name="T68" fmla="*/ 1582 w 1740"/>
              <a:gd name="T69" fmla="*/ 178 h 912"/>
              <a:gd name="T70" fmla="*/ 1268 w 1740"/>
              <a:gd name="T71" fmla="*/ 377 h 912"/>
              <a:gd name="T72" fmla="*/ 1131 w 1740"/>
              <a:gd name="T73" fmla="*/ 453 h 912"/>
              <a:gd name="T74" fmla="*/ 1034 w 1740"/>
              <a:gd name="T75" fmla="*/ 717 h 912"/>
              <a:gd name="T76" fmla="*/ 337 w 1740"/>
              <a:gd name="T77" fmla="*/ 486 h 912"/>
              <a:gd name="T78" fmla="*/ 135 w 1740"/>
              <a:gd name="T79" fmla="*/ 480 h 912"/>
              <a:gd name="T80" fmla="*/ 193 w 1740"/>
              <a:gd name="T81" fmla="*/ 515 h 912"/>
              <a:gd name="T82" fmla="*/ 164 w 1740"/>
              <a:gd name="T83" fmla="*/ 530 h 912"/>
              <a:gd name="T84" fmla="*/ 164 w 1740"/>
              <a:gd name="T85" fmla="*/ 544 h 912"/>
              <a:gd name="T86" fmla="*/ 592 w 1740"/>
              <a:gd name="T87" fmla="*/ 574 h 912"/>
              <a:gd name="T88" fmla="*/ 665 w 1740"/>
              <a:gd name="T89" fmla="*/ 568 h 912"/>
              <a:gd name="T90" fmla="*/ 785 w 1740"/>
              <a:gd name="T91" fmla="*/ 585 h 912"/>
              <a:gd name="T92" fmla="*/ 797 w 1740"/>
              <a:gd name="T93" fmla="*/ 609 h 912"/>
              <a:gd name="T94" fmla="*/ 946 w 1740"/>
              <a:gd name="T95" fmla="*/ 688 h 912"/>
              <a:gd name="T96" fmla="*/ 964 w 1740"/>
              <a:gd name="T97" fmla="*/ 650 h 912"/>
              <a:gd name="T98" fmla="*/ 961 w 1740"/>
              <a:gd name="T99" fmla="*/ 626 h 912"/>
              <a:gd name="T100" fmla="*/ 108 w 1740"/>
              <a:gd name="T101" fmla="*/ 410 h 912"/>
              <a:gd name="T102" fmla="*/ 299 w 1740"/>
              <a:gd name="T103" fmla="*/ 606 h 912"/>
              <a:gd name="T104" fmla="*/ 29 w 1740"/>
              <a:gd name="T105" fmla="*/ 576 h 912"/>
              <a:gd name="T106" fmla="*/ 554 w 1740"/>
              <a:gd name="T107" fmla="*/ 667 h 912"/>
              <a:gd name="T108" fmla="*/ 586 w 1740"/>
              <a:gd name="T109" fmla="*/ 612 h 912"/>
              <a:gd name="T110" fmla="*/ 568 w 1740"/>
              <a:gd name="T111" fmla="*/ 732 h 912"/>
              <a:gd name="T112" fmla="*/ 521 w 1740"/>
              <a:gd name="T113" fmla="*/ 840 h 912"/>
              <a:gd name="T114" fmla="*/ 633 w 1740"/>
              <a:gd name="T115" fmla="*/ 746 h 912"/>
              <a:gd name="T116" fmla="*/ 677 w 1740"/>
              <a:gd name="T117" fmla="*/ 837 h 912"/>
              <a:gd name="T118" fmla="*/ 764 w 1740"/>
              <a:gd name="T119" fmla="*/ 603 h 912"/>
              <a:gd name="T120" fmla="*/ 586 w 1740"/>
              <a:gd name="T121" fmla="*/ 6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40" h="912">
                <a:moveTo>
                  <a:pt x="1614" y="114"/>
                </a:moveTo>
                <a:cubicBezTo>
                  <a:pt x="1680" y="59"/>
                  <a:pt x="1740" y="185"/>
                  <a:pt x="1728" y="243"/>
                </a:cubicBezTo>
                <a:cubicBezTo>
                  <a:pt x="1725" y="255"/>
                  <a:pt x="1714" y="271"/>
                  <a:pt x="1705" y="286"/>
                </a:cubicBezTo>
                <a:cubicBezTo>
                  <a:pt x="1685" y="319"/>
                  <a:pt x="1674" y="334"/>
                  <a:pt x="1646" y="354"/>
                </a:cubicBezTo>
                <a:cubicBezTo>
                  <a:pt x="1610" y="380"/>
                  <a:pt x="1553" y="405"/>
                  <a:pt x="1523" y="430"/>
                </a:cubicBezTo>
                <a:cubicBezTo>
                  <a:pt x="1444" y="510"/>
                  <a:pt x="1325" y="550"/>
                  <a:pt x="1239" y="623"/>
                </a:cubicBezTo>
                <a:cubicBezTo>
                  <a:pt x="1192" y="637"/>
                  <a:pt x="1160" y="666"/>
                  <a:pt x="1128" y="694"/>
                </a:cubicBezTo>
                <a:cubicBezTo>
                  <a:pt x="1081" y="712"/>
                  <a:pt x="1043" y="739"/>
                  <a:pt x="1010" y="773"/>
                </a:cubicBezTo>
                <a:cubicBezTo>
                  <a:pt x="982" y="784"/>
                  <a:pt x="952" y="798"/>
                  <a:pt x="899" y="796"/>
                </a:cubicBezTo>
                <a:cubicBezTo>
                  <a:pt x="833" y="793"/>
                  <a:pt x="764" y="787"/>
                  <a:pt x="718" y="776"/>
                </a:cubicBezTo>
                <a:cubicBezTo>
                  <a:pt x="724" y="824"/>
                  <a:pt x="694" y="861"/>
                  <a:pt x="662" y="887"/>
                </a:cubicBezTo>
                <a:cubicBezTo>
                  <a:pt x="648" y="898"/>
                  <a:pt x="628" y="912"/>
                  <a:pt x="615" y="902"/>
                </a:cubicBezTo>
                <a:cubicBezTo>
                  <a:pt x="602" y="859"/>
                  <a:pt x="655" y="843"/>
                  <a:pt x="633" y="799"/>
                </a:cubicBezTo>
                <a:cubicBezTo>
                  <a:pt x="628" y="804"/>
                  <a:pt x="629" y="815"/>
                  <a:pt x="624" y="820"/>
                </a:cubicBezTo>
                <a:cubicBezTo>
                  <a:pt x="597" y="866"/>
                  <a:pt x="406" y="900"/>
                  <a:pt x="504" y="823"/>
                </a:cubicBezTo>
                <a:cubicBezTo>
                  <a:pt x="512" y="786"/>
                  <a:pt x="541" y="763"/>
                  <a:pt x="545" y="732"/>
                </a:cubicBezTo>
                <a:cubicBezTo>
                  <a:pt x="535" y="719"/>
                  <a:pt x="511" y="720"/>
                  <a:pt x="501" y="708"/>
                </a:cubicBezTo>
                <a:cubicBezTo>
                  <a:pt x="333" y="668"/>
                  <a:pt x="170" y="640"/>
                  <a:pt x="9" y="594"/>
                </a:cubicBezTo>
                <a:cubicBezTo>
                  <a:pt x="9" y="589"/>
                  <a:pt x="7" y="586"/>
                  <a:pt x="3" y="585"/>
                </a:cubicBezTo>
                <a:cubicBezTo>
                  <a:pt x="0" y="568"/>
                  <a:pt x="8" y="563"/>
                  <a:pt x="9" y="550"/>
                </a:cubicBezTo>
                <a:cubicBezTo>
                  <a:pt x="34" y="538"/>
                  <a:pt x="55" y="530"/>
                  <a:pt x="91" y="538"/>
                </a:cubicBezTo>
                <a:cubicBezTo>
                  <a:pt x="91" y="527"/>
                  <a:pt x="100" y="505"/>
                  <a:pt x="114" y="497"/>
                </a:cubicBezTo>
                <a:cubicBezTo>
                  <a:pt x="85" y="491"/>
                  <a:pt x="92" y="448"/>
                  <a:pt x="117" y="442"/>
                </a:cubicBezTo>
                <a:cubicBezTo>
                  <a:pt x="116" y="430"/>
                  <a:pt x="98" y="436"/>
                  <a:pt x="94" y="427"/>
                </a:cubicBezTo>
                <a:cubicBezTo>
                  <a:pt x="90" y="418"/>
                  <a:pt x="91" y="412"/>
                  <a:pt x="97" y="407"/>
                </a:cubicBezTo>
                <a:cubicBezTo>
                  <a:pt x="74" y="397"/>
                  <a:pt x="46" y="403"/>
                  <a:pt x="47" y="374"/>
                </a:cubicBezTo>
                <a:cubicBezTo>
                  <a:pt x="48" y="356"/>
                  <a:pt x="67" y="355"/>
                  <a:pt x="82" y="348"/>
                </a:cubicBezTo>
                <a:cubicBezTo>
                  <a:pt x="175" y="303"/>
                  <a:pt x="284" y="256"/>
                  <a:pt x="392" y="207"/>
                </a:cubicBezTo>
                <a:cubicBezTo>
                  <a:pt x="458" y="178"/>
                  <a:pt x="517" y="147"/>
                  <a:pt x="583" y="120"/>
                </a:cubicBezTo>
                <a:cubicBezTo>
                  <a:pt x="603" y="111"/>
                  <a:pt x="622" y="105"/>
                  <a:pt x="641" y="96"/>
                </a:cubicBezTo>
                <a:cubicBezTo>
                  <a:pt x="670" y="83"/>
                  <a:pt x="693" y="67"/>
                  <a:pt x="729" y="58"/>
                </a:cubicBezTo>
                <a:cubicBezTo>
                  <a:pt x="733" y="54"/>
                  <a:pt x="737" y="50"/>
                  <a:pt x="741" y="46"/>
                </a:cubicBezTo>
                <a:cubicBezTo>
                  <a:pt x="765" y="47"/>
                  <a:pt x="777" y="28"/>
                  <a:pt x="797" y="20"/>
                </a:cubicBezTo>
                <a:cubicBezTo>
                  <a:pt x="844" y="0"/>
                  <a:pt x="919" y="14"/>
                  <a:pt x="975" y="20"/>
                </a:cubicBezTo>
                <a:cubicBezTo>
                  <a:pt x="1074" y="30"/>
                  <a:pt x="1180" y="53"/>
                  <a:pt x="1280" y="64"/>
                </a:cubicBezTo>
                <a:cubicBezTo>
                  <a:pt x="1317" y="68"/>
                  <a:pt x="1353" y="63"/>
                  <a:pt x="1388" y="67"/>
                </a:cubicBezTo>
                <a:cubicBezTo>
                  <a:pt x="1468" y="75"/>
                  <a:pt x="1546" y="103"/>
                  <a:pt x="1608" y="105"/>
                </a:cubicBezTo>
                <a:cubicBezTo>
                  <a:pt x="1614" y="103"/>
                  <a:pt x="1614" y="109"/>
                  <a:pt x="1614" y="114"/>
                </a:cubicBezTo>
                <a:close/>
                <a:moveTo>
                  <a:pt x="1057" y="64"/>
                </a:moveTo>
                <a:cubicBezTo>
                  <a:pt x="994" y="58"/>
                  <a:pt x="933" y="44"/>
                  <a:pt x="873" y="38"/>
                </a:cubicBezTo>
                <a:cubicBezTo>
                  <a:pt x="835" y="34"/>
                  <a:pt x="798" y="52"/>
                  <a:pt x="770" y="64"/>
                </a:cubicBezTo>
                <a:cubicBezTo>
                  <a:pt x="734" y="80"/>
                  <a:pt x="698" y="97"/>
                  <a:pt x="662" y="114"/>
                </a:cubicBezTo>
                <a:cubicBezTo>
                  <a:pt x="621" y="133"/>
                  <a:pt x="575" y="144"/>
                  <a:pt x="533" y="163"/>
                </a:cubicBezTo>
                <a:cubicBezTo>
                  <a:pt x="522" y="169"/>
                  <a:pt x="513" y="178"/>
                  <a:pt x="501" y="184"/>
                </a:cubicBezTo>
                <a:cubicBezTo>
                  <a:pt x="357" y="250"/>
                  <a:pt x="204" y="303"/>
                  <a:pt x="67" y="380"/>
                </a:cubicBezTo>
                <a:cubicBezTo>
                  <a:pt x="125" y="398"/>
                  <a:pt x="182" y="398"/>
                  <a:pt x="234" y="404"/>
                </a:cubicBezTo>
                <a:cubicBezTo>
                  <a:pt x="265" y="407"/>
                  <a:pt x="293" y="417"/>
                  <a:pt x="322" y="421"/>
                </a:cubicBezTo>
                <a:cubicBezTo>
                  <a:pt x="380" y="430"/>
                  <a:pt x="440" y="437"/>
                  <a:pt x="498" y="448"/>
                </a:cubicBezTo>
                <a:cubicBezTo>
                  <a:pt x="561" y="459"/>
                  <a:pt x="618" y="478"/>
                  <a:pt x="677" y="492"/>
                </a:cubicBezTo>
                <a:cubicBezTo>
                  <a:pt x="778" y="516"/>
                  <a:pt x="894" y="513"/>
                  <a:pt x="972" y="582"/>
                </a:cubicBezTo>
                <a:cubicBezTo>
                  <a:pt x="994" y="610"/>
                  <a:pt x="989" y="653"/>
                  <a:pt x="987" y="685"/>
                </a:cubicBezTo>
                <a:cubicBezTo>
                  <a:pt x="964" y="709"/>
                  <a:pt x="953" y="741"/>
                  <a:pt x="914" y="743"/>
                </a:cubicBezTo>
                <a:cubicBezTo>
                  <a:pt x="855" y="748"/>
                  <a:pt x="763" y="718"/>
                  <a:pt x="712" y="729"/>
                </a:cubicBezTo>
                <a:cubicBezTo>
                  <a:pt x="704" y="753"/>
                  <a:pt x="737" y="752"/>
                  <a:pt x="750" y="755"/>
                </a:cubicBezTo>
                <a:cubicBezTo>
                  <a:pt x="785" y="763"/>
                  <a:pt x="809" y="762"/>
                  <a:pt x="844" y="764"/>
                </a:cubicBezTo>
                <a:cubicBezTo>
                  <a:pt x="892" y="766"/>
                  <a:pt x="937" y="782"/>
                  <a:pt x="978" y="758"/>
                </a:cubicBezTo>
                <a:cubicBezTo>
                  <a:pt x="999" y="728"/>
                  <a:pt x="1025" y="692"/>
                  <a:pt x="1028" y="658"/>
                </a:cubicBezTo>
                <a:cubicBezTo>
                  <a:pt x="1032" y="604"/>
                  <a:pt x="1012" y="527"/>
                  <a:pt x="970" y="506"/>
                </a:cubicBezTo>
                <a:cubicBezTo>
                  <a:pt x="909" y="477"/>
                  <a:pt x="805" y="473"/>
                  <a:pt x="718" y="465"/>
                </a:cubicBezTo>
                <a:cubicBezTo>
                  <a:pt x="685" y="462"/>
                  <a:pt x="638" y="465"/>
                  <a:pt x="618" y="433"/>
                </a:cubicBezTo>
                <a:cubicBezTo>
                  <a:pt x="637" y="427"/>
                  <a:pt x="651" y="439"/>
                  <a:pt x="671" y="442"/>
                </a:cubicBezTo>
                <a:cubicBezTo>
                  <a:pt x="772" y="458"/>
                  <a:pt x="923" y="445"/>
                  <a:pt x="993" y="494"/>
                </a:cubicBezTo>
                <a:cubicBezTo>
                  <a:pt x="1206" y="387"/>
                  <a:pt x="1417" y="278"/>
                  <a:pt x="1590" y="131"/>
                </a:cubicBezTo>
                <a:cubicBezTo>
                  <a:pt x="1421" y="118"/>
                  <a:pt x="1248" y="81"/>
                  <a:pt x="1057" y="64"/>
                </a:cubicBezTo>
                <a:close/>
                <a:moveTo>
                  <a:pt x="1034" y="717"/>
                </a:moveTo>
                <a:cubicBezTo>
                  <a:pt x="1033" y="720"/>
                  <a:pt x="1030" y="724"/>
                  <a:pt x="1034" y="720"/>
                </a:cubicBezTo>
                <a:cubicBezTo>
                  <a:pt x="1222" y="599"/>
                  <a:pt x="1422" y="491"/>
                  <a:pt x="1593" y="354"/>
                </a:cubicBezTo>
                <a:cubicBezTo>
                  <a:pt x="1619" y="339"/>
                  <a:pt x="1659" y="318"/>
                  <a:pt x="1681" y="289"/>
                </a:cubicBezTo>
                <a:cubicBezTo>
                  <a:pt x="1723" y="238"/>
                  <a:pt x="1693" y="168"/>
                  <a:pt x="1655" y="134"/>
                </a:cubicBezTo>
                <a:cubicBezTo>
                  <a:pt x="1619" y="132"/>
                  <a:pt x="1603" y="162"/>
                  <a:pt x="1582" y="178"/>
                </a:cubicBezTo>
                <a:cubicBezTo>
                  <a:pt x="1547" y="206"/>
                  <a:pt x="1505" y="224"/>
                  <a:pt x="1473" y="254"/>
                </a:cubicBezTo>
                <a:cubicBezTo>
                  <a:pt x="1401" y="293"/>
                  <a:pt x="1337" y="337"/>
                  <a:pt x="1268" y="377"/>
                </a:cubicBezTo>
                <a:cubicBezTo>
                  <a:pt x="1234" y="398"/>
                  <a:pt x="1197" y="411"/>
                  <a:pt x="1163" y="430"/>
                </a:cubicBezTo>
                <a:cubicBezTo>
                  <a:pt x="1151" y="437"/>
                  <a:pt x="1143" y="447"/>
                  <a:pt x="1131" y="453"/>
                </a:cubicBezTo>
                <a:cubicBezTo>
                  <a:pt x="1091" y="473"/>
                  <a:pt x="1049" y="485"/>
                  <a:pt x="1016" y="515"/>
                </a:cubicBezTo>
                <a:cubicBezTo>
                  <a:pt x="1061" y="570"/>
                  <a:pt x="1067" y="664"/>
                  <a:pt x="1034" y="717"/>
                </a:cubicBezTo>
                <a:close/>
                <a:moveTo>
                  <a:pt x="138" y="459"/>
                </a:moveTo>
                <a:cubicBezTo>
                  <a:pt x="199" y="473"/>
                  <a:pt x="278" y="479"/>
                  <a:pt x="337" y="486"/>
                </a:cubicBezTo>
                <a:cubicBezTo>
                  <a:pt x="364" y="489"/>
                  <a:pt x="404" y="487"/>
                  <a:pt x="413" y="512"/>
                </a:cubicBezTo>
                <a:cubicBezTo>
                  <a:pt x="327" y="499"/>
                  <a:pt x="225" y="494"/>
                  <a:pt x="135" y="480"/>
                </a:cubicBezTo>
                <a:cubicBezTo>
                  <a:pt x="135" y="489"/>
                  <a:pt x="141" y="493"/>
                  <a:pt x="141" y="503"/>
                </a:cubicBezTo>
                <a:cubicBezTo>
                  <a:pt x="156" y="503"/>
                  <a:pt x="173" y="512"/>
                  <a:pt x="193" y="515"/>
                </a:cubicBezTo>
                <a:cubicBezTo>
                  <a:pt x="240" y="522"/>
                  <a:pt x="299" y="511"/>
                  <a:pt x="322" y="538"/>
                </a:cubicBezTo>
                <a:cubicBezTo>
                  <a:pt x="264" y="536"/>
                  <a:pt x="211" y="538"/>
                  <a:pt x="164" y="530"/>
                </a:cubicBezTo>
                <a:cubicBezTo>
                  <a:pt x="148" y="527"/>
                  <a:pt x="132" y="512"/>
                  <a:pt x="117" y="524"/>
                </a:cubicBezTo>
                <a:cubicBezTo>
                  <a:pt x="113" y="549"/>
                  <a:pt x="150" y="547"/>
                  <a:pt x="164" y="544"/>
                </a:cubicBezTo>
                <a:cubicBezTo>
                  <a:pt x="299" y="579"/>
                  <a:pt x="425" y="616"/>
                  <a:pt x="554" y="641"/>
                </a:cubicBezTo>
                <a:cubicBezTo>
                  <a:pt x="553" y="619"/>
                  <a:pt x="565" y="585"/>
                  <a:pt x="592" y="574"/>
                </a:cubicBezTo>
                <a:cubicBezTo>
                  <a:pt x="554" y="562"/>
                  <a:pt x="507" y="575"/>
                  <a:pt x="489" y="547"/>
                </a:cubicBezTo>
                <a:cubicBezTo>
                  <a:pt x="545" y="533"/>
                  <a:pt x="606" y="559"/>
                  <a:pt x="665" y="568"/>
                </a:cubicBezTo>
                <a:cubicBezTo>
                  <a:pt x="686" y="571"/>
                  <a:pt x="709" y="567"/>
                  <a:pt x="729" y="571"/>
                </a:cubicBezTo>
                <a:cubicBezTo>
                  <a:pt x="747" y="574"/>
                  <a:pt x="766" y="582"/>
                  <a:pt x="785" y="585"/>
                </a:cubicBezTo>
                <a:cubicBezTo>
                  <a:pt x="808" y="589"/>
                  <a:pt x="835" y="583"/>
                  <a:pt x="852" y="600"/>
                </a:cubicBezTo>
                <a:cubicBezTo>
                  <a:pt x="845" y="621"/>
                  <a:pt x="817" y="608"/>
                  <a:pt x="797" y="609"/>
                </a:cubicBezTo>
                <a:cubicBezTo>
                  <a:pt x="770" y="643"/>
                  <a:pt x="713" y="646"/>
                  <a:pt x="712" y="705"/>
                </a:cubicBezTo>
                <a:cubicBezTo>
                  <a:pt x="780" y="698"/>
                  <a:pt x="904" y="752"/>
                  <a:pt x="946" y="688"/>
                </a:cubicBezTo>
                <a:cubicBezTo>
                  <a:pt x="916" y="678"/>
                  <a:pt x="883" y="688"/>
                  <a:pt x="864" y="667"/>
                </a:cubicBezTo>
                <a:cubicBezTo>
                  <a:pt x="894" y="664"/>
                  <a:pt x="966" y="676"/>
                  <a:pt x="964" y="650"/>
                </a:cubicBezTo>
                <a:cubicBezTo>
                  <a:pt x="940" y="640"/>
                  <a:pt x="887" y="655"/>
                  <a:pt x="864" y="629"/>
                </a:cubicBezTo>
                <a:cubicBezTo>
                  <a:pt x="896" y="624"/>
                  <a:pt x="939" y="626"/>
                  <a:pt x="961" y="626"/>
                </a:cubicBezTo>
                <a:cubicBezTo>
                  <a:pt x="950" y="563"/>
                  <a:pt x="885" y="558"/>
                  <a:pt x="826" y="544"/>
                </a:cubicBezTo>
                <a:cubicBezTo>
                  <a:pt x="596" y="491"/>
                  <a:pt x="354" y="435"/>
                  <a:pt x="108" y="410"/>
                </a:cubicBezTo>
                <a:cubicBezTo>
                  <a:pt x="131" y="412"/>
                  <a:pt x="144" y="437"/>
                  <a:pt x="138" y="459"/>
                </a:cubicBezTo>
                <a:close/>
                <a:moveTo>
                  <a:pt x="299" y="606"/>
                </a:moveTo>
                <a:cubicBezTo>
                  <a:pt x="258" y="594"/>
                  <a:pt x="217" y="577"/>
                  <a:pt x="173" y="571"/>
                </a:cubicBezTo>
                <a:cubicBezTo>
                  <a:pt x="125" y="563"/>
                  <a:pt x="52" y="543"/>
                  <a:pt x="29" y="576"/>
                </a:cubicBezTo>
                <a:cubicBezTo>
                  <a:pt x="190" y="619"/>
                  <a:pt x="392" y="653"/>
                  <a:pt x="554" y="699"/>
                </a:cubicBezTo>
                <a:cubicBezTo>
                  <a:pt x="557" y="684"/>
                  <a:pt x="555" y="687"/>
                  <a:pt x="554" y="667"/>
                </a:cubicBezTo>
                <a:cubicBezTo>
                  <a:pt x="467" y="644"/>
                  <a:pt x="392" y="632"/>
                  <a:pt x="299" y="606"/>
                </a:cubicBezTo>
                <a:close/>
                <a:moveTo>
                  <a:pt x="586" y="612"/>
                </a:moveTo>
                <a:cubicBezTo>
                  <a:pt x="573" y="636"/>
                  <a:pt x="589" y="680"/>
                  <a:pt x="580" y="714"/>
                </a:cubicBezTo>
                <a:cubicBezTo>
                  <a:pt x="578" y="721"/>
                  <a:pt x="571" y="725"/>
                  <a:pt x="568" y="732"/>
                </a:cubicBezTo>
                <a:cubicBezTo>
                  <a:pt x="562" y="750"/>
                  <a:pt x="561" y="770"/>
                  <a:pt x="554" y="784"/>
                </a:cubicBezTo>
                <a:cubicBezTo>
                  <a:pt x="544" y="803"/>
                  <a:pt x="529" y="819"/>
                  <a:pt x="521" y="840"/>
                </a:cubicBezTo>
                <a:cubicBezTo>
                  <a:pt x="568" y="834"/>
                  <a:pt x="622" y="808"/>
                  <a:pt x="606" y="758"/>
                </a:cubicBezTo>
                <a:cubicBezTo>
                  <a:pt x="615" y="751"/>
                  <a:pt x="622" y="745"/>
                  <a:pt x="633" y="746"/>
                </a:cubicBezTo>
                <a:cubicBezTo>
                  <a:pt x="652" y="775"/>
                  <a:pt x="665" y="818"/>
                  <a:pt x="653" y="861"/>
                </a:cubicBezTo>
                <a:cubicBezTo>
                  <a:pt x="658" y="850"/>
                  <a:pt x="668" y="845"/>
                  <a:pt x="677" y="837"/>
                </a:cubicBezTo>
                <a:cubicBezTo>
                  <a:pt x="706" y="789"/>
                  <a:pt x="669" y="721"/>
                  <a:pt x="691" y="670"/>
                </a:cubicBezTo>
                <a:cubicBezTo>
                  <a:pt x="706" y="638"/>
                  <a:pt x="734" y="625"/>
                  <a:pt x="764" y="603"/>
                </a:cubicBezTo>
                <a:cubicBezTo>
                  <a:pt x="722" y="586"/>
                  <a:pt x="660" y="589"/>
                  <a:pt x="612" y="576"/>
                </a:cubicBezTo>
                <a:cubicBezTo>
                  <a:pt x="611" y="597"/>
                  <a:pt x="594" y="596"/>
                  <a:pt x="586" y="61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文本"/>
          <p:cNvSpPr txBox="1"/>
          <p:nvPr/>
        </p:nvSpPr>
        <p:spPr>
          <a:xfrm>
            <a:off x="1669017" y="5384630"/>
            <a:ext cx="8853967" cy="700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400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3879" y="3374708"/>
            <a:ext cx="3666125" cy="3252641"/>
          </a:xfrm>
          <a:prstGeom prst="rect">
            <a:avLst/>
          </a:prstGeom>
        </p:spPr>
      </p:pic>
      <p:pic>
        <p:nvPicPr>
          <p:cNvPr id="58" name="图片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3529" y="5225275"/>
            <a:ext cx="1316692" cy="80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图片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3136" y="3142886"/>
            <a:ext cx="3076285" cy="1264327"/>
          </a:xfrm>
          <a:prstGeom prst="rect">
            <a:avLst/>
          </a:prstGeom>
        </p:spPr>
      </p:pic>
      <p:sp>
        <p:nvSpPr>
          <p:cNvPr id="55" name="图标"/>
          <p:cNvSpPr>
            <a:spLocks noEditPoints="1"/>
          </p:cNvSpPr>
          <p:nvPr/>
        </p:nvSpPr>
        <p:spPr bwMode="auto">
          <a:xfrm>
            <a:off x="595174" y="676800"/>
            <a:ext cx="727490" cy="863568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图标"/>
          <p:cNvSpPr>
            <a:spLocks noEditPoints="1"/>
          </p:cNvSpPr>
          <p:nvPr/>
        </p:nvSpPr>
        <p:spPr bwMode="auto">
          <a:xfrm>
            <a:off x="1935343" y="1741290"/>
            <a:ext cx="534158" cy="598572"/>
          </a:xfrm>
          <a:custGeom>
            <a:avLst/>
            <a:gdLst>
              <a:gd name="T0" fmla="*/ 11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3 w 144"/>
              <a:gd name="T9" fmla="*/ 123 h 161"/>
              <a:gd name="T10" fmla="*/ 143 w 144"/>
              <a:gd name="T11" fmla="*/ 118 h 161"/>
              <a:gd name="T12" fmla="*/ 121 w 144"/>
              <a:gd name="T13" fmla="*/ 85 h 161"/>
              <a:gd name="T14" fmla="*/ 142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5 w 144"/>
              <a:gd name="T25" fmla="*/ 69 h 161"/>
              <a:gd name="T26" fmla="*/ 25 w 144"/>
              <a:gd name="T27" fmla="*/ 91 h 161"/>
              <a:gd name="T28" fmla="*/ 92 w 144"/>
              <a:gd name="T29" fmla="*/ 131 h 161"/>
              <a:gd name="T30" fmla="*/ 66 w 144"/>
              <a:gd name="T31" fmla="*/ 149 h 161"/>
              <a:gd name="T32" fmla="*/ 57 w 144"/>
              <a:gd name="T33" fmla="*/ 121 h 161"/>
              <a:gd name="T34" fmla="*/ 95 w 144"/>
              <a:gd name="T35" fmla="*/ 121 h 161"/>
              <a:gd name="T36" fmla="*/ 51 w 144"/>
              <a:gd name="T37" fmla="*/ 85 h 161"/>
              <a:gd name="T38" fmla="*/ 36 w 144"/>
              <a:gd name="T39" fmla="*/ 85 h 161"/>
              <a:gd name="T40" fmla="*/ 51 w 144"/>
              <a:gd name="T41" fmla="*/ 74 h 161"/>
              <a:gd name="T42" fmla="*/ 54 w 144"/>
              <a:gd name="T43" fmla="*/ 85 h 161"/>
              <a:gd name="T44" fmla="*/ 76 w 144"/>
              <a:gd name="T45" fmla="*/ 61 h 161"/>
              <a:gd name="T46" fmla="*/ 97 w 144"/>
              <a:gd name="T47" fmla="*/ 98 h 161"/>
              <a:gd name="T48" fmla="*/ 76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3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9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9 w 144"/>
              <a:gd name="T79" fmla="*/ 119 h 161"/>
              <a:gd name="T80" fmla="*/ 100 w 144"/>
              <a:gd name="T81" fmla="*/ 100 h 161"/>
              <a:gd name="T82" fmla="*/ 126 w 144"/>
              <a:gd name="T83" fmla="*/ 94 h 161"/>
              <a:gd name="T84" fmla="*/ 113 w 144"/>
              <a:gd name="T85" fmla="*/ 48 h 161"/>
              <a:gd name="T86" fmla="*/ 134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5 w 144"/>
              <a:gd name="T95" fmla="*/ 50 h 161"/>
              <a:gd name="T96" fmla="*/ 76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6" y="154"/>
                  <a:pt x="89" y="149"/>
                </a:cubicBezTo>
                <a:cubicBezTo>
                  <a:pt x="93" y="141"/>
                  <a:pt x="96" y="131"/>
                  <a:pt x="97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3"/>
                  <a:pt x="140" y="106"/>
                  <a:pt x="137" y="102"/>
                </a:cubicBezTo>
                <a:cubicBezTo>
                  <a:pt x="132" y="96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60"/>
                  <a:pt x="144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3"/>
                  <a:pt x="95" y="40"/>
                </a:cubicBezTo>
                <a:cubicBezTo>
                  <a:pt x="94" y="31"/>
                  <a:pt x="91" y="22"/>
                  <a:pt x="85" y="16"/>
                </a:cubicBezTo>
                <a:cubicBezTo>
                  <a:pt x="82" y="12"/>
                  <a:pt x="78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8" y="96"/>
                  <a:pt x="13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1" y="156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2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7"/>
                  <a:pt x="54" y="72"/>
                </a:cubicBezTo>
                <a:cubicBezTo>
                  <a:pt x="61" y="68"/>
                  <a:pt x="68" y="64"/>
                  <a:pt x="76" y="61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5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5" y="105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90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6" y="62"/>
                  <a:pt x="60" y="65"/>
                  <a:pt x="55" y="69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8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4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5" y="112"/>
                  <a:pt x="55" y="107"/>
                  <a:pt x="54" y="102"/>
                </a:cubicBezTo>
                <a:cubicBezTo>
                  <a:pt x="58" y="104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2"/>
                  <a:pt x="126" y="94"/>
                </a:cubicBezTo>
                <a:cubicBezTo>
                  <a:pt x="132" y="99"/>
                  <a:pt x="139" y="107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4"/>
                  <a:pt x="124" y="79"/>
                  <a:pt x="119" y="83"/>
                </a:cubicBezTo>
                <a:cubicBezTo>
                  <a:pt x="113" y="79"/>
                  <a:pt x="106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7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4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1" y="55"/>
                  <a:pt x="76" y="58"/>
                </a:cubicBezTo>
                <a:cubicBezTo>
                  <a:pt x="69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2" y="112"/>
                  <a:pt x="53" y="119"/>
                </a:cubicBezTo>
                <a:cubicBezTo>
                  <a:pt x="51" y="120"/>
                  <a:pt x="48" y="120"/>
                  <a:pt x="45" y="121"/>
                </a:cubicBezTo>
                <a:cubicBezTo>
                  <a:pt x="36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图标"/>
          <p:cNvSpPr>
            <a:spLocks noEditPoints="1"/>
          </p:cNvSpPr>
          <p:nvPr/>
        </p:nvSpPr>
        <p:spPr bwMode="auto">
          <a:xfrm>
            <a:off x="10858043" y="692617"/>
            <a:ext cx="680241" cy="482784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4" name="图标"/>
          <p:cNvSpPr>
            <a:spLocks noEditPoints="1"/>
          </p:cNvSpPr>
          <p:nvPr/>
        </p:nvSpPr>
        <p:spPr bwMode="auto">
          <a:xfrm>
            <a:off x="595173" y="2724695"/>
            <a:ext cx="798059" cy="418191"/>
          </a:xfrm>
          <a:custGeom>
            <a:avLst/>
            <a:gdLst>
              <a:gd name="T0" fmla="*/ 1728 w 1740"/>
              <a:gd name="T1" fmla="*/ 243 h 912"/>
              <a:gd name="T2" fmla="*/ 1646 w 1740"/>
              <a:gd name="T3" fmla="*/ 354 h 912"/>
              <a:gd name="T4" fmla="*/ 1239 w 1740"/>
              <a:gd name="T5" fmla="*/ 623 h 912"/>
              <a:gd name="T6" fmla="*/ 1010 w 1740"/>
              <a:gd name="T7" fmla="*/ 773 h 912"/>
              <a:gd name="T8" fmla="*/ 718 w 1740"/>
              <a:gd name="T9" fmla="*/ 776 h 912"/>
              <a:gd name="T10" fmla="*/ 615 w 1740"/>
              <a:gd name="T11" fmla="*/ 902 h 912"/>
              <a:gd name="T12" fmla="*/ 624 w 1740"/>
              <a:gd name="T13" fmla="*/ 820 h 912"/>
              <a:gd name="T14" fmla="*/ 545 w 1740"/>
              <a:gd name="T15" fmla="*/ 732 h 912"/>
              <a:gd name="T16" fmla="*/ 9 w 1740"/>
              <a:gd name="T17" fmla="*/ 594 h 912"/>
              <a:gd name="T18" fmla="*/ 9 w 1740"/>
              <a:gd name="T19" fmla="*/ 550 h 912"/>
              <a:gd name="T20" fmla="*/ 114 w 1740"/>
              <a:gd name="T21" fmla="*/ 497 h 912"/>
              <a:gd name="T22" fmla="*/ 94 w 1740"/>
              <a:gd name="T23" fmla="*/ 427 h 912"/>
              <a:gd name="T24" fmla="*/ 47 w 1740"/>
              <a:gd name="T25" fmla="*/ 374 h 912"/>
              <a:gd name="T26" fmla="*/ 392 w 1740"/>
              <a:gd name="T27" fmla="*/ 207 h 912"/>
              <a:gd name="T28" fmla="*/ 641 w 1740"/>
              <a:gd name="T29" fmla="*/ 96 h 912"/>
              <a:gd name="T30" fmla="*/ 741 w 1740"/>
              <a:gd name="T31" fmla="*/ 46 h 912"/>
              <a:gd name="T32" fmla="*/ 975 w 1740"/>
              <a:gd name="T33" fmla="*/ 20 h 912"/>
              <a:gd name="T34" fmla="*/ 1388 w 1740"/>
              <a:gd name="T35" fmla="*/ 67 h 912"/>
              <a:gd name="T36" fmla="*/ 1614 w 1740"/>
              <a:gd name="T37" fmla="*/ 114 h 912"/>
              <a:gd name="T38" fmla="*/ 873 w 1740"/>
              <a:gd name="T39" fmla="*/ 38 h 912"/>
              <a:gd name="T40" fmla="*/ 662 w 1740"/>
              <a:gd name="T41" fmla="*/ 114 h 912"/>
              <a:gd name="T42" fmla="*/ 501 w 1740"/>
              <a:gd name="T43" fmla="*/ 184 h 912"/>
              <a:gd name="T44" fmla="*/ 234 w 1740"/>
              <a:gd name="T45" fmla="*/ 404 h 912"/>
              <a:gd name="T46" fmla="*/ 498 w 1740"/>
              <a:gd name="T47" fmla="*/ 448 h 912"/>
              <a:gd name="T48" fmla="*/ 972 w 1740"/>
              <a:gd name="T49" fmla="*/ 582 h 912"/>
              <a:gd name="T50" fmla="*/ 914 w 1740"/>
              <a:gd name="T51" fmla="*/ 743 h 912"/>
              <a:gd name="T52" fmla="*/ 750 w 1740"/>
              <a:gd name="T53" fmla="*/ 755 h 912"/>
              <a:gd name="T54" fmla="*/ 978 w 1740"/>
              <a:gd name="T55" fmla="*/ 758 h 912"/>
              <a:gd name="T56" fmla="*/ 970 w 1740"/>
              <a:gd name="T57" fmla="*/ 506 h 912"/>
              <a:gd name="T58" fmla="*/ 618 w 1740"/>
              <a:gd name="T59" fmla="*/ 433 h 912"/>
              <a:gd name="T60" fmla="*/ 993 w 1740"/>
              <a:gd name="T61" fmla="*/ 494 h 912"/>
              <a:gd name="T62" fmla="*/ 1057 w 1740"/>
              <a:gd name="T63" fmla="*/ 64 h 912"/>
              <a:gd name="T64" fmla="*/ 1034 w 1740"/>
              <a:gd name="T65" fmla="*/ 720 h 912"/>
              <a:gd name="T66" fmla="*/ 1681 w 1740"/>
              <a:gd name="T67" fmla="*/ 289 h 912"/>
              <a:gd name="T68" fmla="*/ 1582 w 1740"/>
              <a:gd name="T69" fmla="*/ 178 h 912"/>
              <a:gd name="T70" fmla="*/ 1268 w 1740"/>
              <a:gd name="T71" fmla="*/ 377 h 912"/>
              <a:gd name="T72" fmla="*/ 1131 w 1740"/>
              <a:gd name="T73" fmla="*/ 453 h 912"/>
              <a:gd name="T74" fmla="*/ 1034 w 1740"/>
              <a:gd name="T75" fmla="*/ 717 h 912"/>
              <a:gd name="T76" fmla="*/ 337 w 1740"/>
              <a:gd name="T77" fmla="*/ 486 h 912"/>
              <a:gd name="T78" fmla="*/ 135 w 1740"/>
              <a:gd name="T79" fmla="*/ 480 h 912"/>
              <a:gd name="T80" fmla="*/ 193 w 1740"/>
              <a:gd name="T81" fmla="*/ 515 h 912"/>
              <a:gd name="T82" fmla="*/ 164 w 1740"/>
              <a:gd name="T83" fmla="*/ 530 h 912"/>
              <a:gd name="T84" fmla="*/ 164 w 1740"/>
              <a:gd name="T85" fmla="*/ 544 h 912"/>
              <a:gd name="T86" fmla="*/ 592 w 1740"/>
              <a:gd name="T87" fmla="*/ 574 h 912"/>
              <a:gd name="T88" fmla="*/ 665 w 1740"/>
              <a:gd name="T89" fmla="*/ 568 h 912"/>
              <a:gd name="T90" fmla="*/ 785 w 1740"/>
              <a:gd name="T91" fmla="*/ 585 h 912"/>
              <a:gd name="T92" fmla="*/ 797 w 1740"/>
              <a:gd name="T93" fmla="*/ 609 h 912"/>
              <a:gd name="T94" fmla="*/ 946 w 1740"/>
              <a:gd name="T95" fmla="*/ 688 h 912"/>
              <a:gd name="T96" fmla="*/ 964 w 1740"/>
              <a:gd name="T97" fmla="*/ 650 h 912"/>
              <a:gd name="T98" fmla="*/ 961 w 1740"/>
              <a:gd name="T99" fmla="*/ 626 h 912"/>
              <a:gd name="T100" fmla="*/ 108 w 1740"/>
              <a:gd name="T101" fmla="*/ 410 h 912"/>
              <a:gd name="T102" fmla="*/ 299 w 1740"/>
              <a:gd name="T103" fmla="*/ 606 h 912"/>
              <a:gd name="T104" fmla="*/ 29 w 1740"/>
              <a:gd name="T105" fmla="*/ 576 h 912"/>
              <a:gd name="T106" fmla="*/ 554 w 1740"/>
              <a:gd name="T107" fmla="*/ 667 h 912"/>
              <a:gd name="T108" fmla="*/ 586 w 1740"/>
              <a:gd name="T109" fmla="*/ 612 h 912"/>
              <a:gd name="T110" fmla="*/ 568 w 1740"/>
              <a:gd name="T111" fmla="*/ 732 h 912"/>
              <a:gd name="T112" fmla="*/ 521 w 1740"/>
              <a:gd name="T113" fmla="*/ 840 h 912"/>
              <a:gd name="T114" fmla="*/ 633 w 1740"/>
              <a:gd name="T115" fmla="*/ 746 h 912"/>
              <a:gd name="T116" fmla="*/ 677 w 1740"/>
              <a:gd name="T117" fmla="*/ 837 h 912"/>
              <a:gd name="T118" fmla="*/ 764 w 1740"/>
              <a:gd name="T119" fmla="*/ 603 h 912"/>
              <a:gd name="T120" fmla="*/ 586 w 1740"/>
              <a:gd name="T121" fmla="*/ 6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40" h="912">
                <a:moveTo>
                  <a:pt x="1614" y="114"/>
                </a:moveTo>
                <a:cubicBezTo>
                  <a:pt x="1680" y="59"/>
                  <a:pt x="1740" y="185"/>
                  <a:pt x="1728" y="243"/>
                </a:cubicBezTo>
                <a:cubicBezTo>
                  <a:pt x="1725" y="255"/>
                  <a:pt x="1714" y="271"/>
                  <a:pt x="1705" y="286"/>
                </a:cubicBezTo>
                <a:cubicBezTo>
                  <a:pt x="1685" y="319"/>
                  <a:pt x="1674" y="334"/>
                  <a:pt x="1646" y="354"/>
                </a:cubicBezTo>
                <a:cubicBezTo>
                  <a:pt x="1610" y="380"/>
                  <a:pt x="1553" y="405"/>
                  <a:pt x="1523" y="430"/>
                </a:cubicBezTo>
                <a:cubicBezTo>
                  <a:pt x="1444" y="510"/>
                  <a:pt x="1325" y="550"/>
                  <a:pt x="1239" y="623"/>
                </a:cubicBezTo>
                <a:cubicBezTo>
                  <a:pt x="1192" y="637"/>
                  <a:pt x="1160" y="666"/>
                  <a:pt x="1128" y="694"/>
                </a:cubicBezTo>
                <a:cubicBezTo>
                  <a:pt x="1081" y="712"/>
                  <a:pt x="1043" y="739"/>
                  <a:pt x="1010" y="773"/>
                </a:cubicBezTo>
                <a:cubicBezTo>
                  <a:pt x="982" y="784"/>
                  <a:pt x="952" y="798"/>
                  <a:pt x="899" y="796"/>
                </a:cubicBezTo>
                <a:cubicBezTo>
                  <a:pt x="833" y="793"/>
                  <a:pt x="764" y="787"/>
                  <a:pt x="718" y="776"/>
                </a:cubicBezTo>
                <a:cubicBezTo>
                  <a:pt x="724" y="824"/>
                  <a:pt x="694" y="861"/>
                  <a:pt x="662" y="887"/>
                </a:cubicBezTo>
                <a:cubicBezTo>
                  <a:pt x="648" y="898"/>
                  <a:pt x="628" y="912"/>
                  <a:pt x="615" y="902"/>
                </a:cubicBezTo>
                <a:cubicBezTo>
                  <a:pt x="602" y="859"/>
                  <a:pt x="655" y="843"/>
                  <a:pt x="633" y="799"/>
                </a:cubicBezTo>
                <a:cubicBezTo>
                  <a:pt x="628" y="804"/>
                  <a:pt x="629" y="815"/>
                  <a:pt x="624" y="820"/>
                </a:cubicBezTo>
                <a:cubicBezTo>
                  <a:pt x="597" y="866"/>
                  <a:pt x="406" y="900"/>
                  <a:pt x="504" y="823"/>
                </a:cubicBezTo>
                <a:cubicBezTo>
                  <a:pt x="512" y="786"/>
                  <a:pt x="541" y="763"/>
                  <a:pt x="545" y="732"/>
                </a:cubicBezTo>
                <a:cubicBezTo>
                  <a:pt x="535" y="719"/>
                  <a:pt x="511" y="720"/>
                  <a:pt x="501" y="708"/>
                </a:cubicBezTo>
                <a:cubicBezTo>
                  <a:pt x="333" y="668"/>
                  <a:pt x="170" y="640"/>
                  <a:pt x="9" y="594"/>
                </a:cubicBezTo>
                <a:cubicBezTo>
                  <a:pt x="9" y="589"/>
                  <a:pt x="7" y="586"/>
                  <a:pt x="3" y="585"/>
                </a:cubicBezTo>
                <a:cubicBezTo>
                  <a:pt x="0" y="568"/>
                  <a:pt x="8" y="563"/>
                  <a:pt x="9" y="550"/>
                </a:cubicBezTo>
                <a:cubicBezTo>
                  <a:pt x="34" y="538"/>
                  <a:pt x="55" y="530"/>
                  <a:pt x="91" y="538"/>
                </a:cubicBezTo>
                <a:cubicBezTo>
                  <a:pt x="91" y="527"/>
                  <a:pt x="100" y="505"/>
                  <a:pt x="114" y="497"/>
                </a:cubicBezTo>
                <a:cubicBezTo>
                  <a:pt x="85" y="491"/>
                  <a:pt x="92" y="448"/>
                  <a:pt x="117" y="442"/>
                </a:cubicBezTo>
                <a:cubicBezTo>
                  <a:pt x="116" y="430"/>
                  <a:pt x="98" y="436"/>
                  <a:pt x="94" y="427"/>
                </a:cubicBezTo>
                <a:cubicBezTo>
                  <a:pt x="90" y="418"/>
                  <a:pt x="91" y="412"/>
                  <a:pt x="97" y="407"/>
                </a:cubicBezTo>
                <a:cubicBezTo>
                  <a:pt x="74" y="397"/>
                  <a:pt x="46" y="403"/>
                  <a:pt x="47" y="374"/>
                </a:cubicBezTo>
                <a:cubicBezTo>
                  <a:pt x="48" y="356"/>
                  <a:pt x="67" y="355"/>
                  <a:pt x="82" y="348"/>
                </a:cubicBezTo>
                <a:cubicBezTo>
                  <a:pt x="175" y="303"/>
                  <a:pt x="284" y="256"/>
                  <a:pt x="392" y="207"/>
                </a:cubicBezTo>
                <a:cubicBezTo>
                  <a:pt x="458" y="178"/>
                  <a:pt x="517" y="147"/>
                  <a:pt x="583" y="120"/>
                </a:cubicBezTo>
                <a:cubicBezTo>
                  <a:pt x="603" y="111"/>
                  <a:pt x="622" y="105"/>
                  <a:pt x="641" y="96"/>
                </a:cubicBezTo>
                <a:cubicBezTo>
                  <a:pt x="670" y="83"/>
                  <a:pt x="693" y="67"/>
                  <a:pt x="729" y="58"/>
                </a:cubicBezTo>
                <a:cubicBezTo>
                  <a:pt x="733" y="54"/>
                  <a:pt x="737" y="50"/>
                  <a:pt x="741" y="46"/>
                </a:cubicBezTo>
                <a:cubicBezTo>
                  <a:pt x="765" y="47"/>
                  <a:pt x="777" y="28"/>
                  <a:pt x="797" y="20"/>
                </a:cubicBezTo>
                <a:cubicBezTo>
                  <a:pt x="844" y="0"/>
                  <a:pt x="919" y="14"/>
                  <a:pt x="975" y="20"/>
                </a:cubicBezTo>
                <a:cubicBezTo>
                  <a:pt x="1074" y="30"/>
                  <a:pt x="1180" y="53"/>
                  <a:pt x="1280" y="64"/>
                </a:cubicBezTo>
                <a:cubicBezTo>
                  <a:pt x="1317" y="68"/>
                  <a:pt x="1353" y="63"/>
                  <a:pt x="1388" y="67"/>
                </a:cubicBezTo>
                <a:cubicBezTo>
                  <a:pt x="1468" y="75"/>
                  <a:pt x="1546" y="103"/>
                  <a:pt x="1608" y="105"/>
                </a:cubicBezTo>
                <a:cubicBezTo>
                  <a:pt x="1614" y="103"/>
                  <a:pt x="1614" y="109"/>
                  <a:pt x="1614" y="114"/>
                </a:cubicBezTo>
                <a:close/>
                <a:moveTo>
                  <a:pt x="1057" y="64"/>
                </a:moveTo>
                <a:cubicBezTo>
                  <a:pt x="994" y="58"/>
                  <a:pt x="933" y="44"/>
                  <a:pt x="873" y="38"/>
                </a:cubicBezTo>
                <a:cubicBezTo>
                  <a:pt x="835" y="34"/>
                  <a:pt x="798" y="52"/>
                  <a:pt x="770" y="64"/>
                </a:cubicBezTo>
                <a:cubicBezTo>
                  <a:pt x="734" y="80"/>
                  <a:pt x="698" y="97"/>
                  <a:pt x="662" y="114"/>
                </a:cubicBezTo>
                <a:cubicBezTo>
                  <a:pt x="621" y="133"/>
                  <a:pt x="575" y="144"/>
                  <a:pt x="533" y="163"/>
                </a:cubicBezTo>
                <a:cubicBezTo>
                  <a:pt x="522" y="169"/>
                  <a:pt x="513" y="178"/>
                  <a:pt x="501" y="184"/>
                </a:cubicBezTo>
                <a:cubicBezTo>
                  <a:pt x="357" y="250"/>
                  <a:pt x="204" y="303"/>
                  <a:pt x="67" y="380"/>
                </a:cubicBezTo>
                <a:cubicBezTo>
                  <a:pt x="125" y="398"/>
                  <a:pt x="182" y="398"/>
                  <a:pt x="234" y="404"/>
                </a:cubicBezTo>
                <a:cubicBezTo>
                  <a:pt x="265" y="407"/>
                  <a:pt x="293" y="417"/>
                  <a:pt x="322" y="421"/>
                </a:cubicBezTo>
                <a:cubicBezTo>
                  <a:pt x="380" y="430"/>
                  <a:pt x="440" y="437"/>
                  <a:pt x="498" y="448"/>
                </a:cubicBezTo>
                <a:cubicBezTo>
                  <a:pt x="561" y="459"/>
                  <a:pt x="618" y="478"/>
                  <a:pt x="677" y="492"/>
                </a:cubicBezTo>
                <a:cubicBezTo>
                  <a:pt x="778" y="516"/>
                  <a:pt x="894" y="513"/>
                  <a:pt x="972" y="582"/>
                </a:cubicBezTo>
                <a:cubicBezTo>
                  <a:pt x="994" y="610"/>
                  <a:pt x="989" y="653"/>
                  <a:pt x="987" y="685"/>
                </a:cubicBezTo>
                <a:cubicBezTo>
                  <a:pt x="964" y="709"/>
                  <a:pt x="953" y="741"/>
                  <a:pt x="914" y="743"/>
                </a:cubicBezTo>
                <a:cubicBezTo>
                  <a:pt x="855" y="748"/>
                  <a:pt x="763" y="718"/>
                  <a:pt x="712" y="729"/>
                </a:cubicBezTo>
                <a:cubicBezTo>
                  <a:pt x="704" y="753"/>
                  <a:pt x="737" y="752"/>
                  <a:pt x="750" y="755"/>
                </a:cubicBezTo>
                <a:cubicBezTo>
                  <a:pt x="785" y="763"/>
                  <a:pt x="809" y="762"/>
                  <a:pt x="844" y="764"/>
                </a:cubicBezTo>
                <a:cubicBezTo>
                  <a:pt x="892" y="766"/>
                  <a:pt x="937" y="782"/>
                  <a:pt x="978" y="758"/>
                </a:cubicBezTo>
                <a:cubicBezTo>
                  <a:pt x="999" y="728"/>
                  <a:pt x="1025" y="692"/>
                  <a:pt x="1028" y="658"/>
                </a:cubicBezTo>
                <a:cubicBezTo>
                  <a:pt x="1032" y="604"/>
                  <a:pt x="1012" y="527"/>
                  <a:pt x="970" y="506"/>
                </a:cubicBezTo>
                <a:cubicBezTo>
                  <a:pt x="909" y="477"/>
                  <a:pt x="805" y="473"/>
                  <a:pt x="718" y="465"/>
                </a:cubicBezTo>
                <a:cubicBezTo>
                  <a:pt x="685" y="462"/>
                  <a:pt x="638" y="465"/>
                  <a:pt x="618" y="433"/>
                </a:cubicBezTo>
                <a:cubicBezTo>
                  <a:pt x="637" y="427"/>
                  <a:pt x="651" y="439"/>
                  <a:pt x="671" y="442"/>
                </a:cubicBezTo>
                <a:cubicBezTo>
                  <a:pt x="772" y="458"/>
                  <a:pt x="923" y="445"/>
                  <a:pt x="993" y="494"/>
                </a:cubicBezTo>
                <a:cubicBezTo>
                  <a:pt x="1206" y="387"/>
                  <a:pt x="1417" y="278"/>
                  <a:pt x="1590" y="131"/>
                </a:cubicBezTo>
                <a:cubicBezTo>
                  <a:pt x="1421" y="118"/>
                  <a:pt x="1248" y="81"/>
                  <a:pt x="1057" y="64"/>
                </a:cubicBezTo>
                <a:close/>
                <a:moveTo>
                  <a:pt x="1034" y="717"/>
                </a:moveTo>
                <a:cubicBezTo>
                  <a:pt x="1033" y="720"/>
                  <a:pt x="1030" y="724"/>
                  <a:pt x="1034" y="720"/>
                </a:cubicBezTo>
                <a:cubicBezTo>
                  <a:pt x="1222" y="599"/>
                  <a:pt x="1422" y="491"/>
                  <a:pt x="1593" y="354"/>
                </a:cubicBezTo>
                <a:cubicBezTo>
                  <a:pt x="1619" y="339"/>
                  <a:pt x="1659" y="318"/>
                  <a:pt x="1681" y="289"/>
                </a:cubicBezTo>
                <a:cubicBezTo>
                  <a:pt x="1723" y="238"/>
                  <a:pt x="1693" y="168"/>
                  <a:pt x="1655" y="134"/>
                </a:cubicBezTo>
                <a:cubicBezTo>
                  <a:pt x="1619" y="132"/>
                  <a:pt x="1603" y="162"/>
                  <a:pt x="1582" y="178"/>
                </a:cubicBezTo>
                <a:cubicBezTo>
                  <a:pt x="1547" y="206"/>
                  <a:pt x="1505" y="224"/>
                  <a:pt x="1473" y="254"/>
                </a:cubicBezTo>
                <a:cubicBezTo>
                  <a:pt x="1401" y="293"/>
                  <a:pt x="1337" y="337"/>
                  <a:pt x="1268" y="377"/>
                </a:cubicBezTo>
                <a:cubicBezTo>
                  <a:pt x="1234" y="398"/>
                  <a:pt x="1197" y="411"/>
                  <a:pt x="1163" y="430"/>
                </a:cubicBezTo>
                <a:cubicBezTo>
                  <a:pt x="1151" y="437"/>
                  <a:pt x="1143" y="447"/>
                  <a:pt x="1131" y="453"/>
                </a:cubicBezTo>
                <a:cubicBezTo>
                  <a:pt x="1091" y="473"/>
                  <a:pt x="1049" y="485"/>
                  <a:pt x="1016" y="515"/>
                </a:cubicBezTo>
                <a:cubicBezTo>
                  <a:pt x="1061" y="570"/>
                  <a:pt x="1067" y="664"/>
                  <a:pt x="1034" y="717"/>
                </a:cubicBezTo>
                <a:close/>
                <a:moveTo>
                  <a:pt x="138" y="459"/>
                </a:moveTo>
                <a:cubicBezTo>
                  <a:pt x="199" y="473"/>
                  <a:pt x="278" y="479"/>
                  <a:pt x="337" y="486"/>
                </a:cubicBezTo>
                <a:cubicBezTo>
                  <a:pt x="364" y="489"/>
                  <a:pt x="404" y="487"/>
                  <a:pt x="413" y="512"/>
                </a:cubicBezTo>
                <a:cubicBezTo>
                  <a:pt x="327" y="499"/>
                  <a:pt x="225" y="494"/>
                  <a:pt x="135" y="480"/>
                </a:cubicBezTo>
                <a:cubicBezTo>
                  <a:pt x="135" y="489"/>
                  <a:pt x="141" y="493"/>
                  <a:pt x="141" y="503"/>
                </a:cubicBezTo>
                <a:cubicBezTo>
                  <a:pt x="156" y="503"/>
                  <a:pt x="173" y="512"/>
                  <a:pt x="193" y="515"/>
                </a:cubicBezTo>
                <a:cubicBezTo>
                  <a:pt x="240" y="522"/>
                  <a:pt x="299" y="511"/>
                  <a:pt x="322" y="538"/>
                </a:cubicBezTo>
                <a:cubicBezTo>
                  <a:pt x="264" y="536"/>
                  <a:pt x="211" y="538"/>
                  <a:pt x="164" y="530"/>
                </a:cubicBezTo>
                <a:cubicBezTo>
                  <a:pt x="148" y="527"/>
                  <a:pt x="132" y="512"/>
                  <a:pt x="117" y="524"/>
                </a:cubicBezTo>
                <a:cubicBezTo>
                  <a:pt x="113" y="549"/>
                  <a:pt x="150" y="547"/>
                  <a:pt x="164" y="544"/>
                </a:cubicBezTo>
                <a:cubicBezTo>
                  <a:pt x="299" y="579"/>
                  <a:pt x="425" y="616"/>
                  <a:pt x="554" y="641"/>
                </a:cubicBezTo>
                <a:cubicBezTo>
                  <a:pt x="553" y="619"/>
                  <a:pt x="565" y="585"/>
                  <a:pt x="592" y="574"/>
                </a:cubicBezTo>
                <a:cubicBezTo>
                  <a:pt x="554" y="562"/>
                  <a:pt x="507" y="575"/>
                  <a:pt x="489" y="547"/>
                </a:cubicBezTo>
                <a:cubicBezTo>
                  <a:pt x="545" y="533"/>
                  <a:pt x="606" y="559"/>
                  <a:pt x="665" y="568"/>
                </a:cubicBezTo>
                <a:cubicBezTo>
                  <a:pt x="686" y="571"/>
                  <a:pt x="709" y="567"/>
                  <a:pt x="729" y="571"/>
                </a:cubicBezTo>
                <a:cubicBezTo>
                  <a:pt x="747" y="574"/>
                  <a:pt x="766" y="582"/>
                  <a:pt x="785" y="585"/>
                </a:cubicBezTo>
                <a:cubicBezTo>
                  <a:pt x="808" y="589"/>
                  <a:pt x="835" y="583"/>
                  <a:pt x="852" y="600"/>
                </a:cubicBezTo>
                <a:cubicBezTo>
                  <a:pt x="845" y="621"/>
                  <a:pt x="817" y="608"/>
                  <a:pt x="797" y="609"/>
                </a:cubicBezTo>
                <a:cubicBezTo>
                  <a:pt x="770" y="643"/>
                  <a:pt x="713" y="646"/>
                  <a:pt x="712" y="705"/>
                </a:cubicBezTo>
                <a:cubicBezTo>
                  <a:pt x="780" y="698"/>
                  <a:pt x="904" y="752"/>
                  <a:pt x="946" y="688"/>
                </a:cubicBezTo>
                <a:cubicBezTo>
                  <a:pt x="916" y="678"/>
                  <a:pt x="883" y="688"/>
                  <a:pt x="864" y="667"/>
                </a:cubicBezTo>
                <a:cubicBezTo>
                  <a:pt x="894" y="664"/>
                  <a:pt x="966" y="676"/>
                  <a:pt x="964" y="650"/>
                </a:cubicBezTo>
                <a:cubicBezTo>
                  <a:pt x="940" y="640"/>
                  <a:pt x="887" y="655"/>
                  <a:pt x="864" y="629"/>
                </a:cubicBezTo>
                <a:cubicBezTo>
                  <a:pt x="896" y="624"/>
                  <a:pt x="939" y="626"/>
                  <a:pt x="961" y="626"/>
                </a:cubicBezTo>
                <a:cubicBezTo>
                  <a:pt x="950" y="563"/>
                  <a:pt x="885" y="558"/>
                  <a:pt x="826" y="544"/>
                </a:cubicBezTo>
                <a:cubicBezTo>
                  <a:pt x="596" y="491"/>
                  <a:pt x="354" y="435"/>
                  <a:pt x="108" y="410"/>
                </a:cubicBezTo>
                <a:cubicBezTo>
                  <a:pt x="131" y="412"/>
                  <a:pt x="144" y="437"/>
                  <a:pt x="138" y="459"/>
                </a:cubicBezTo>
                <a:close/>
                <a:moveTo>
                  <a:pt x="299" y="606"/>
                </a:moveTo>
                <a:cubicBezTo>
                  <a:pt x="258" y="594"/>
                  <a:pt x="217" y="577"/>
                  <a:pt x="173" y="571"/>
                </a:cubicBezTo>
                <a:cubicBezTo>
                  <a:pt x="125" y="563"/>
                  <a:pt x="52" y="543"/>
                  <a:pt x="29" y="576"/>
                </a:cubicBezTo>
                <a:cubicBezTo>
                  <a:pt x="190" y="619"/>
                  <a:pt x="392" y="653"/>
                  <a:pt x="554" y="699"/>
                </a:cubicBezTo>
                <a:cubicBezTo>
                  <a:pt x="557" y="684"/>
                  <a:pt x="555" y="687"/>
                  <a:pt x="554" y="667"/>
                </a:cubicBezTo>
                <a:cubicBezTo>
                  <a:pt x="467" y="644"/>
                  <a:pt x="392" y="632"/>
                  <a:pt x="299" y="606"/>
                </a:cubicBezTo>
                <a:close/>
                <a:moveTo>
                  <a:pt x="586" y="612"/>
                </a:moveTo>
                <a:cubicBezTo>
                  <a:pt x="573" y="636"/>
                  <a:pt x="589" y="680"/>
                  <a:pt x="580" y="714"/>
                </a:cubicBezTo>
                <a:cubicBezTo>
                  <a:pt x="578" y="721"/>
                  <a:pt x="571" y="725"/>
                  <a:pt x="568" y="732"/>
                </a:cubicBezTo>
                <a:cubicBezTo>
                  <a:pt x="562" y="750"/>
                  <a:pt x="561" y="770"/>
                  <a:pt x="554" y="784"/>
                </a:cubicBezTo>
                <a:cubicBezTo>
                  <a:pt x="544" y="803"/>
                  <a:pt x="529" y="819"/>
                  <a:pt x="521" y="840"/>
                </a:cubicBezTo>
                <a:cubicBezTo>
                  <a:pt x="568" y="834"/>
                  <a:pt x="622" y="808"/>
                  <a:pt x="606" y="758"/>
                </a:cubicBezTo>
                <a:cubicBezTo>
                  <a:pt x="615" y="751"/>
                  <a:pt x="622" y="745"/>
                  <a:pt x="633" y="746"/>
                </a:cubicBezTo>
                <a:cubicBezTo>
                  <a:pt x="652" y="775"/>
                  <a:pt x="665" y="818"/>
                  <a:pt x="653" y="861"/>
                </a:cubicBezTo>
                <a:cubicBezTo>
                  <a:pt x="658" y="850"/>
                  <a:pt x="668" y="845"/>
                  <a:pt x="677" y="837"/>
                </a:cubicBezTo>
                <a:cubicBezTo>
                  <a:pt x="706" y="789"/>
                  <a:pt x="669" y="721"/>
                  <a:pt x="691" y="670"/>
                </a:cubicBezTo>
                <a:cubicBezTo>
                  <a:pt x="706" y="638"/>
                  <a:pt x="734" y="625"/>
                  <a:pt x="764" y="603"/>
                </a:cubicBezTo>
                <a:cubicBezTo>
                  <a:pt x="722" y="586"/>
                  <a:pt x="660" y="589"/>
                  <a:pt x="612" y="576"/>
                </a:cubicBezTo>
                <a:cubicBezTo>
                  <a:pt x="611" y="597"/>
                  <a:pt x="594" y="596"/>
                  <a:pt x="586" y="61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5" name="图片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9970" y="4116766"/>
            <a:ext cx="2700817" cy="2464971"/>
          </a:xfrm>
          <a:prstGeom prst="rect">
            <a:avLst/>
          </a:prstGeom>
        </p:spPr>
      </p:pic>
      <p:pic>
        <p:nvPicPr>
          <p:cNvPr id="67" name="图片" descr="C:\Users\ABC\Desktop\GR-010 (2)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415256" y="1903018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图片" descr="粉笔"/>
          <p:cNvPicPr>
            <a:picLocks noChangeAspect="1" noChangeArrowheads="1"/>
          </p:cNvPicPr>
          <p:nvPr/>
        </p:nvPicPr>
        <p:blipFill rotWithShape="1">
          <a:blip r:embed="rId9" cstate="email"/>
          <a:srcRect r="-5717"/>
          <a:stretch>
            <a:fillRect/>
          </a:stretch>
        </p:blipFill>
        <p:spPr bwMode="auto">
          <a:xfrm flipH="1">
            <a:off x="5023912" y="6335732"/>
            <a:ext cx="2880000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组合"/>
          <p:cNvGrpSpPr/>
          <p:nvPr/>
        </p:nvGrpSpPr>
        <p:grpSpPr>
          <a:xfrm>
            <a:off x="2943438" y="955549"/>
            <a:ext cx="1358017" cy="1358018"/>
            <a:chOff x="2276092" y="3132310"/>
            <a:chExt cx="1008112" cy="1008112"/>
          </a:xfrm>
        </p:grpSpPr>
        <p:sp>
          <p:nvSpPr>
            <p:cNvPr id="83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84" name="直接连接符"/>
            <p:cNvCxnSpPr>
              <a:stCxn id="83" idx="0"/>
              <a:endCxn id="83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"/>
            <p:cNvCxnSpPr>
              <a:stCxn id="83" idx="1"/>
              <a:endCxn id="83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"/>
          <p:cNvGrpSpPr/>
          <p:nvPr/>
        </p:nvGrpSpPr>
        <p:grpSpPr>
          <a:xfrm>
            <a:off x="4592447" y="955549"/>
            <a:ext cx="1358017" cy="1358018"/>
            <a:chOff x="2276092" y="3132310"/>
            <a:chExt cx="1008112" cy="1008112"/>
          </a:xfrm>
        </p:grpSpPr>
        <p:sp>
          <p:nvSpPr>
            <p:cNvPr id="48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49" name="直接连接符"/>
            <p:cNvCxnSpPr>
              <a:stCxn id="48" idx="0"/>
              <a:endCxn id="48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"/>
            <p:cNvCxnSpPr>
              <a:stCxn id="48" idx="1"/>
              <a:endCxn id="48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"/>
          <p:cNvGrpSpPr/>
          <p:nvPr/>
        </p:nvGrpSpPr>
        <p:grpSpPr>
          <a:xfrm>
            <a:off x="6241456" y="955549"/>
            <a:ext cx="1358017" cy="1358018"/>
            <a:chOff x="2276092" y="3132310"/>
            <a:chExt cx="1008112" cy="1008112"/>
          </a:xfrm>
        </p:grpSpPr>
        <p:sp>
          <p:nvSpPr>
            <p:cNvPr id="90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91" name="直接连接符"/>
            <p:cNvCxnSpPr>
              <a:stCxn id="90" idx="0"/>
              <a:endCxn id="90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"/>
            <p:cNvCxnSpPr>
              <a:stCxn id="90" idx="1"/>
              <a:endCxn id="90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"/>
          <p:cNvGrpSpPr/>
          <p:nvPr/>
        </p:nvGrpSpPr>
        <p:grpSpPr>
          <a:xfrm>
            <a:off x="7890465" y="955549"/>
            <a:ext cx="1358017" cy="1358018"/>
            <a:chOff x="2276092" y="3132310"/>
            <a:chExt cx="1008112" cy="1008112"/>
          </a:xfrm>
        </p:grpSpPr>
        <p:sp>
          <p:nvSpPr>
            <p:cNvPr id="96" name="矩形"/>
            <p:cNvSpPr/>
            <p:nvPr/>
          </p:nvSpPr>
          <p:spPr>
            <a:xfrm>
              <a:off x="2276092" y="3132310"/>
              <a:ext cx="1008112" cy="1008112"/>
            </a:xfrm>
            <a:prstGeom prst="rect">
              <a:avLst/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>
                    <a:alpha val="79000"/>
                  </a:prstClr>
                </a:solidFill>
              </a:endParaRPr>
            </a:p>
          </p:txBody>
        </p:sp>
        <p:cxnSp>
          <p:nvCxnSpPr>
            <p:cNvPr id="97" name="直接连接符"/>
            <p:cNvCxnSpPr>
              <a:stCxn id="96" idx="0"/>
              <a:endCxn id="96" idx="2"/>
            </p:cNvCxnSpPr>
            <p:nvPr/>
          </p:nvCxnSpPr>
          <p:spPr>
            <a:xfrm>
              <a:off x="2780149" y="3132310"/>
              <a:ext cx="0" cy="1008112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"/>
            <p:cNvCxnSpPr>
              <a:stCxn id="96" idx="1"/>
              <a:endCxn id="96" idx="3"/>
            </p:cNvCxnSpPr>
            <p:nvPr/>
          </p:nvCxnSpPr>
          <p:spPr>
            <a:xfrm>
              <a:off x="2276092" y="3636366"/>
              <a:ext cx="1008112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"/>
          <p:cNvSpPr/>
          <p:nvPr/>
        </p:nvSpPr>
        <p:spPr>
          <a:xfrm>
            <a:off x="2819334" y="2822397"/>
            <a:ext cx="6553332" cy="477054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/>
          <a:p>
            <a:pPr algn="ctr" defTabSz="913765"/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主题班会 </a:t>
            </a:r>
            <a:r>
              <a:rPr lang="en-US" altLang="zh-CN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| </a:t>
            </a:r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示范课 </a:t>
            </a:r>
            <a:r>
              <a:rPr lang="en-US" altLang="zh-CN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| </a:t>
            </a:r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学生教育 </a:t>
            </a:r>
            <a:r>
              <a:rPr lang="en-US" altLang="zh-CN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| </a:t>
            </a:r>
            <a:r>
              <a:rPr lang="zh-CN" altLang="en-US" sz="2500" b="1" spc="213" dirty="0">
                <a:solidFill>
                  <a:schemeClr val="accent1">
                    <a:lumMod val="90000"/>
                  </a:schemeClr>
                </a:solidFill>
                <a:latin typeface="+mj-ea"/>
                <a:ea typeface="+mj-ea"/>
              </a:rPr>
              <a:t>教育课件</a:t>
            </a:r>
          </a:p>
        </p:txBody>
      </p:sp>
      <p:sp>
        <p:nvSpPr>
          <p:cNvPr id="43" name="标题"/>
          <p:cNvSpPr txBox="1"/>
          <p:nvPr/>
        </p:nvSpPr>
        <p:spPr>
          <a:xfrm>
            <a:off x="2900848" y="901979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谢</a:t>
            </a:r>
          </a:p>
        </p:txBody>
      </p:sp>
      <p:sp>
        <p:nvSpPr>
          <p:cNvPr id="47" name="标题"/>
          <p:cNvSpPr txBox="1"/>
          <p:nvPr/>
        </p:nvSpPr>
        <p:spPr>
          <a:xfrm>
            <a:off x="4549857" y="901979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谢</a:t>
            </a:r>
          </a:p>
        </p:txBody>
      </p:sp>
      <p:sp>
        <p:nvSpPr>
          <p:cNvPr id="89" name="标题"/>
          <p:cNvSpPr txBox="1"/>
          <p:nvPr/>
        </p:nvSpPr>
        <p:spPr>
          <a:xfrm>
            <a:off x="6198866" y="901979"/>
            <a:ext cx="1443197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聆</a:t>
            </a:r>
          </a:p>
        </p:txBody>
      </p:sp>
      <p:sp>
        <p:nvSpPr>
          <p:cNvPr id="95" name="标题"/>
          <p:cNvSpPr txBox="1"/>
          <p:nvPr/>
        </p:nvSpPr>
        <p:spPr>
          <a:xfrm>
            <a:off x="7847875" y="901979"/>
            <a:ext cx="1443198" cy="1446550"/>
          </a:xfrm>
          <a:prstGeom prst="rect">
            <a:avLst/>
          </a:prstGeom>
          <a:noFill/>
        </p:spPr>
        <p:txBody>
          <a:bodyPr wrap="none" lIns="144000" rtlCol="0">
            <a:spAutoFit/>
          </a:bodyPr>
          <a:lstStyle>
            <a:defPPr>
              <a:defRPr lang="zh-CN"/>
            </a:defPPr>
            <a:lvl1pPr algn="ctr" defTabSz="913765">
              <a:defRPr sz="5065" b="1" spc="213"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8800" spc="600" dirty="0">
                <a:solidFill>
                  <a:schemeClr val="accent2"/>
                </a:solidFill>
                <a:sym typeface="微软雅黑" panose="020B0503020204020204" pitchFamily="34" charset="-122"/>
              </a:rPr>
              <a:t>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1" grpId="0" animBg="1"/>
      <p:bldP spid="42" grpId="0" animBg="1"/>
      <p:bldP spid="44" grpId="0" animBg="1"/>
      <p:bldP spid="79" grpId="0"/>
      <p:bldP spid="43" grpId="0"/>
      <p:bldP spid="47" grpId="0"/>
      <p:bldP spid="89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3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母亲节的由来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第一章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719974" y="1451491"/>
            <a:ext cx="3807800" cy="5210565"/>
          </a:xfrm>
          <a:prstGeom prst="rect">
            <a:avLst/>
          </a:prstGeom>
        </p:spPr>
      </p:pic>
      <p:pic>
        <p:nvPicPr>
          <p:cNvPr id="15" name="图片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800" y="1941429"/>
            <a:ext cx="6483890" cy="3858789"/>
          </a:xfrm>
          <a:prstGeom prst="rect">
            <a:avLst/>
          </a:prstGeom>
        </p:spPr>
      </p:pic>
      <p:grpSp>
        <p:nvGrpSpPr>
          <p:cNvPr id="39" name="组合"/>
          <p:cNvGrpSpPr/>
          <p:nvPr/>
        </p:nvGrpSpPr>
        <p:grpSpPr>
          <a:xfrm>
            <a:off x="2416693" y="2590445"/>
            <a:ext cx="4026246" cy="2992467"/>
            <a:chOff x="5259220" y="2080878"/>
            <a:chExt cx="2857566" cy="1612856"/>
          </a:xfrm>
        </p:grpSpPr>
        <p:cxnSp>
          <p:nvCxnSpPr>
            <p:cNvPr id="40" name="直接连接符 1"/>
            <p:cNvCxnSpPr/>
            <p:nvPr/>
          </p:nvCxnSpPr>
          <p:spPr>
            <a:xfrm>
              <a:off x="5259220" y="2080878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2"/>
            <p:cNvCxnSpPr/>
            <p:nvPr/>
          </p:nvCxnSpPr>
          <p:spPr>
            <a:xfrm>
              <a:off x="5259220" y="2312555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3"/>
            <p:cNvCxnSpPr/>
            <p:nvPr/>
          </p:nvCxnSpPr>
          <p:spPr>
            <a:xfrm>
              <a:off x="5259220" y="2544232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"/>
            <p:cNvCxnSpPr/>
            <p:nvPr/>
          </p:nvCxnSpPr>
          <p:spPr>
            <a:xfrm>
              <a:off x="5265637" y="2775909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5"/>
            <p:cNvCxnSpPr/>
            <p:nvPr/>
          </p:nvCxnSpPr>
          <p:spPr>
            <a:xfrm>
              <a:off x="5265637" y="3007586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6"/>
            <p:cNvCxnSpPr/>
            <p:nvPr/>
          </p:nvCxnSpPr>
          <p:spPr>
            <a:xfrm>
              <a:off x="5265637" y="3239263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7"/>
            <p:cNvCxnSpPr/>
            <p:nvPr/>
          </p:nvCxnSpPr>
          <p:spPr>
            <a:xfrm>
              <a:off x="5265637" y="3470942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8"/>
            <p:cNvCxnSpPr/>
            <p:nvPr/>
          </p:nvCxnSpPr>
          <p:spPr>
            <a:xfrm>
              <a:off x="5282032" y="3693734"/>
              <a:ext cx="2834754" cy="0"/>
            </a:xfrm>
            <a:prstGeom prst="line">
              <a:avLst/>
            </a:prstGeom>
            <a:ln w="6350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"/>
          <p:cNvSpPr txBox="1"/>
          <p:nvPr/>
        </p:nvSpPr>
        <p:spPr>
          <a:xfrm>
            <a:off x="2544898" y="2483196"/>
            <a:ext cx="411938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。单击此处添加您的文字内容，或复制文本粘贴至此，字间距和行间距均可自行调节。</a:t>
            </a:r>
          </a:p>
        </p:txBody>
      </p:sp>
      <p:sp>
        <p:nvSpPr>
          <p:cNvPr id="2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8794" y="1826224"/>
            <a:ext cx="3708700" cy="4213286"/>
          </a:xfrm>
          <a:prstGeom prst="rect">
            <a:avLst/>
          </a:prstGeom>
        </p:spPr>
      </p:pic>
      <p:sp>
        <p:nvSpPr>
          <p:cNvPr id="15" name="矩形"/>
          <p:cNvSpPr/>
          <p:nvPr/>
        </p:nvSpPr>
        <p:spPr>
          <a:xfrm>
            <a:off x="6130565" y="1918039"/>
            <a:ext cx="144000" cy="74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16" name="文本"/>
          <p:cNvSpPr/>
          <p:nvPr/>
        </p:nvSpPr>
        <p:spPr>
          <a:xfrm>
            <a:off x="6441541" y="210342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7" name="文本"/>
          <p:cNvSpPr/>
          <p:nvPr/>
        </p:nvSpPr>
        <p:spPr>
          <a:xfrm>
            <a:off x="6130565" y="3403780"/>
            <a:ext cx="5407012" cy="22236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单击此处添加您的文字内容，或复制文本粘贴至此，字间距和行间距均可自行调节。本模板的所有文字和图片素材，均可自由编辑替换和移动。单击此处添加您的文字内容。</a:t>
            </a:r>
            <a:endParaRPr lang="en-US" altLang="zh-CN" sz="1400" spc="150" dirty="0">
              <a:solidFill>
                <a:schemeClr val="accent3"/>
              </a:solidFill>
              <a:latin typeface="+mn-ea"/>
            </a:endParaRPr>
          </a:p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150440" y="1733287"/>
            <a:ext cx="4262718" cy="4594665"/>
          </a:xfrm>
          <a:prstGeom prst="rect">
            <a:avLst/>
          </a:prstGeom>
        </p:spPr>
      </p:pic>
      <p:sp>
        <p:nvSpPr>
          <p:cNvPr id="4" name="图标"/>
          <p:cNvSpPr>
            <a:spLocks noEditPoints="1"/>
          </p:cNvSpPr>
          <p:nvPr/>
        </p:nvSpPr>
        <p:spPr bwMode="auto">
          <a:xfrm>
            <a:off x="1515119" y="2448548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5" name="图标"/>
          <p:cNvSpPr>
            <a:spLocks noEditPoints="1"/>
          </p:cNvSpPr>
          <p:nvPr/>
        </p:nvSpPr>
        <p:spPr bwMode="auto">
          <a:xfrm>
            <a:off x="2663418" y="2908291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6" name="图标"/>
          <p:cNvSpPr>
            <a:spLocks noEditPoints="1"/>
          </p:cNvSpPr>
          <p:nvPr/>
        </p:nvSpPr>
        <p:spPr bwMode="auto">
          <a:xfrm>
            <a:off x="3811717" y="2451790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7" name="图标"/>
          <p:cNvSpPr>
            <a:spLocks noEditPoints="1"/>
          </p:cNvSpPr>
          <p:nvPr/>
        </p:nvSpPr>
        <p:spPr bwMode="auto">
          <a:xfrm>
            <a:off x="4960016" y="2911533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8" name="图标"/>
          <p:cNvSpPr>
            <a:spLocks noEditPoints="1"/>
          </p:cNvSpPr>
          <p:nvPr/>
        </p:nvSpPr>
        <p:spPr bwMode="auto">
          <a:xfrm>
            <a:off x="6108315" y="2448548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9" name="文本"/>
          <p:cNvSpPr txBox="1"/>
          <p:nvPr/>
        </p:nvSpPr>
        <p:spPr>
          <a:xfrm>
            <a:off x="1621292" y="4658270"/>
            <a:ext cx="5328716" cy="10237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400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感悟母爱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第二章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991536" y="2191871"/>
            <a:ext cx="4047565" cy="3348318"/>
          </a:xfrm>
          <a:prstGeom prst="rect">
            <a:avLst/>
          </a:prstGeom>
        </p:spPr>
      </p:pic>
      <p:sp>
        <p:nvSpPr>
          <p:cNvPr id="5" name="文本"/>
          <p:cNvSpPr/>
          <p:nvPr/>
        </p:nvSpPr>
        <p:spPr>
          <a:xfrm>
            <a:off x="8038724" y="2454325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6" name="文本"/>
          <p:cNvSpPr/>
          <p:nvPr/>
        </p:nvSpPr>
        <p:spPr>
          <a:xfrm>
            <a:off x="8038724" y="199169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038724" y="5115749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8" name="文本"/>
          <p:cNvSpPr/>
          <p:nvPr/>
        </p:nvSpPr>
        <p:spPr>
          <a:xfrm>
            <a:off x="8038724" y="4653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文本"/>
          <p:cNvSpPr/>
          <p:nvPr/>
        </p:nvSpPr>
        <p:spPr>
          <a:xfrm>
            <a:off x="958825" y="2454325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10" name="文本"/>
          <p:cNvSpPr/>
          <p:nvPr/>
        </p:nvSpPr>
        <p:spPr>
          <a:xfrm>
            <a:off x="2746366" y="199169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" name="文本"/>
          <p:cNvSpPr/>
          <p:nvPr/>
        </p:nvSpPr>
        <p:spPr>
          <a:xfrm>
            <a:off x="958825" y="5115749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12" name="文本"/>
          <p:cNvSpPr/>
          <p:nvPr/>
        </p:nvSpPr>
        <p:spPr>
          <a:xfrm>
            <a:off x="2746366" y="4653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4096" y="1520099"/>
            <a:ext cx="5266095" cy="3559880"/>
          </a:xfrm>
          <a:prstGeom prst="rect">
            <a:avLst/>
          </a:prstGeom>
        </p:spPr>
      </p:pic>
      <p:sp>
        <p:nvSpPr>
          <p:cNvPr id="6" name="文本"/>
          <p:cNvSpPr/>
          <p:nvPr/>
        </p:nvSpPr>
        <p:spPr>
          <a:xfrm>
            <a:off x="8038724" y="2469042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7" name="文本"/>
          <p:cNvSpPr/>
          <p:nvPr/>
        </p:nvSpPr>
        <p:spPr>
          <a:xfrm>
            <a:off x="8038724" y="189941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"/>
          <p:cNvSpPr/>
          <p:nvPr/>
        </p:nvSpPr>
        <p:spPr>
          <a:xfrm>
            <a:off x="1126721" y="2469042"/>
            <a:ext cx="319445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2914262" y="189941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4" name="文本"/>
          <p:cNvSpPr txBox="1"/>
          <p:nvPr/>
        </p:nvSpPr>
        <p:spPr>
          <a:xfrm>
            <a:off x="2380014" y="5373966"/>
            <a:ext cx="743197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sz="1400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《黑板风》白+黄+白色字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FAFA"/>
      </a:accent1>
      <a:accent2>
        <a:srgbClr val="DBAB13"/>
      </a:accent2>
      <a:accent3>
        <a:srgbClr val="FFFFFF"/>
      </a:accent3>
      <a:accent4>
        <a:srgbClr val="FFFF0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宽屏</PresentationFormat>
  <Paragraphs>135</Paragraphs>
  <Slides>22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2027-12-31T16:00:00Z</dcterms:created>
  <dcterms:modified xsi:type="dcterms:W3CDTF">2021-01-05T12:07:26Z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