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85" r:id="rId5"/>
    <p:sldId id="262" r:id="rId6"/>
    <p:sldId id="263" r:id="rId7"/>
    <p:sldId id="264" r:id="rId8"/>
    <p:sldId id="284" r:id="rId9"/>
    <p:sldId id="265" r:id="rId10"/>
    <p:sldId id="266" r:id="rId11"/>
    <p:sldId id="269" r:id="rId12"/>
    <p:sldId id="268" r:id="rId13"/>
    <p:sldId id="267" r:id="rId14"/>
    <p:sldId id="259" r:id="rId15"/>
    <p:sldId id="270" r:id="rId16"/>
    <p:sldId id="271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2A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A981-0CBC-4216-9B51-D768A7E385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0F2FB-749A-402F-AA45-2D884C1B6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0F2FB-749A-402F-AA45-2D884C1B69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2277215" y="1066370"/>
            <a:ext cx="7646028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3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72655" y="576580"/>
            <a:ext cx="3054350" cy="4170045"/>
            <a:chOff x="12236" y="2105"/>
            <a:chExt cx="4759" cy="7173"/>
          </a:xfrm>
        </p:grpSpPr>
        <p:sp>
          <p:nvSpPr>
            <p:cNvPr id="4" name="矩形 3"/>
            <p:cNvSpPr/>
            <p:nvPr/>
          </p:nvSpPr>
          <p:spPr>
            <a:xfrm>
              <a:off x="12236" y="2105"/>
              <a:ext cx="4759" cy="7173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2384" y="2350"/>
              <a:ext cx="4463" cy="6728"/>
            </a:xfrm>
            <a:prstGeom prst="rect">
              <a:avLst/>
            </a:prstGeom>
            <a:noFill/>
            <a:ln w="412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97e5f7499440a9c7057b803455e3786a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73810" y="113665"/>
            <a:ext cx="2870200" cy="3180080"/>
          </a:xfrm>
          <a:prstGeom prst="rect">
            <a:avLst/>
          </a:prstGeom>
        </p:spPr>
      </p:pic>
      <p:pic>
        <p:nvPicPr>
          <p:cNvPr id="18" name="图片 17" descr="064e25c695909306114fa25ebdb0cfec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160" y="2955925"/>
            <a:ext cx="2174875" cy="1522730"/>
          </a:xfrm>
          <a:prstGeom prst="rect">
            <a:avLst/>
          </a:prstGeom>
        </p:spPr>
      </p:pic>
      <p:pic>
        <p:nvPicPr>
          <p:cNvPr id="20" name="图片 19" descr="bbeb132a8b6b5e36d6295145da76281a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03060" y="1297940"/>
            <a:ext cx="4117340" cy="13004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678295" y="1254125"/>
            <a:ext cx="42646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冲刺百日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93635" y="2499360"/>
            <a:ext cx="26187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改写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人生</a:t>
            </a:r>
          </a:p>
        </p:txBody>
      </p:sp>
      <p:pic>
        <p:nvPicPr>
          <p:cNvPr id="23" name="图片 22" descr="e29d7423284885f854d31f24cf7de99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72230" y="1690370"/>
            <a:ext cx="3935095" cy="1778635"/>
          </a:xfrm>
          <a:prstGeom prst="rect">
            <a:avLst/>
          </a:prstGeom>
        </p:spPr>
      </p:pic>
      <p:pic>
        <p:nvPicPr>
          <p:cNvPr id="16" name="图片 15" descr="28372eb1fd5408cafd75cb52c1f1cb7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14300" y="2680335"/>
            <a:ext cx="5622290" cy="3986530"/>
          </a:xfrm>
          <a:prstGeom prst="rect">
            <a:avLst/>
          </a:prstGeom>
        </p:spPr>
      </p:pic>
      <p:pic>
        <p:nvPicPr>
          <p:cNvPr id="8" name="图片 7" descr="3e714e5ef17a0dec35ee3c38ff6ba96c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145" y="4157980"/>
            <a:ext cx="12201525" cy="2508885"/>
          </a:xfrm>
          <a:prstGeom prst="rect">
            <a:avLst/>
          </a:prstGeom>
        </p:spPr>
      </p:pic>
      <p:pic>
        <p:nvPicPr>
          <p:cNvPr id="11" name="图片 10" descr="c668a75ed199713d6519ee229b6f780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7145" y="6241415"/>
            <a:ext cx="12202160" cy="600710"/>
          </a:xfrm>
          <a:prstGeom prst="rect">
            <a:avLst/>
          </a:prstGeom>
        </p:spPr>
      </p:pic>
      <p:sp>
        <p:nvSpPr>
          <p:cNvPr id="3075" name="Text Box 3"/>
          <p:cNvSpPr txBox="1"/>
          <p:nvPr/>
        </p:nvSpPr>
        <p:spPr>
          <a:xfrm>
            <a:off x="2553653" y="3556635"/>
            <a:ext cx="6121400" cy="87440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高考冲刺动员大会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7429475a58b44cb6f227fcb77875afd9"/>
          <p:cNvPicPr>
            <a:picLocks noChangeAspect="1"/>
          </p:cNvPicPr>
          <p:nvPr/>
        </p:nvPicPr>
        <p:blipFill>
          <a:blip r:embed="rId11" cstate="email"/>
          <a:srcRect b="63500"/>
          <a:stretch>
            <a:fillRect/>
          </a:stretch>
        </p:blipFill>
        <p:spPr>
          <a:xfrm>
            <a:off x="7273290" y="576580"/>
            <a:ext cx="3053715" cy="2834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现状分析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" y="4224543"/>
            <a:ext cx="12192000" cy="264398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13784" y="1601750"/>
            <a:ext cx="11628362" cy="3354846"/>
            <a:chOff x="213784" y="1601750"/>
            <a:chExt cx="11628362" cy="3354846"/>
          </a:xfrm>
        </p:grpSpPr>
        <p:grpSp>
          <p:nvGrpSpPr>
            <p:cNvPr id="31" name="组合 30"/>
            <p:cNvGrpSpPr/>
            <p:nvPr/>
          </p:nvGrpSpPr>
          <p:grpSpPr>
            <a:xfrm>
              <a:off x="612597" y="2601526"/>
              <a:ext cx="5985493" cy="1082752"/>
              <a:chOff x="1501592" y="3459881"/>
              <a:chExt cx="8415378" cy="1522309"/>
            </a:xfrm>
          </p:grpSpPr>
          <p:sp>
            <p:nvSpPr>
              <p:cNvPr id="41" name="圆: 空心 7"/>
              <p:cNvSpPr/>
              <p:nvPr/>
            </p:nvSpPr>
            <p:spPr>
              <a:xfrm>
                <a:off x="1501592" y="3459881"/>
                <a:ext cx="1522309" cy="1522309"/>
              </a:xfrm>
              <a:prstGeom prst="donut">
                <a:avLst>
                  <a:gd name="adj" fmla="val 20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138567" y="3825948"/>
                <a:ext cx="790174" cy="79017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4043286" y="3825948"/>
                <a:ext cx="790174" cy="79017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圆: 空心 15"/>
              <p:cNvSpPr/>
              <p:nvPr/>
            </p:nvSpPr>
            <p:spPr>
              <a:xfrm>
                <a:off x="4948126" y="3459881"/>
                <a:ext cx="1522309" cy="1522309"/>
              </a:xfrm>
              <a:prstGeom prst="donut">
                <a:avLst>
                  <a:gd name="adj" fmla="val 20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6585101" y="3825948"/>
                <a:ext cx="790174" cy="79017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7489820" y="3825948"/>
                <a:ext cx="790174" cy="79017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圆: 空心 23"/>
              <p:cNvSpPr/>
              <p:nvPr/>
            </p:nvSpPr>
            <p:spPr>
              <a:xfrm>
                <a:off x="8394661" y="3459881"/>
                <a:ext cx="1522309" cy="1522309"/>
              </a:xfrm>
              <a:prstGeom prst="donut">
                <a:avLst>
                  <a:gd name="adj" fmla="val 20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213784" y="3756269"/>
              <a:ext cx="177290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是不是还有时上课打个盹</a:t>
              </a:r>
            </a:p>
          </p:txBody>
        </p:sp>
        <p:sp>
          <p:nvSpPr>
            <p:cNvPr id="49" name="椭圆 48"/>
            <p:cNvSpPr/>
            <p:nvPr/>
          </p:nvSpPr>
          <p:spPr>
            <a:xfrm>
              <a:off x="6697972" y="2853309"/>
              <a:ext cx="562016" cy="56201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7341460" y="2853309"/>
              <a:ext cx="562016" cy="56201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1" name="圆: 空心 23"/>
            <p:cNvSpPr/>
            <p:nvPr/>
          </p:nvSpPr>
          <p:spPr>
            <a:xfrm>
              <a:off x="7985034" y="2592942"/>
              <a:ext cx="1082752" cy="1082752"/>
            </a:xfrm>
            <a:prstGeom prst="donut">
              <a:avLst>
                <a:gd name="adj" fmla="val 2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9233334" y="2853309"/>
              <a:ext cx="562016" cy="56201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9876822" y="2853309"/>
              <a:ext cx="562016" cy="56201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54" name="圆: 空心 23"/>
            <p:cNvSpPr/>
            <p:nvPr/>
          </p:nvSpPr>
          <p:spPr>
            <a:xfrm>
              <a:off x="10520396" y="2592942"/>
              <a:ext cx="1082752" cy="1082752"/>
            </a:xfrm>
            <a:prstGeom prst="donut">
              <a:avLst>
                <a:gd name="adj" fmla="val 2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2798664" y="1601750"/>
              <a:ext cx="177290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是不是还有时自习说过话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5206078" y="3756268"/>
              <a:ext cx="177290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是不是还有时偶尔迟个到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7674612" y="1601750"/>
              <a:ext cx="177290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是不是还有时偶尔玩下手机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10069244" y="3756267"/>
              <a:ext cx="1772902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是不是还有时偶尔想念那个他（她）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0824" y="2758180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?</a:t>
              </a:r>
              <a:endParaRPr lang="zh-CN" altLang="en-US" sz="4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382194" y="2745180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?</a:t>
              </a:r>
              <a:endParaRPr lang="zh-CN" altLang="en-US" sz="4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5834114" y="2767961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?</a:t>
              </a:r>
              <a:endParaRPr lang="zh-CN" altLang="en-US" sz="4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304422" y="2767960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?</a:t>
              </a:r>
              <a:endParaRPr lang="zh-CN" altLang="en-US" sz="4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0841662" y="2723800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?</a:t>
              </a:r>
              <a:endParaRPr lang="zh-CN" altLang="en-US" sz="44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天能进步多少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142876" y="268793"/>
            <a:ext cx="6858001" cy="6858001"/>
            <a:chOff x="-142876" y="268793"/>
            <a:chExt cx="6858001" cy="6858001"/>
          </a:xfrm>
        </p:grpSpPr>
        <p:pic>
          <p:nvPicPr>
            <p:cNvPr id="43" name="Frame Mock Up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142876" y="268793"/>
              <a:ext cx="6858001" cy="6858001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0294" y="2304966"/>
              <a:ext cx="3971794" cy="279567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238673" y="3213271"/>
            <a:ext cx="52917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心理学记忆规律，这一百天是学习知识记忆最深、掌握最好的重要时期，是复习迎考的最佳时间；从重要性上来说，这一百天是我们整合知识、查漏补缺、强健心理和体魄、提升应试能力的最关键时间；从氛围来说，这一百天也是父母最关爱你们，老师最关注你们，社会也最厚待你们的幸福时间，大家对你们充满了期盼</a:t>
            </a:r>
          </a:p>
        </p:txBody>
      </p:sp>
      <p:sp>
        <p:nvSpPr>
          <p:cNvPr id="45" name="Shape 1949"/>
          <p:cNvSpPr/>
          <p:nvPr/>
        </p:nvSpPr>
        <p:spPr>
          <a:xfrm>
            <a:off x="6238673" y="2073436"/>
            <a:ext cx="2537554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2750" hangingPunct="0">
              <a:lnSpc>
                <a:spcPct val="120000"/>
              </a:lnSpc>
              <a:defRPr sz="33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lang="zh-CN" altLang="en-US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奋战</a:t>
            </a:r>
            <a:r>
              <a:rPr lang="en-US" altLang="zh-CN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100</a:t>
            </a:r>
            <a:r>
              <a:rPr lang="zh-CN" altLang="en-US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天</a:t>
            </a:r>
            <a:endParaRPr sz="4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Shape 1951"/>
          <p:cNvSpPr/>
          <p:nvPr/>
        </p:nvSpPr>
        <p:spPr>
          <a:xfrm>
            <a:off x="6280675" y="3009955"/>
            <a:ext cx="286064" cy="1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miter lim="400000"/>
          </a:ln>
        </p:spPr>
        <p:txBody>
          <a:bodyPr lIns="25400" tIns="25400" rIns="25400" bIns="254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2750" hangingPunct="0">
              <a:defRPr sz="3200"/>
            </a:pPr>
            <a:endParaRPr sz="1600" ker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天能进步多少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367" y="4088155"/>
            <a:ext cx="28898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如果你心情不平静、学习不认真，恐怕你只有退步的份了！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33646" y="2511699"/>
            <a:ext cx="11389718" cy="2866305"/>
            <a:chOff x="619374" y="2440259"/>
            <a:chExt cx="11389718" cy="2866305"/>
          </a:xfrm>
        </p:grpSpPr>
        <p:sp>
          <p:nvSpPr>
            <p:cNvPr id="25" name="任意多边形 24"/>
            <p:cNvSpPr/>
            <p:nvPr/>
          </p:nvSpPr>
          <p:spPr bwMode="auto">
            <a:xfrm>
              <a:off x="8707902" y="3355257"/>
              <a:ext cx="3301190" cy="372169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 flipH="1">
              <a:off x="619374" y="3756213"/>
              <a:ext cx="3303246" cy="370111"/>
            </a:xfrm>
            <a:custGeom>
              <a:avLst/>
              <a:gdLst>
                <a:gd name="connsiteX0" fmla="*/ 0 w 1600200"/>
                <a:gd name="connsiteY0" fmla="*/ 552450 h 552450"/>
                <a:gd name="connsiteX1" fmla="*/ 171450 w 1600200"/>
                <a:gd name="connsiteY1" fmla="*/ 0 h 552450"/>
                <a:gd name="connsiteX2" fmla="*/ 1600200 w 1600200"/>
                <a:gd name="connsiteY2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0200" h="552450">
                  <a:moveTo>
                    <a:pt x="0" y="552450"/>
                  </a:moveTo>
                  <a:lnTo>
                    <a:pt x="171450" y="0"/>
                  </a:lnTo>
                  <a:lnTo>
                    <a:pt x="1600200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263828" y="2448484"/>
              <a:ext cx="871547" cy="1297443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-1" fmla="*/ 0 w 647700"/>
                <a:gd name="connsiteY0-2" fmla="*/ 965200 h 965200"/>
                <a:gd name="connsiteX1-3" fmla="*/ 101600 w 647700"/>
                <a:gd name="connsiteY1-4" fmla="*/ 520700 h 965200"/>
                <a:gd name="connsiteX2-5" fmla="*/ 647700 w 647700"/>
                <a:gd name="connsiteY2-6" fmla="*/ 0 h 965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flipH="1">
              <a:off x="4045906" y="2440259"/>
              <a:ext cx="871547" cy="1297443"/>
            </a:xfrm>
            <a:custGeom>
              <a:avLst/>
              <a:gdLst>
                <a:gd name="connsiteX0" fmla="*/ 0 w 647700"/>
                <a:gd name="connsiteY0" fmla="*/ 965200 h 965200"/>
                <a:gd name="connsiteX1" fmla="*/ 152400 w 647700"/>
                <a:gd name="connsiteY1" fmla="*/ 508000 h 965200"/>
                <a:gd name="connsiteX2" fmla="*/ 647700 w 647700"/>
                <a:gd name="connsiteY2" fmla="*/ 0 h 965200"/>
                <a:gd name="connsiteX0-1" fmla="*/ 0 w 647700"/>
                <a:gd name="connsiteY0-2" fmla="*/ 965200 h 965200"/>
                <a:gd name="connsiteX1-3" fmla="*/ 101600 w 647700"/>
                <a:gd name="connsiteY1-4" fmla="*/ 520700 h 965200"/>
                <a:gd name="connsiteX2-5" fmla="*/ 647700 w 647700"/>
                <a:gd name="connsiteY2-6" fmla="*/ 0 h 965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7700" h="965200">
                  <a:moveTo>
                    <a:pt x="0" y="965200"/>
                  </a:moveTo>
                  <a:lnTo>
                    <a:pt x="101600" y="520700"/>
                  </a:lnTo>
                  <a:lnTo>
                    <a:pt x="647700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headEnd type="oval" w="med" len="med"/>
              <a:tailEnd type="stealth" w="med" len="me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19"/>
            <p:cNvSpPr/>
            <p:nvPr/>
          </p:nvSpPr>
          <p:spPr bwMode="auto">
            <a:xfrm>
              <a:off x="3178470" y="3462177"/>
              <a:ext cx="1331987" cy="1348847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17"/>
            <p:cNvSpPr>
              <a:spLocks noChangeAspect="1"/>
            </p:cNvSpPr>
            <p:nvPr/>
          </p:nvSpPr>
          <p:spPr bwMode="auto">
            <a:xfrm>
              <a:off x="6596821" y="2835048"/>
              <a:ext cx="2509810" cy="247151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113734" y="3299728"/>
              <a:ext cx="1677317" cy="1638762"/>
              <a:chOff x="3679031" y="2334816"/>
              <a:chExt cx="971550" cy="948928"/>
            </a:xfrm>
          </p:grpSpPr>
          <p:sp>
            <p:nvSpPr>
              <p:cNvPr id="54" name="Freeform 18"/>
              <p:cNvSpPr/>
              <p:nvPr/>
            </p:nvSpPr>
            <p:spPr bwMode="auto">
              <a:xfrm>
                <a:off x="3679031" y="2334816"/>
                <a:ext cx="971550" cy="948928"/>
              </a:xfrm>
              <a:custGeom>
                <a:avLst/>
                <a:gdLst>
                  <a:gd name="T0" fmla="*/ 127 w 127"/>
                  <a:gd name="T1" fmla="*/ 64 h 124"/>
                  <a:gd name="T2" fmla="*/ 117 w 127"/>
                  <a:gd name="T3" fmla="*/ 76 h 124"/>
                  <a:gd name="T4" fmla="*/ 8 w 127"/>
                  <a:gd name="T5" fmla="*/ 124 h 124"/>
                  <a:gd name="T6" fmla="*/ 2 w 127"/>
                  <a:gd name="T7" fmla="*/ 123 h 124"/>
                  <a:gd name="T8" fmla="*/ 1 w 127"/>
                  <a:gd name="T9" fmla="*/ 118 h 124"/>
                  <a:gd name="T10" fmla="*/ 6 w 127"/>
                  <a:gd name="T11" fmla="*/ 94 h 124"/>
                  <a:gd name="T12" fmla="*/ 39 w 127"/>
                  <a:gd name="T13" fmla="*/ 62 h 124"/>
                  <a:gd name="T14" fmla="*/ 19 w 127"/>
                  <a:gd name="T15" fmla="*/ 38 h 124"/>
                  <a:gd name="T16" fmla="*/ 26 w 127"/>
                  <a:gd name="T17" fmla="*/ 6 h 124"/>
                  <a:gd name="T18" fmla="*/ 32 w 127"/>
                  <a:gd name="T19" fmla="*/ 1 h 124"/>
                  <a:gd name="T20" fmla="*/ 39 w 127"/>
                  <a:gd name="T21" fmla="*/ 2 h 124"/>
                  <a:gd name="T22" fmla="*/ 121 w 127"/>
                  <a:gd name="T23" fmla="*/ 52 h 124"/>
                  <a:gd name="T24" fmla="*/ 127 w 127"/>
                  <a:gd name="T25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7" h="124">
                    <a:moveTo>
                      <a:pt x="127" y="64"/>
                    </a:moveTo>
                    <a:cubicBezTo>
                      <a:pt x="127" y="71"/>
                      <a:pt x="117" y="76"/>
                      <a:pt x="117" y="76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8" y="124"/>
                      <a:pt x="4" y="124"/>
                      <a:pt x="2" y="123"/>
                    </a:cubicBezTo>
                    <a:cubicBezTo>
                      <a:pt x="0" y="121"/>
                      <a:pt x="1" y="118"/>
                      <a:pt x="1" y="118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94"/>
                      <a:pt x="39" y="81"/>
                      <a:pt x="39" y="62"/>
                    </a:cubicBezTo>
                    <a:cubicBezTo>
                      <a:pt x="40" y="48"/>
                      <a:pt x="19" y="38"/>
                      <a:pt x="19" y="38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8" y="2"/>
                      <a:pt x="32" y="1"/>
                    </a:cubicBezTo>
                    <a:cubicBezTo>
                      <a:pt x="36" y="0"/>
                      <a:pt x="39" y="2"/>
                      <a:pt x="39" y="2"/>
                    </a:cubicBezTo>
                    <a:cubicBezTo>
                      <a:pt x="121" y="52"/>
                      <a:pt x="121" y="52"/>
                      <a:pt x="121" y="52"/>
                    </a:cubicBezTo>
                    <a:cubicBezTo>
                      <a:pt x="121" y="52"/>
                      <a:pt x="127" y="57"/>
                      <a:pt x="127" y="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lIns="68580" tIns="34290" rIns="68580" bIns="3429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800" kern="0" dirty="0">
                  <a:solidFill>
                    <a:srgbClr val="FFFFFF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Rectangle 445"/>
              <p:cNvSpPr>
                <a:spLocks noChangeArrowheads="1"/>
              </p:cNvSpPr>
              <p:nvPr/>
            </p:nvSpPr>
            <p:spPr bwMode="auto">
              <a:xfrm>
                <a:off x="4229100" y="2790825"/>
                <a:ext cx="42863" cy="833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Freeform 17"/>
            <p:cNvSpPr/>
            <p:nvPr/>
          </p:nvSpPr>
          <p:spPr bwMode="auto">
            <a:xfrm>
              <a:off x="5303895" y="3145530"/>
              <a:ext cx="1917814" cy="188756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lIns="68580" tIns="34290" rIns="68580" bIns="342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00278" y="385648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762668" y="3809244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155344" y="371870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731828" y="3613835"/>
              <a:ext cx="7553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04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14322" y="1608115"/>
            <a:ext cx="35595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天能进步的前提是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：平心静气、排除一切外界干扰、脚踏实地、跟上老师节奏、争分夺秒</a:t>
            </a:r>
          </a:p>
        </p:txBody>
      </p:sp>
      <p:sp>
        <p:nvSpPr>
          <p:cNvPr id="10" name="矩形 9"/>
          <p:cNvSpPr/>
          <p:nvPr/>
        </p:nvSpPr>
        <p:spPr>
          <a:xfrm>
            <a:off x="7049647" y="1608691"/>
            <a:ext cx="3264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你的水平在提高，试卷的难度和综合程度也在变大。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051678" y="3905934"/>
            <a:ext cx="2871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考虑到高考题的难度 比平时训练的题目难度略小，你的提高幅度或许还会更大一些。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01393" y="1529296"/>
            <a:ext cx="3361655" cy="419946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830" tIns="163830" rIns="163830" bIns="2967144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300" kern="1200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5" cstate="email"/>
          <a:srcRect l="-100"/>
          <a:stretch>
            <a:fillRect/>
          </a:stretch>
        </p:blipFill>
        <p:spPr>
          <a:xfrm>
            <a:off x="1128713" y="1810526"/>
            <a:ext cx="2701569" cy="175181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8028952" y="1529296"/>
            <a:ext cx="3361655" cy="419946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830" tIns="163830" rIns="163830" bIns="2967144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300" kern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58319" y="1819192"/>
            <a:ext cx="2696123" cy="174412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415173" y="1529296"/>
            <a:ext cx="3361655" cy="419946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830" tIns="163830" rIns="163830" bIns="2967144" numCol="1" spcCol="1270" anchor="ctr" anchorCtr="0">
            <a:noAutofit/>
          </a:bodyPr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300" kern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44538" y="1810526"/>
            <a:ext cx="2696124" cy="175181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天能进步多少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1137559" y="4979463"/>
            <a:ext cx="2689324" cy="4632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746" tIns="124901" rIns="154746" bIns="124901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700" kern="1200"/>
          </a:p>
        </p:txBody>
      </p:sp>
      <p:sp>
        <p:nvSpPr>
          <p:cNvPr id="36" name="矩形 35"/>
          <p:cNvSpPr/>
          <p:nvPr/>
        </p:nvSpPr>
        <p:spPr>
          <a:xfrm>
            <a:off x="4751338" y="4979463"/>
            <a:ext cx="2689324" cy="4632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746" tIns="124901" rIns="154746" bIns="124901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700" kern="1200"/>
          </a:p>
        </p:txBody>
      </p:sp>
      <p:sp>
        <p:nvSpPr>
          <p:cNvPr id="38" name="矩形 37"/>
          <p:cNvSpPr/>
          <p:nvPr/>
        </p:nvSpPr>
        <p:spPr>
          <a:xfrm>
            <a:off x="8365118" y="4979463"/>
            <a:ext cx="2689324" cy="46322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746" tIns="124901" rIns="154746" bIns="124901" numCol="1" spcCol="1270" anchor="ctr" anchorCtr="0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4700" kern="1200"/>
          </a:p>
        </p:txBody>
      </p:sp>
      <p:grpSp>
        <p:nvGrpSpPr>
          <p:cNvPr id="39" name="组合 38"/>
          <p:cNvGrpSpPr/>
          <p:nvPr/>
        </p:nvGrpSpPr>
        <p:grpSpPr>
          <a:xfrm>
            <a:off x="1254721" y="3848415"/>
            <a:ext cx="2454998" cy="1541167"/>
            <a:chOff x="6585160" y="2030750"/>
            <a:chExt cx="2454998" cy="1541167"/>
          </a:xfrm>
        </p:grpSpPr>
        <p:sp>
          <p:nvSpPr>
            <p:cNvPr id="71" name="矩形 70"/>
            <p:cNvSpPr/>
            <p:nvPr/>
          </p:nvSpPr>
          <p:spPr>
            <a:xfrm>
              <a:off x="6585160" y="2030750"/>
              <a:ext cx="2454998" cy="7875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如果你有半年没学习文化课了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6691672" y="3173859"/>
              <a:ext cx="2241974" cy="3980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你能提高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分！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866310" y="3848415"/>
            <a:ext cx="2454998" cy="1541167"/>
            <a:chOff x="6585160" y="2030750"/>
            <a:chExt cx="2454998" cy="1541167"/>
          </a:xfrm>
        </p:grpSpPr>
        <p:sp>
          <p:nvSpPr>
            <p:cNvPr id="65" name="矩形 64"/>
            <p:cNvSpPr/>
            <p:nvPr/>
          </p:nvSpPr>
          <p:spPr>
            <a:xfrm>
              <a:off x="6585160" y="2030750"/>
              <a:ext cx="2454998" cy="6595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如果你一直在学习，但原来学得很轻松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91672" y="3173859"/>
              <a:ext cx="2241974" cy="3980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你能提高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分！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81232" y="3848415"/>
            <a:ext cx="2454998" cy="1567841"/>
            <a:chOff x="6585160" y="2030750"/>
            <a:chExt cx="2454998" cy="1567841"/>
          </a:xfrm>
        </p:grpSpPr>
        <p:sp>
          <p:nvSpPr>
            <p:cNvPr id="59" name="矩形 58"/>
            <p:cNvSpPr/>
            <p:nvPr/>
          </p:nvSpPr>
          <p:spPr>
            <a:xfrm>
              <a:off x="6585160" y="2030750"/>
              <a:ext cx="2454998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如果你一直在学习，且原来已经很努力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691672" y="3173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你能提高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30-50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分！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7434" y="-1"/>
            <a:ext cx="12199434" cy="68553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62831"/>
            <a:ext cx="12192000" cy="349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9714" y="576496"/>
            <a:ext cx="1915886" cy="191588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26975" y="1014532"/>
            <a:ext cx="1226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03</a:t>
            </a:r>
            <a:endParaRPr lang="zh-CN" altLang="en-US" sz="6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94550" y="2529165"/>
            <a:ext cx="4128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如何度过</a:t>
            </a:r>
            <a:r>
              <a:rPr lang="en-US" altLang="zh-CN" sz="4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4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19940" y="3360162"/>
            <a:ext cx="338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latinLnBrk="1"/>
            <a:r>
              <a:rPr lang="en-US" altLang="zh-CN" sz="2000" dirty="0">
                <a:solidFill>
                  <a:schemeClr val="bg1"/>
                </a:solidFill>
              </a:rPr>
              <a:t>How do you spend 100 days</a:t>
            </a:r>
          </a:p>
        </p:txBody>
      </p:sp>
      <p:pic>
        <p:nvPicPr>
          <p:cNvPr id="10" name="图片 9" descr="e29d7423284885f854d31f24cf7de99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23607" y="86246"/>
            <a:ext cx="3935095" cy="177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144" y="3094765"/>
            <a:ext cx="2696123" cy="2933065"/>
          </a:xfrm>
          <a:prstGeom prst="diamond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6834" y="1513445"/>
            <a:ext cx="2789686" cy="2933065"/>
          </a:xfrm>
          <a:prstGeom prst="diamond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email"/>
          <a:srcRect l="-100"/>
          <a:stretch>
            <a:fillRect/>
          </a:stretch>
        </p:blipFill>
        <p:spPr>
          <a:xfrm>
            <a:off x="871893" y="1513447"/>
            <a:ext cx="2782887" cy="2933064"/>
          </a:xfrm>
          <a:prstGeom prst="diamond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28574" y="2214732"/>
            <a:ext cx="4765353" cy="2812402"/>
            <a:chOff x="1689561" y="2091953"/>
            <a:chExt cx="7330313" cy="2812402"/>
          </a:xfrm>
        </p:grpSpPr>
        <p:sp>
          <p:nvSpPr>
            <p:cNvPr id="29" name="文本框 12"/>
            <p:cNvSpPr txBox="1"/>
            <p:nvPr/>
          </p:nvSpPr>
          <p:spPr>
            <a:xfrm>
              <a:off x="1689563" y="2091953"/>
              <a:ext cx="7330311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要有一种无畏精神</a:t>
              </a:r>
              <a:r>
                <a:rPr lang="en-US" altLang="zh-CN" sz="20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-----</a:t>
              </a:r>
              <a:r>
                <a:rPr lang="zh-CN" altLang="en-US" sz="20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坚定信念，背水一战；激流竞渡，奋勇前行！</a:t>
              </a:r>
            </a:p>
          </p:txBody>
        </p:sp>
        <p:sp>
          <p:nvSpPr>
            <p:cNvPr id="30" name="文本框 13"/>
            <p:cNvSpPr txBox="1"/>
            <p:nvPr/>
          </p:nvSpPr>
          <p:spPr>
            <a:xfrm>
              <a:off x="1689561" y="3234282"/>
              <a:ext cx="6990241" cy="16700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困难似弹簧，你弱它就强。困难在弱者面前永远是一座不可逾越的大山，那些因为一两次考试失利就垂头丧气的人一定是困难面前的弱者。为了实现我们心中的目标，我们要鼓足勇气，迎难而上，做思想上的强者，做生活上的强者，做学习上的强者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510993" y="1373503"/>
            <a:ext cx="4021663" cy="4665131"/>
            <a:chOff x="7510993" y="1373503"/>
            <a:chExt cx="4021663" cy="4665131"/>
          </a:xfrm>
        </p:grpSpPr>
        <p:sp>
          <p:nvSpPr>
            <p:cNvPr id="38" name="六边形 37"/>
            <p:cNvSpPr/>
            <p:nvPr/>
          </p:nvSpPr>
          <p:spPr>
            <a:xfrm rot="5400000">
              <a:off x="7189259" y="1695237"/>
              <a:ext cx="4665131" cy="4021663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441988" y="1912930"/>
              <a:ext cx="4159673" cy="3583731"/>
            </a:xfrm>
            <a:prstGeom prst="hexagon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77052" y="1276579"/>
            <a:ext cx="867878" cy="1006739"/>
            <a:chOff x="6881259" y="1448290"/>
            <a:chExt cx="867878" cy="1006739"/>
          </a:xfrm>
        </p:grpSpPr>
        <p:sp>
          <p:nvSpPr>
            <p:cNvPr id="36" name="六边形 35"/>
            <p:cNvSpPr/>
            <p:nvPr/>
          </p:nvSpPr>
          <p:spPr>
            <a:xfrm rot="5400000">
              <a:off x="6811828" y="1517721"/>
              <a:ext cx="1006739" cy="867878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58"/>
            <p:cNvSpPr txBox="1"/>
            <p:nvPr/>
          </p:nvSpPr>
          <p:spPr>
            <a:xfrm>
              <a:off x="7016750" y="1766994"/>
              <a:ext cx="732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加油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90085" y="2386823"/>
            <a:ext cx="1184141" cy="690748"/>
            <a:chOff x="3115612" y="2558534"/>
            <a:chExt cx="1184141" cy="690748"/>
          </a:xfrm>
        </p:grpSpPr>
        <p:sp>
          <p:nvSpPr>
            <p:cNvPr id="34" name="矩形 33"/>
            <p:cNvSpPr/>
            <p:nvPr/>
          </p:nvSpPr>
          <p:spPr>
            <a:xfrm>
              <a:off x="3178871" y="2558534"/>
              <a:ext cx="1120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第</a:t>
              </a:r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r>
                <a:rPr lang="zh-CN" altLang="en-US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</a:t>
              </a:r>
              <a:endParaRPr lang="en-US" altLang="zh-CN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115612" y="2879950"/>
              <a:ext cx="1112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FINE ARTIST</a:t>
              </a:r>
            </a:p>
          </p:txBody>
        </p:sp>
      </p:grpSp>
      <p:sp>
        <p:nvSpPr>
          <p:cNvPr id="17" name="Rectangle 78"/>
          <p:cNvSpPr/>
          <p:nvPr/>
        </p:nvSpPr>
        <p:spPr>
          <a:xfrm>
            <a:off x="3373857" y="3224536"/>
            <a:ext cx="391817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高考与我们距离将越来越近，仅有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了，同学们要在心中竖立一块倒计时牌，要有紧迫感和危机感，要一门心思扑到学习上，将全部精力、全部时间用到学习上，不该看的书，一页都不能看；不该交的朋友一个都不能交；特别是男女同学频繁非正常交往。不该聊的天，一句都不要聊；不该打的电话，一个也不打，最好把手机交给父母。要高效利用好每一分钟，要高度重视课堂，跟着老师走。要学会充分利用零散时间。</a:t>
            </a:r>
            <a:endParaRPr kumimoji="0" lang="en-US" sz="1200" i="0" u="none" strike="noStrike" kern="3000" cap="none" spc="3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9343" y="2162167"/>
            <a:ext cx="2495550" cy="3278361"/>
            <a:chOff x="659343" y="2162167"/>
            <a:chExt cx="2495550" cy="3278361"/>
          </a:xfrm>
        </p:grpSpPr>
        <p:sp>
          <p:nvSpPr>
            <p:cNvPr id="20" name="矩形 19"/>
            <p:cNvSpPr/>
            <p:nvPr/>
          </p:nvSpPr>
          <p:spPr>
            <a:xfrm>
              <a:off x="659343" y="2162167"/>
              <a:ext cx="2495550" cy="32783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78"/>
            <p:cNvSpPr/>
            <p:nvPr/>
          </p:nvSpPr>
          <p:spPr>
            <a:xfrm>
              <a:off x="659344" y="3528405"/>
              <a:ext cx="24955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要有一种备考状态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----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开足马力，全力以赴；“封闭”自我，全神贯注。</a:t>
              </a:r>
              <a:endParaRPr kumimoji="0" lang="en-US" sz="1600" b="0" i="0" u="none" strike="noStrike" kern="300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613931" y="2441380"/>
              <a:ext cx="648216" cy="648216"/>
              <a:chOff x="1613931" y="2441380"/>
              <a:chExt cx="648216" cy="648216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613931" y="2441380"/>
                <a:ext cx="648216" cy="64821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15"/>
              <p:cNvSpPr/>
              <p:nvPr/>
            </p:nvSpPr>
            <p:spPr bwMode="auto">
              <a:xfrm>
                <a:off x="1696508" y="2620950"/>
                <a:ext cx="450081" cy="374804"/>
              </a:xfrm>
              <a:custGeom>
                <a:avLst/>
                <a:gdLst>
                  <a:gd name="T0" fmla="*/ 1028 w 1149"/>
                  <a:gd name="T1" fmla="*/ 541 h 955"/>
                  <a:gd name="T2" fmla="*/ 1044 w 1149"/>
                  <a:gd name="T3" fmla="*/ 661 h 955"/>
                  <a:gd name="T4" fmla="*/ 1005 w 1149"/>
                  <a:gd name="T5" fmla="*/ 753 h 955"/>
                  <a:gd name="T6" fmla="*/ 915 w 1149"/>
                  <a:gd name="T7" fmla="*/ 813 h 955"/>
                  <a:gd name="T8" fmla="*/ 862 w 1149"/>
                  <a:gd name="T9" fmla="*/ 882 h 955"/>
                  <a:gd name="T10" fmla="*/ 786 w 1149"/>
                  <a:gd name="T11" fmla="*/ 926 h 955"/>
                  <a:gd name="T12" fmla="*/ 670 w 1149"/>
                  <a:gd name="T13" fmla="*/ 944 h 955"/>
                  <a:gd name="T14" fmla="*/ 702 w 1149"/>
                  <a:gd name="T15" fmla="*/ 895 h 955"/>
                  <a:gd name="T16" fmla="*/ 752 w 1149"/>
                  <a:gd name="T17" fmla="*/ 876 h 955"/>
                  <a:gd name="T18" fmla="*/ 670 w 1149"/>
                  <a:gd name="T19" fmla="*/ 761 h 955"/>
                  <a:gd name="T20" fmla="*/ 793 w 1149"/>
                  <a:gd name="T21" fmla="*/ 816 h 955"/>
                  <a:gd name="T22" fmla="*/ 854 w 1149"/>
                  <a:gd name="T23" fmla="*/ 819 h 955"/>
                  <a:gd name="T24" fmla="*/ 754 w 1149"/>
                  <a:gd name="T25" fmla="*/ 707 h 955"/>
                  <a:gd name="T26" fmla="*/ 767 w 1149"/>
                  <a:gd name="T27" fmla="*/ 662 h 955"/>
                  <a:gd name="T28" fmla="*/ 909 w 1149"/>
                  <a:gd name="T29" fmla="*/ 755 h 955"/>
                  <a:gd name="T30" fmla="*/ 948 w 1149"/>
                  <a:gd name="T31" fmla="*/ 714 h 955"/>
                  <a:gd name="T32" fmla="*/ 813 w 1149"/>
                  <a:gd name="T33" fmla="*/ 581 h 955"/>
                  <a:gd name="T34" fmla="*/ 858 w 1149"/>
                  <a:gd name="T35" fmla="*/ 566 h 955"/>
                  <a:gd name="T36" fmla="*/ 998 w 1149"/>
                  <a:gd name="T37" fmla="*/ 628 h 955"/>
                  <a:gd name="T38" fmla="*/ 683 w 1149"/>
                  <a:gd name="T39" fmla="*/ 301 h 955"/>
                  <a:gd name="T40" fmla="*/ 730 w 1149"/>
                  <a:gd name="T41" fmla="*/ 285 h 955"/>
                  <a:gd name="T42" fmla="*/ 97 w 1149"/>
                  <a:gd name="T43" fmla="*/ 439 h 955"/>
                  <a:gd name="T44" fmla="*/ 0 w 1149"/>
                  <a:gd name="T45" fmla="*/ 254 h 955"/>
                  <a:gd name="T46" fmla="*/ 174 w 1149"/>
                  <a:gd name="T47" fmla="*/ 32 h 955"/>
                  <a:gd name="T48" fmla="*/ 260 w 1149"/>
                  <a:gd name="T49" fmla="*/ 2 h 955"/>
                  <a:gd name="T50" fmla="*/ 362 w 1149"/>
                  <a:gd name="T51" fmla="*/ 59 h 955"/>
                  <a:gd name="T52" fmla="*/ 525 w 1149"/>
                  <a:gd name="T53" fmla="*/ 40 h 955"/>
                  <a:gd name="T54" fmla="*/ 338 w 1149"/>
                  <a:gd name="T55" fmla="*/ 112 h 955"/>
                  <a:gd name="T56" fmla="*/ 233 w 1149"/>
                  <a:gd name="T57" fmla="*/ 59 h 955"/>
                  <a:gd name="T58" fmla="*/ 60 w 1149"/>
                  <a:gd name="T59" fmla="*/ 267 h 955"/>
                  <a:gd name="T60" fmla="*/ 143 w 1149"/>
                  <a:gd name="T61" fmla="*/ 367 h 955"/>
                  <a:gd name="T62" fmla="*/ 149 w 1149"/>
                  <a:gd name="T63" fmla="*/ 500 h 955"/>
                  <a:gd name="T64" fmla="*/ 538 w 1149"/>
                  <a:gd name="T65" fmla="*/ 788 h 955"/>
                  <a:gd name="T66" fmla="*/ 512 w 1149"/>
                  <a:gd name="T67" fmla="*/ 773 h 955"/>
                  <a:gd name="T68" fmla="*/ 456 w 1149"/>
                  <a:gd name="T69" fmla="*/ 707 h 955"/>
                  <a:gd name="T70" fmla="*/ 394 w 1149"/>
                  <a:gd name="T71" fmla="*/ 710 h 955"/>
                  <a:gd name="T72" fmla="*/ 370 w 1149"/>
                  <a:gd name="T73" fmla="*/ 642 h 955"/>
                  <a:gd name="T74" fmla="*/ 295 w 1149"/>
                  <a:gd name="T75" fmla="*/ 627 h 955"/>
                  <a:gd name="T76" fmla="*/ 283 w 1149"/>
                  <a:gd name="T77" fmla="*/ 546 h 955"/>
                  <a:gd name="T78" fmla="*/ 195 w 1149"/>
                  <a:gd name="T79" fmla="*/ 527 h 955"/>
                  <a:gd name="T80" fmla="*/ 135 w 1149"/>
                  <a:gd name="T81" fmla="*/ 607 h 955"/>
                  <a:gd name="T82" fmla="*/ 174 w 1149"/>
                  <a:gd name="T83" fmla="*/ 681 h 955"/>
                  <a:gd name="T84" fmla="*/ 230 w 1149"/>
                  <a:gd name="T85" fmla="*/ 692 h 955"/>
                  <a:gd name="T86" fmla="*/ 239 w 1149"/>
                  <a:gd name="T87" fmla="*/ 794 h 955"/>
                  <a:gd name="T88" fmla="*/ 341 w 1149"/>
                  <a:gd name="T89" fmla="*/ 789 h 955"/>
                  <a:gd name="T90" fmla="*/ 358 w 1149"/>
                  <a:gd name="T91" fmla="*/ 843 h 955"/>
                  <a:gd name="T92" fmla="*/ 458 w 1149"/>
                  <a:gd name="T93" fmla="*/ 862 h 955"/>
                  <a:gd name="T94" fmla="*/ 478 w 1149"/>
                  <a:gd name="T95" fmla="*/ 883 h 955"/>
                  <a:gd name="T96" fmla="*/ 540 w 1149"/>
                  <a:gd name="T97" fmla="*/ 937 h 955"/>
                  <a:gd name="T98" fmla="*/ 618 w 1149"/>
                  <a:gd name="T99" fmla="*/ 894 h 955"/>
                  <a:gd name="T100" fmla="*/ 602 w 1149"/>
                  <a:gd name="T101" fmla="*/ 804 h 955"/>
                  <a:gd name="T102" fmla="*/ 1035 w 1149"/>
                  <a:gd name="T103" fmla="*/ 442 h 955"/>
                  <a:gd name="T104" fmla="*/ 1090 w 1149"/>
                  <a:gd name="T105" fmla="*/ 313 h 955"/>
                  <a:gd name="T106" fmla="*/ 1130 w 1149"/>
                  <a:gd name="T107" fmla="*/ 172 h 955"/>
                  <a:gd name="T108" fmla="*/ 864 w 1149"/>
                  <a:gd name="T109" fmla="*/ 42 h 955"/>
                  <a:gd name="T110" fmla="*/ 685 w 1149"/>
                  <a:gd name="T111" fmla="*/ 43 h 955"/>
                  <a:gd name="T112" fmla="*/ 333 w 1149"/>
                  <a:gd name="T113" fmla="*/ 247 h 955"/>
                  <a:gd name="T114" fmla="*/ 358 w 1149"/>
                  <a:gd name="T115" fmla="*/ 338 h 955"/>
                  <a:gd name="T116" fmla="*/ 609 w 1149"/>
                  <a:gd name="T117" fmla="*/ 222 h 955"/>
                  <a:gd name="T118" fmla="*/ 713 w 1149"/>
                  <a:gd name="T119" fmla="*/ 240 h 955"/>
                  <a:gd name="T120" fmla="*/ 797 w 1149"/>
                  <a:gd name="T121" fmla="*/ 256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9" h="955">
                    <a:moveTo>
                      <a:pt x="748" y="284"/>
                    </a:moveTo>
                    <a:lnTo>
                      <a:pt x="748" y="284"/>
                    </a:lnTo>
                    <a:lnTo>
                      <a:pt x="852" y="378"/>
                    </a:lnTo>
                    <a:lnTo>
                      <a:pt x="903" y="424"/>
                    </a:lnTo>
                    <a:lnTo>
                      <a:pt x="954" y="473"/>
                    </a:lnTo>
                    <a:lnTo>
                      <a:pt x="954" y="473"/>
                    </a:lnTo>
                    <a:lnTo>
                      <a:pt x="961" y="478"/>
                    </a:lnTo>
                    <a:lnTo>
                      <a:pt x="968" y="484"/>
                    </a:lnTo>
                    <a:lnTo>
                      <a:pt x="1006" y="518"/>
                    </a:lnTo>
                    <a:lnTo>
                      <a:pt x="1028" y="541"/>
                    </a:lnTo>
                    <a:lnTo>
                      <a:pt x="1028" y="541"/>
                    </a:lnTo>
                    <a:lnTo>
                      <a:pt x="1037" y="552"/>
                    </a:lnTo>
                    <a:lnTo>
                      <a:pt x="1044" y="562"/>
                    </a:lnTo>
                    <a:lnTo>
                      <a:pt x="1050" y="573"/>
                    </a:lnTo>
                    <a:lnTo>
                      <a:pt x="1054" y="585"/>
                    </a:lnTo>
                    <a:lnTo>
                      <a:pt x="1057" y="596"/>
                    </a:lnTo>
                    <a:lnTo>
                      <a:pt x="1057" y="607"/>
                    </a:lnTo>
                    <a:lnTo>
                      <a:pt x="1057" y="618"/>
                    </a:lnTo>
                    <a:lnTo>
                      <a:pt x="1056" y="630"/>
                    </a:lnTo>
                    <a:lnTo>
                      <a:pt x="1054" y="641"/>
                    </a:lnTo>
                    <a:lnTo>
                      <a:pt x="1049" y="651"/>
                    </a:lnTo>
                    <a:lnTo>
                      <a:pt x="1044" y="661"/>
                    </a:lnTo>
                    <a:lnTo>
                      <a:pt x="1038" y="671"/>
                    </a:lnTo>
                    <a:lnTo>
                      <a:pt x="1030" y="679"/>
                    </a:lnTo>
                    <a:lnTo>
                      <a:pt x="1022" y="686"/>
                    </a:lnTo>
                    <a:lnTo>
                      <a:pt x="1013" y="692"/>
                    </a:lnTo>
                    <a:lnTo>
                      <a:pt x="1003" y="697"/>
                    </a:lnTo>
                    <a:lnTo>
                      <a:pt x="1003" y="697"/>
                    </a:lnTo>
                    <a:lnTo>
                      <a:pt x="1006" y="709"/>
                    </a:lnTo>
                    <a:lnTo>
                      <a:pt x="1009" y="720"/>
                    </a:lnTo>
                    <a:lnTo>
                      <a:pt x="1009" y="731"/>
                    </a:lnTo>
                    <a:lnTo>
                      <a:pt x="1008" y="742"/>
                    </a:lnTo>
                    <a:lnTo>
                      <a:pt x="1005" y="753"/>
                    </a:lnTo>
                    <a:lnTo>
                      <a:pt x="1002" y="762"/>
                    </a:lnTo>
                    <a:lnTo>
                      <a:pt x="997" y="772"/>
                    </a:lnTo>
                    <a:lnTo>
                      <a:pt x="991" y="780"/>
                    </a:lnTo>
                    <a:lnTo>
                      <a:pt x="984" y="787"/>
                    </a:lnTo>
                    <a:lnTo>
                      <a:pt x="977" y="794"/>
                    </a:lnTo>
                    <a:lnTo>
                      <a:pt x="967" y="800"/>
                    </a:lnTo>
                    <a:lnTo>
                      <a:pt x="958" y="806"/>
                    </a:lnTo>
                    <a:lnTo>
                      <a:pt x="948" y="810"/>
                    </a:lnTo>
                    <a:lnTo>
                      <a:pt x="937" y="812"/>
                    </a:lnTo>
                    <a:lnTo>
                      <a:pt x="927" y="813"/>
                    </a:lnTo>
                    <a:lnTo>
                      <a:pt x="915" y="813"/>
                    </a:lnTo>
                    <a:lnTo>
                      <a:pt x="915" y="813"/>
                    </a:lnTo>
                    <a:lnTo>
                      <a:pt x="914" y="823"/>
                    </a:lnTo>
                    <a:lnTo>
                      <a:pt x="911" y="832"/>
                    </a:lnTo>
                    <a:lnTo>
                      <a:pt x="908" y="841"/>
                    </a:lnTo>
                    <a:lnTo>
                      <a:pt x="903" y="849"/>
                    </a:lnTo>
                    <a:lnTo>
                      <a:pt x="898" y="856"/>
                    </a:lnTo>
                    <a:lnTo>
                      <a:pt x="892" y="862"/>
                    </a:lnTo>
                    <a:lnTo>
                      <a:pt x="885" y="869"/>
                    </a:lnTo>
                    <a:lnTo>
                      <a:pt x="878" y="874"/>
                    </a:lnTo>
                    <a:lnTo>
                      <a:pt x="871" y="879"/>
                    </a:lnTo>
                    <a:lnTo>
                      <a:pt x="862" y="882"/>
                    </a:lnTo>
                    <a:lnTo>
                      <a:pt x="854" y="886"/>
                    </a:lnTo>
                    <a:lnTo>
                      <a:pt x="846" y="888"/>
                    </a:lnTo>
                    <a:lnTo>
                      <a:pt x="836" y="889"/>
                    </a:lnTo>
                    <a:lnTo>
                      <a:pt x="827" y="889"/>
                    </a:lnTo>
                    <a:lnTo>
                      <a:pt x="817" y="888"/>
                    </a:lnTo>
                    <a:lnTo>
                      <a:pt x="808" y="887"/>
                    </a:lnTo>
                    <a:lnTo>
                      <a:pt x="808" y="887"/>
                    </a:lnTo>
                    <a:lnTo>
                      <a:pt x="804" y="898"/>
                    </a:lnTo>
                    <a:lnTo>
                      <a:pt x="799" y="908"/>
                    </a:lnTo>
                    <a:lnTo>
                      <a:pt x="793" y="918"/>
                    </a:lnTo>
                    <a:lnTo>
                      <a:pt x="786" y="926"/>
                    </a:lnTo>
                    <a:lnTo>
                      <a:pt x="778" y="934"/>
                    </a:lnTo>
                    <a:lnTo>
                      <a:pt x="770" y="940"/>
                    </a:lnTo>
                    <a:lnTo>
                      <a:pt x="760" y="945"/>
                    </a:lnTo>
                    <a:lnTo>
                      <a:pt x="750" y="950"/>
                    </a:lnTo>
                    <a:lnTo>
                      <a:pt x="739" y="952"/>
                    </a:lnTo>
                    <a:lnTo>
                      <a:pt x="728" y="955"/>
                    </a:lnTo>
                    <a:lnTo>
                      <a:pt x="716" y="955"/>
                    </a:lnTo>
                    <a:lnTo>
                      <a:pt x="704" y="953"/>
                    </a:lnTo>
                    <a:lnTo>
                      <a:pt x="692" y="952"/>
                    </a:lnTo>
                    <a:lnTo>
                      <a:pt x="681" y="949"/>
                    </a:lnTo>
                    <a:lnTo>
                      <a:pt x="670" y="944"/>
                    </a:lnTo>
                    <a:lnTo>
                      <a:pt x="658" y="938"/>
                    </a:lnTo>
                    <a:lnTo>
                      <a:pt x="650" y="932"/>
                    </a:lnTo>
                    <a:lnTo>
                      <a:pt x="650" y="932"/>
                    </a:lnTo>
                    <a:lnTo>
                      <a:pt x="658" y="920"/>
                    </a:lnTo>
                    <a:lnTo>
                      <a:pt x="664" y="907"/>
                    </a:lnTo>
                    <a:lnTo>
                      <a:pt x="669" y="894"/>
                    </a:lnTo>
                    <a:lnTo>
                      <a:pt x="672" y="880"/>
                    </a:lnTo>
                    <a:lnTo>
                      <a:pt x="672" y="880"/>
                    </a:lnTo>
                    <a:lnTo>
                      <a:pt x="684" y="887"/>
                    </a:lnTo>
                    <a:lnTo>
                      <a:pt x="696" y="893"/>
                    </a:lnTo>
                    <a:lnTo>
                      <a:pt x="702" y="895"/>
                    </a:lnTo>
                    <a:lnTo>
                      <a:pt x="708" y="896"/>
                    </a:lnTo>
                    <a:lnTo>
                      <a:pt x="714" y="898"/>
                    </a:lnTo>
                    <a:lnTo>
                      <a:pt x="721" y="898"/>
                    </a:lnTo>
                    <a:lnTo>
                      <a:pt x="721" y="898"/>
                    </a:lnTo>
                    <a:lnTo>
                      <a:pt x="732" y="895"/>
                    </a:lnTo>
                    <a:lnTo>
                      <a:pt x="740" y="892"/>
                    </a:lnTo>
                    <a:lnTo>
                      <a:pt x="744" y="888"/>
                    </a:lnTo>
                    <a:lnTo>
                      <a:pt x="747" y="885"/>
                    </a:lnTo>
                    <a:lnTo>
                      <a:pt x="750" y="881"/>
                    </a:lnTo>
                    <a:lnTo>
                      <a:pt x="752" y="876"/>
                    </a:lnTo>
                    <a:lnTo>
                      <a:pt x="752" y="876"/>
                    </a:lnTo>
                    <a:lnTo>
                      <a:pt x="753" y="867"/>
                    </a:lnTo>
                    <a:lnTo>
                      <a:pt x="751" y="855"/>
                    </a:lnTo>
                    <a:lnTo>
                      <a:pt x="677" y="795"/>
                    </a:lnTo>
                    <a:lnTo>
                      <a:pt x="677" y="795"/>
                    </a:lnTo>
                    <a:lnTo>
                      <a:pt x="673" y="792"/>
                    </a:lnTo>
                    <a:lnTo>
                      <a:pt x="670" y="787"/>
                    </a:lnTo>
                    <a:lnTo>
                      <a:pt x="667" y="782"/>
                    </a:lnTo>
                    <a:lnTo>
                      <a:pt x="666" y="776"/>
                    </a:lnTo>
                    <a:lnTo>
                      <a:pt x="666" y="772"/>
                    </a:lnTo>
                    <a:lnTo>
                      <a:pt x="667" y="766"/>
                    </a:lnTo>
                    <a:lnTo>
                      <a:pt x="670" y="761"/>
                    </a:lnTo>
                    <a:lnTo>
                      <a:pt x="672" y="756"/>
                    </a:lnTo>
                    <a:lnTo>
                      <a:pt x="672" y="756"/>
                    </a:lnTo>
                    <a:lnTo>
                      <a:pt x="677" y="751"/>
                    </a:lnTo>
                    <a:lnTo>
                      <a:pt x="682" y="749"/>
                    </a:lnTo>
                    <a:lnTo>
                      <a:pt x="686" y="747"/>
                    </a:lnTo>
                    <a:lnTo>
                      <a:pt x="691" y="745"/>
                    </a:lnTo>
                    <a:lnTo>
                      <a:pt x="697" y="745"/>
                    </a:lnTo>
                    <a:lnTo>
                      <a:pt x="702" y="747"/>
                    </a:lnTo>
                    <a:lnTo>
                      <a:pt x="708" y="748"/>
                    </a:lnTo>
                    <a:lnTo>
                      <a:pt x="713" y="751"/>
                    </a:lnTo>
                    <a:lnTo>
                      <a:pt x="793" y="816"/>
                    </a:lnTo>
                    <a:lnTo>
                      <a:pt x="793" y="816"/>
                    </a:lnTo>
                    <a:lnTo>
                      <a:pt x="801" y="821"/>
                    </a:lnTo>
                    <a:lnTo>
                      <a:pt x="808" y="826"/>
                    </a:lnTo>
                    <a:lnTo>
                      <a:pt x="816" y="830"/>
                    </a:lnTo>
                    <a:lnTo>
                      <a:pt x="823" y="831"/>
                    </a:lnTo>
                    <a:lnTo>
                      <a:pt x="829" y="832"/>
                    </a:lnTo>
                    <a:lnTo>
                      <a:pt x="836" y="831"/>
                    </a:lnTo>
                    <a:lnTo>
                      <a:pt x="843" y="829"/>
                    </a:lnTo>
                    <a:lnTo>
                      <a:pt x="849" y="825"/>
                    </a:lnTo>
                    <a:lnTo>
                      <a:pt x="849" y="825"/>
                    </a:lnTo>
                    <a:lnTo>
                      <a:pt x="854" y="819"/>
                    </a:lnTo>
                    <a:lnTo>
                      <a:pt x="858" y="813"/>
                    </a:lnTo>
                    <a:lnTo>
                      <a:pt x="858" y="813"/>
                    </a:lnTo>
                    <a:lnTo>
                      <a:pt x="859" y="806"/>
                    </a:lnTo>
                    <a:lnTo>
                      <a:pt x="860" y="799"/>
                    </a:lnTo>
                    <a:lnTo>
                      <a:pt x="860" y="795"/>
                    </a:lnTo>
                    <a:lnTo>
                      <a:pt x="859" y="792"/>
                    </a:lnTo>
                    <a:lnTo>
                      <a:pt x="857" y="789"/>
                    </a:lnTo>
                    <a:lnTo>
                      <a:pt x="854" y="786"/>
                    </a:lnTo>
                    <a:lnTo>
                      <a:pt x="758" y="711"/>
                    </a:lnTo>
                    <a:lnTo>
                      <a:pt x="758" y="711"/>
                    </a:lnTo>
                    <a:lnTo>
                      <a:pt x="754" y="707"/>
                    </a:lnTo>
                    <a:lnTo>
                      <a:pt x="751" y="703"/>
                    </a:lnTo>
                    <a:lnTo>
                      <a:pt x="748" y="698"/>
                    </a:lnTo>
                    <a:lnTo>
                      <a:pt x="747" y="692"/>
                    </a:lnTo>
                    <a:lnTo>
                      <a:pt x="747" y="687"/>
                    </a:lnTo>
                    <a:lnTo>
                      <a:pt x="748" y="681"/>
                    </a:lnTo>
                    <a:lnTo>
                      <a:pt x="751" y="676"/>
                    </a:lnTo>
                    <a:lnTo>
                      <a:pt x="753" y="672"/>
                    </a:lnTo>
                    <a:lnTo>
                      <a:pt x="753" y="672"/>
                    </a:lnTo>
                    <a:lnTo>
                      <a:pt x="758" y="667"/>
                    </a:lnTo>
                    <a:lnTo>
                      <a:pt x="763" y="665"/>
                    </a:lnTo>
                    <a:lnTo>
                      <a:pt x="767" y="662"/>
                    </a:lnTo>
                    <a:lnTo>
                      <a:pt x="772" y="661"/>
                    </a:lnTo>
                    <a:lnTo>
                      <a:pt x="778" y="661"/>
                    </a:lnTo>
                    <a:lnTo>
                      <a:pt x="783" y="661"/>
                    </a:lnTo>
                    <a:lnTo>
                      <a:pt x="789" y="663"/>
                    </a:lnTo>
                    <a:lnTo>
                      <a:pt x="793" y="667"/>
                    </a:lnTo>
                    <a:lnTo>
                      <a:pt x="893" y="745"/>
                    </a:lnTo>
                    <a:lnTo>
                      <a:pt x="893" y="745"/>
                    </a:lnTo>
                    <a:lnTo>
                      <a:pt x="896" y="747"/>
                    </a:lnTo>
                    <a:lnTo>
                      <a:pt x="896" y="747"/>
                    </a:lnTo>
                    <a:lnTo>
                      <a:pt x="902" y="751"/>
                    </a:lnTo>
                    <a:lnTo>
                      <a:pt x="909" y="755"/>
                    </a:lnTo>
                    <a:lnTo>
                      <a:pt x="916" y="756"/>
                    </a:lnTo>
                    <a:lnTo>
                      <a:pt x="922" y="757"/>
                    </a:lnTo>
                    <a:lnTo>
                      <a:pt x="929" y="756"/>
                    </a:lnTo>
                    <a:lnTo>
                      <a:pt x="935" y="754"/>
                    </a:lnTo>
                    <a:lnTo>
                      <a:pt x="940" y="750"/>
                    </a:lnTo>
                    <a:lnTo>
                      <a:pt x="944" y="747"/>
                    </a:lnTo>
                    <a:lnTo>
                      <a:pt x="948" y="741"/>
                    </a:lnTo>
                    <a:lnTo>
                      <a:pt x="950" y="735"/>
                    </a:lnTo>
                    <a:lnTo>
                      <a:pt x="952" y="729"/>
                    </a:lnTo>
                    <a:lnTo>
                      <a:pt x="950" y="722"/>
                    </a:lnTo>
                    <a:lnTo>
                      <a:pt x="948" y="714"/>
                    </a:lnTo>
                    <a:lnTo>
                      <a:pt x="944" y="706"/>
                    </a:lnTo>
                    <a:lnTo>
                      <a:pt x="937" y="699"/>
                    </a:lnTo>
                    <a:lnTo>
                      <a:pt x="929" y="691"/>
                    </a:lnTo>
                    <a:lnTo>
                      <a:pt x="823" y="611"/>
                    </a:lnTo>
                    <a:lnTo>
                      <a:pt x="823" y="611"/>
                    </a:lnTo>
                    <a:lnTo>
                      <a:pt x="818" y="607"/>
                    </a:lnTo>
                    <a:lnTo>
                      <a:pt x="816" y="603"/>
                    </a:lnTo>
                    <a:lnTo>
                      <a:pt x="814" y="598"/>
                    </a:lnTo>
                    <a:lnTo>
                      <a:pt x="813" y="592"/>
                    </a:lnTo>
                    <a:lnTo>
                      <a:pt x="813" y="587"/>
                    </a:lnTo>
                    <a:lnTo>
                      <a:pt x="813" y="581"/>
                    </a:lnTo>
                    <a:lnTo>
                      <a:pt x="815" y="577"/>
                    </a:lnTo>
                    <a:lnTo>
                      <a:pt x="817" y="572"/>
                    </a:lnTo>
                    <a:lnTo>
                      <a:pt x="817" y="572"/>
                    </a:lnTo>
                    <a:lnTo>
                      <a:pt x="822" y="567"/>
                    </a:lnTo>
                    <a:lnTo>
                      <a:pt x="826" y="564"/>
                    </a:lnTo>
                    <a:lnTo>
                      <a:pt x="832" y="561"/>
                    </a:lnTo>
                    <a:lnTo>
                      <a:pt x="836" y="560"/>
                    </a:lnTo>
                    <a:lnTo>
                      <a:pt x="842" y="560"/>
                    </a:lnTo>
                    <a:lnTo>
                      <a:pt x="847" y="561"/>
                    </a:lnTo>
                    <a:lnTo>
                      <a:pt x="853" y="562"/>
                    </a:lnTo>
                    <a:lnTo>
                      <a:pt x="858" y="566"/>
                    </a:lnTo>
                    <a:lnTo>
                      <a:pt x="962" y="644"/>
                    </a:lnTo>
                    <a:lnTo>
                      <a:pt x="962" y="644"/>
                    </a:lnTo>
                    <a:lnTo>
                      <a:pt x="967" y="647"/>
                    </a:lnTo>
                    <a:lnTo>
                      <a:pt x="971" y="647"/>
                    </a:lnTo>
                    <a:lnTo>
                      <a:pt x="975" y="647"/>
                    </a:lnTo>
                    <a:lnTo>
                      <a:pt x="979" y="646"/>
                    </a:lnTo>
                    <a:lnTo>
                      <a:pt x="984" y="643"/>
                    </a:lnTo>
                    <a:lnTo>
                      <a:pt x="987" y="641"/>
                    </a:lnTo>
                    <a:lnTo>
                      <a:pt x="994" y="634"/>
                    </a:lnTo>
                    <a:lnTo>
                      <a:pt x="994" y="634"/>
                    </a:lnTo>
                    <a:lnTo>
                      <a:pt x="998" y="628"/>
                    </a:lnTo>
                    <a:lnTo>
                      <a:pt x="1000" y="621"/>
                    </a:lnTo>
                    <a:lnTo>
                      <a:pt x="1002" y="615"/>
                    </a:lnTo>
                    <a:lnTo>
                      <a:pt x="1002" y="607"/>
                    </a:lnTo>
                    <a:lnTo>
                      <a:pt x="999" y="600"/>
                    </a:lnTo>
                    <a:lnTo>
                      <a:pt x="997" y="593"/>
                    </a:lnTo>
                    <a:lnTo>
                      <a:pt x="993" y="587"/>
                    </a:lnTo>
                    <a:lnTo>
                      <a:pt x="987" y="581"/>
                    </a:lnTo>
                    <a:lnTo>
                      <a:pt x="966" y="559"/>
                    </a:lnTo>
                    <a:lnTo>
                      <a:pt x="685" y="303"/>
                    </a:lnTo>
                    <a:lnTo>
                      <a:pt x="685" y="303"/>
                    </a:lnTo>
                    <a:lnTo>
                      <a:pt x="683" y="301"/>
                    </a:lnTo>
                    <a:lnTo>
                      <a:pt x="683" y="298"/>
                    </a:lnTo>
                    <a:lnTo>
                      <a:pt x="682" y="296"/>
                    </a:lnTo>
                    <a:lnTo>
                      <a:pt x="683" y="292"/>
                    </a:lnTo>
                    <a:lnTo>
                      <a:pt x="684" y="290"/>
                    </a:lnTo>
                    <a:lnTo>
                      <a:pt x="686" y="289"/>
                    </a:lnTo>
                    <a:lnTo>
                      <a:pt x="689" y="288"/>
                    </a:lnTo>
                    <a:lnTo>
                      <a:pt x="692" y="288"/>
                    </a:lnTo>
                    <a:lnTo>
                      <a:pt x="692" y="288"/>
                    </a:lnTo>
                    <a:lnTo>
                      <a:pt x="706" y="288"/>
                    </a:lnTo>
                    <a:lnTo>
                      <a:pt x="719" y="286"/>
                    </a:lnTo>
                    <a:lnTo>
                      <a:pt x="730" y="285"/>
                    </a:lnTo>
                    <a:lnTo>
                      <a:pt x="744" y="284"/>
                    </a:lnTo>
                    <a:lnTo>
                      <a:pt x="744" y="284"/>
                    </a:lnTo>
                    <a:lnTo>
                      <a:pt x="748" y="284"/>
                    </a:lnTo>
                    <a:lnTo>
                      <a:pt x="748" y="284"/>
                    </a:lnTo>
                    <a:close/>
                    <a:moveTo>
                      <a:pt x="129" y="522"/>
                    </a:moveTo>
                    <a:lnTo>
                      <a:pt x="129" y="522"/>
                    </a:lnTo>
                    <a:lnTo>
                      <a:pt x="119" y="506"/>
                    </a:lnTo>
                    <a:lnTo>
                      <a:pt x="112" y="491"/>
                    </a:lnTo>
                    <a:lnTo>
                      <a:pt x="106" y="474"/>
                    </a:lnTo>
                    <a:lnTo>
                      <a:pt x="102" y="457"/>
                    </a:lnTo>
                    <a:lnTo>
                      <a:pt x="97" y="439"/>
                    </a:lnTo>
                    <a:lnTo>
                      <a:pt x="94" y="421"/>
                    </a:lnTo>
                    <a:lnTo>
                      <a:pt x="90" y="383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34" y="328"/>
                    </a:lnTo>
                    <a:lnTo>
                      <a:pt x="24" y="317"/>
                    </a:lnTo>
                    <a:lnTo>
                      <a:pt x="17" y="307"/>
                    </a:lnTo>
                    <a:lnTo>
                      <a:pt x="10" y="296"/>
                    </a:lnTo>
                    <a:lnTo>
                      <a:pt x="5" y="283"/>
                    </a:lnTo>
                    <a:lnTo>
                      <a:pt x="2" y="270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2" y="246"/>
                    </a:lnTo>
                    <a:lnTo>
                      <a:pt x="3" y="238"/>
                    </a:lnTo>
                    <a:lnTo>
                      <a:pt x="4" y="229"/>
                    </a:lnTo>
                    <a:lnTo>
                      <a:pt x="8" y="222"/>
                    </a:lnTo>
                    <a:lnTo>
                      <a:pt x="11" y="214"/>
                    </a:lnTo>
                    <a:lnTo>
                      <a:pt x="15" y="207"/>
                    </a:lnTo>
                    <a:lnTo>
                      <a:pt x="19" y="200"/>
                    </a:lnTo>
                    <a:lnTo>
                      <a:pt x="25" y="193"/>
                    </a:lnTo>
                    <a:lnTo>
                      <a:pt x="174" y="32"/>
                    </a:lnTo>
                    <a:lnTo>
                      <a:pt x="174" y="32"/>
                    </a:lnTo>
                    <a:lnTo>
                      <a:pt x="180" y="25"/>
                    </a:lnTo>
                    <a:lnTo>
                      <a:pt x="187" y="20"/>
                    </a:lnTo>
                    <a:lnTo>
                      <a:pt x="194" y="15"/>
                    </a:lnTo>
                    <a:lnTo>
                      <a:pt x="203" y="11"/>
                    </a:lnTo>
                    <a:lnTo>
                      <a:pt x="210" y="7"/>
                    </a:lnTo>
                    <a:lnTo>
                      <a:pt x="218" y="5"/>
                    </a:lnTo>
                    <a:lnTo>
                      <a:pt x="226" y="2"/>
                    </a:lnTo>
                    <a:lnTo>
                      <a:pt x="235" y="1"/>
                    </a:lnTo>
                    <a:lnTo>
                      <a:pt x="243" y="1"/>
                    </a:lnTo>
                    <a:lnTo>
                      <a:pt x="251" y="1"/>
                    </a:lnTo>
                    <a:lnTo>
                      <a:pt x="260" y="2"/>
                    </a:lnTo>
                    <a:lnTo>
                      <a:pt x="268" y="5"/>
                    </a:lnTo>
                    <a:lnTo>
                      <a:pt x="276" y="7"/>
                    </a:lnTo>
                    <a:lnTo>
                      <a:pt x="285" y="11"/>
                    </a:lnTo>
                    <a:lnTo>
                      <a:pt x="292" y="15"/>
                    </a:lnTo>
                    <a:lnTo>
                      <a:pt x="299" y="20"/>
                    </a:lnTo>
                    <a:lnTo>
                      <a:pt x="299" y="20"/>
                    </a:lnTo>
                    <a:lnTo>
                      <a:pt x="314" y="32"/>
                    </a:lnTo>
                    <a:lnTo>
                      <a:pt x="329" y="42"/>
                    </a:lnTo>
                    <a:lnTo>
                      <a:pt x="343" y="51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75" y="64"/>
                    </a:lnTo>
                    <a:lnTo>
                      <a:pt x="382" y="65"/>
                    </a:lnTo>
                    <a:lnTo>
                      <a:pt x="382" y="65"/>
                    </a:lnTo>
                    <a:lnTo>
                      <a:pt x="399" y="62"/>
                    </a:lnTo>
                    <a:lnTo>
                      <a:pt x="415" y="58"/>
                    </a:lnTo>
                    <a:lnTo>
                      <a:pt x="451" y="50"/>
                    </a:lnTo>
                    <a:lnTo>
                      <a:pt x="469" y="46"/>
                    </a:lnTo>
                    <a:lnTo>
                      <a:pt x="488" y="43"/>
                    </a:lnTo>
                    <a:lnTo>
                      <a:pt x="506" y="40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01" y="57"/>
                    </a:lnTo>
                    <a:lnTo>
                      <a:pt x="469" y="82"/>
                    </a:lnTo>
                    <a:lnTo>
                      <a:pt x="426" y="114"/>
                    </a:lnTo>
                    <a:lnTo>
                      <a:pt x="426" y="114"/>
                    </a:lnTo>
                    <a:lnTo>
                      <a:pt x="407" y="119"/>
                    </a:lnTo>
                    <a:lnTo>
                      <a:pt x="389" y="121"/>
                    </a:lnTo>
                    <a:lnTo>
                      <a:pt x="389" y="121"/>
                    </a:lnTo>
                    <a:lnTo>
                      <a:pt x="379" y="121"/>
                    </a:lnTo>
                    <a:lnTo>
                      <a:pt x="365" y="120"/>
                    </a:lnTo>
                    <a:lnTo>
                      <a:pt x="352" y="116"/>
                    </a:lnTo>
                    <a:lnTo>
                      <a:pt x="338" y="112"/>
                    </a:lnTo>
                    <a:lnTo>
                      <a:pt x="325" y="106"/>
                    </a:lnTo>
                    <a:lnTo>
                      <a:pt x="313" y="100"/>
                    </a:lnTo>
                    <a:lnTo>
                      <a:pt x="302" y="93"/>
                    </a:lnTo>
                    <a:lnTo>
                      <a:pt x="293" y="88"/>
                    </a:lnTo>
                    <a:lnTo>
                      <a:pt x="264" y="65"/>
                    </a:lnTo>
                    <a:lnTo>
                      <a:pt x="264" y="65"/>
                    </a:lnTo>
                    <a:lnTo>
                      <a:pt x="258" y="62"/>
                    </a:lnTo>
                    <a:lnTo>
                      <a:pt x="253" y="59"/>
                    </a:lnTo>
                    <a:lnTo>
                      <a:pt x="247" y="58"/>
                    </a:lnTo>
                    <a:lnTo>
                      <a:pt x="239" y="58"/>
                    </a:lnTo>
                    <a:lnTo>
                      <a:pt x="233" y="59"/>
                    </a:lnTo>
                    <a:lnTo>
                      <a:pt x="228" y="62"/>
                    </a:lnTo>
                    <a:lnTo>
                      <a:pt x="222" y="65"/>
                    </a:lnTo>
                    <a:lnTo>
                      <a:pt x="216" y="70"/>
                    </a:lnTo>
                    <a:lnTo>
                      <a:pt x="67" y="231"/>
                    </a:lnTo>
                    <a:lnTo>
                      <a:pt x="67" y="231"/>
                    </a:lnTo>
                    <a:lnTo>
                      <a:pt x="63" y="237"/>
                    </a:lnTo>
                    <a:lnTo>
                      <a:pt x="60" y="243"/>
                    </a:lnTo>
                    <a:lnTo>
                      <a:pt x="59" y="248"/>
                    </a:lnTo>
                    <a:lnTo>
                      <a:pt x="58" y="256"/>
                    </a:lnTo>
                    <a:lnTo>
                      <a:pt x="59" y="262"/>
                    </a:lnTo>
                    <a:lnTo>
                      <a:pt x="60" y="267"/>
                    </a:lnTo>
                    <a:lnTo>
                      <a:pt x="63" y="273"/>
                    </a:lnTo>
                    <a:lnTo>
                      <a:pt x="67" y="279"/>
                    </a:lnTo>
                    <a:lnTo>
                      <a:pt x="67" y="279"/>
                    </a:lnTo>
                    <a:lnTo>
                      <a:pt x="85" y="300"/>
                    </a:lnTo>
                    <a:lnTo>
                      <a:pt x="105" y="320"/>
                    </a:lnTo>
                    <a:lnTo>
                      <a:pt x="105" y="320"/>
                    </a:lnTo>
                    <a:lnTo>
                      <a:pt x="117" y="332"/>
                    </a:lnTo>
                    <a:lnTo>
                      <a:pt x="130" y="346"/>
                    </a:lnTo>
                    <a:lnTo>
                      <a:pt x="136" y="353"/>
                    </a:lnTo>
                    <a:lnTo>
                      <a:pt x="140" y="360"/>
                    </a:lnTo>
                    <a:lnTo>
                      <a:pt x="143" y="367"/>
                    </a:lnTo>
                    <a:lnTo>
                      <a:pt x="146" y="374"/>
                    </a:lnTo>
                    <a:lnTo>
                      <a:pt x="146" y="374"/>
                    </a:lnTo>
                    <a:lnTo>
                      <a:pt x="149" y="403"/>
                    </a:lnTo>
                    <a:lnTo>
                      <a:pt x="154" y="433"/>
                    </a:lnTo>
                    <a:lnTo>
                      <a:pt x="157" y="448"/>
                    </a:lnTo>
                    <a:lnTo>
                      <a:pt x="161" y="461"/>
                    </a:lnTo>
                    <a:lnTo>
                      <a:pt x="167" y="474"/>
                    </a:lnTo>
                    <a:lnTo>
                      <a:pt x="173" y="485"/>
                    </a:lnTo>
                    <a:lnTo>
                      <a:pt x="173" y="485"/>
                    </a:lnTo>
                    <a:lnTo>
                      <a:pt x="160" y="492"/>
                    </a:lnTo>
                    <a:lnTo>
                      <a:pt x="149" y="500"/>
                    </a:lnTo>
                    <a:lnTo>
                      <a:pt x="140" y="510"/>
                    </a:lnTo>
                    <a:lnTo>
                      <a:pt x="129" y="522"/>
                    </a:lnTo>
                    <a:lnTo>
                      <a:pt x="129" y="522"/>
                    </a:lnTo>
                    <a:close/>
                    <a:moveTo>
                      <a:pt x="602" y="804"/>
                    </a:moveTo>
                    <a:lnTo>
                      <a:pt x="602" y="804"/>
                    </a:lnTo>
                    <a:lnTo>
                      <a:pt x="593" y="797"/>
                    </a:lnTo>
                    <a:lnTo>
                      <a:pt x="582" y="792"/>
                    </a:lnTo>
                    <a:lnTo>
                      <a:pt x="571" y="788"/>
                    </a:lnTo>
                    <a:lnTo>
                      <a:pt x="560" y="786"/>
                    </a:lnTo>
                    <a:lnTo>
                      <a:pt x="549" y="786"/>
                    </a:lnTo>
                    <a:lnTo>
                      <a:pt x="538" y="788"/>
                    </a:lnTo>
                    <a:lnTo>
                      <a:pt x="527" y="791"/>
                    </a:lnTo>
                    <a:lnTo>
                      <a:pt x="518" y="797"/>
                    </a:lnTo>
                    <a:lnTo>
                      <a:pt x="518" y="797"/>
                    </a:lnTo>
                    <a:lnTo>
                      <a:pt x="514" y="797"/>
                    </a:lnTo>
                    <a:lnTo>
                      <a:pt x="512" y="795"/>
                    </a:lnTo>
                    <a:lnTo>
                      <a:pt x="512" y="795"/>
                    </a:lnTo>
                    <a:lnTo>
                      <a:pt x="511" y="794"/>
                    </a:lnTo>
                    <a:lnTo>
                      <a:pt x="511" y="791"/>
                    </a:lnTo>
                    <a:lnTo>
                      <a:pt x="511" y="791"/>
                    </a:lnTo>
                    <a:lnTo>
                      <a:pt x="512" y="782"/>
                    </a:lnTo>
                    <a:lnTo>
                      <a:pt x="512" y="773"/>
                    </a:lnTo>
                    <a:lnTo>
                      <a:pt x="509" y="763"/>
                    </a:lnTo>
                    <a:lnTo>
                      <a:pt x="507" y="754"/>
                    </a:lnTo>
                    <a:lnTo>
                      <a:pt x="503" y="745"/>
                    </a:lnTo>
                    <a:lnTo>
                      <a:pt x="499" y="737"/>
                    </a:lnTo>
                    <a:lnTo>
                      <a:pt x="493" y="729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87" y="723"/>
                    </a:lnTo>
                    <a:lnTo>
                      <a:pt x="477" y="716"/>
                    </a:lnTo>
                    <a:lnTo>
                      <a:pt x="467" y="710"/>
                    </a:lnTo>
                    <a:lnTo>
                      <a:pt x="456" y="707"/>
                    </a:lnTo>
                    <a:lnTo>
                      <a:pt x="444" y="705"/>
                    </a:lnTo>
                    <a:lnTo>
                      <a:pt x="433" y="705"/>
                    </a:lnTo>
                    <a:lnTo>
                      <a:pt x="423" y="706"/>
                    </a:lnTo>
                    <a:lnTo>
                      <a:pt x="412" y="710"/>
                    </a:lnTo>
                    <a:lnTo>
                      <a:pt x="401" y="716"/>
                    </a:lnTo>
                    <a:lnTo>
                      <a:pt x="401" y="716"/>
                    </a:lnTo>
                    <a:lnTo>
                      <a:pt x="399" y="716"/>
                    </a:lnTo>
                    <a:lnTo>
                      <a:pt x="396" y="714"/>
                    </a:lnTo>
                    <a:lnTo>
                      <a:pt x="396" y="714"/>
                    </a:lnTo>
                    <a:lnTo>
                      <a:pt x="394" y="713"/>
                    </a:lnTo>
                    <a:lnTo>
                      <a:pt x="394" y="710"/>
                    </a:lnTo>
                    <a:lnTo>
                      <a:pt x="394" y="710"/>
                    </a:lnTo>
                    <a:lnTo>
                      <a:pt x="395" y="700"/>
                    </a:lnTo>
                    <a:lnTo>
                      <a:pt x="395" y="692"/>
                    </a:lnTo>
                    <a:lnTo>
                      <a:pt x="394" y="682"/>
                    </a:lnTo>
                    <a:lnTo>
                      <a:pt x="392" y="673"/>
                    </a:lnTo>
                    <a:lnTo>
                      <a:pt x="388" y="665"/>
                    </a:lnTo>
                    <a:lnTo>
                      <a:pt x="383" y="656"/>
                    </a:lnTo>
                    <a:lnTo>
                      <a:pt x="377" y="648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70" y="642"/>
                    </a:lnTo>
                    <a:lnTo>
                      <a:pt x="363" y="636"/>
                    </a:lnTo>
                    <a:lnTo>
                      <a:pt x="355" y="631"/>
                    </a:lnTo>
                    <a:lnTo>
                      <a:pt x="345" y="628"/>
                    </a:lnTo>
                    <a:lnTo>
                      <a:pt x="337" y="625"/>
                    </a:lnTo>
                    <a:lnTo>
                      <a:pt x="327" y="624"/>
                    </a:lnTo>
                    <a:lnTo>
                      <a:pt x="318" y="624"/>
                    </a:lnTo>
                    <a:lnTo>
                      <a:pt x="308" y="625"/>
                    </a:lnTo>
                    <a:lnTo>
                      <a:pt x="300" y="628"/>
                    </a:lnTo>
                    <a:lnTo>
                      <a:pt x="300" y="628"/>
                    </a:lnTo>
                    <a:lnTo>
                      <a:pt x="298" y="628"/>
                    </a:lnTo>
                    <a:lnTo>
                      <a:pt x="295" y="627"/>
                    </a:lnTo>
                    <a:lnTo>
                      <a:pt x="295" y="627"/>
                    </a:lnTo>
                    <a:lnTo>
                      <a:pt x="294" y="624"/>
                    </a:lnTo>
                    <a:lnTo>
                      <a:pt x="294" y="622"/>
                    </a:lnTo>
                    <a:lnTo>
                      <a:pt x="294" y="622"/>
                    </a:lnTo>
                    <a:lnTo>
                      <a:pt x="298" y="610"/>
                    </a:lnTo>
                    <a:lnTo>
                      <a:pt x="300" y="599"/>
                    </a:lnTo>
                    <a:lnTo>
                      <a:pt x="300" y="587"/>
                    </a:lnTo>
                    <a:lnTo>
                      <a:pt x="299" y="577"/>
                    </a:lnTo>
                    <a:lnTo>
                      <a:pt x="295" y="566"/>
                    </a:lnTo>
                    <a:lnTo>
                      <a:pt x="291" y="555"/>
                    </a:lnTo>
                    <a:lnTo>
                      <a:pt x="283" y="546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75" y="537"/>
                    </a:lnTo>
                    <a:lnTo>
                      <a:pt x="269" y="533"/>
                    </a:lnTo>
                    <a:lnTo>
                      <a:pt x="263" y="529"/>
                    </a:lnTo>
                    <a:lnTo>
                      <a:pt x="256" y="525"/>
                    </a:lnTo>
                    <a:lnTo>
                      <a:pt x="250" y="523"/>
                    </a:lnTo>
                    <a:lnTo>
                      <a:pt x="236" y="520"/>
                    </a:lnTo>
                    <a:lnTo>
                      <a:pt x="222" y="520"/>
                    </a:lnTo>
                    <a:lnTo>
                      <a:pt x="209" y="522"/>
                    </a:lnTo>
                    <a:lnTo>
                      <a:pt x="195" y="527"/>
                    </a:lnTo>
                    <a:lnTo>
                      <a:pt x="190" y="530"/>
                    </a:lnTo>
                    <a:lnTo>
                      <a:pt x="184" y="535"/>
                    </a:lnTo>
                    <a:lnTo>
                      <a:pt x="178" y="540"/>
                    </a:lnTo>
                    <a:lnTo>
                      <a:pt x="173" y="544"/>
                    </a:lnTo>
                    <a:lnTo>
                      <a:pt x="151" y="568"/>
                    </a:lnTo>
                    <a:lnTo>
                      <a:pt x="151" y="568"/>
                    </a:lnTo>
                    <a:lnTo>
                      <a:pt x="147" y="574"/>
                    </a:lnTo>
                    <a:lnTo>
                      <a:pt x="143" y="581"/>
                    </a:lnTo>
                    <a:lnTo>
                      <a:pt x="140" y="587"/>
                    </a:lnTo>
                    <a:lnTo>
                      <a:pt x="137" y="594"/>
                    </a:lnTo>
                    <a:lnTo>
                      <a:pt x="135" y="607"/>
                    </a:lnTo>
                    <a:lnTo>
                      <a:pt x="134" y="622"/>
                    </a:lnTo>
                    <a:lnTo>
                      <a:pt x="136" y="635"/>
                    </a:lnTo>
                    <a:lnTo>
                      <a:pt x="142" y="648"/>
                    </a:lnTo>
                    <a:lnTo>
                      <a:pt x="146" y="655"/>
                    </a:lnTo>
                    <a:lnTo>
                      <a:pt x="149" y="661"/>
                    </a:lnTo>
                    <a:lnTo>
                      <a:pt x="154" y="666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59" y="672"/>
                    </a:lnTo>
                    <a:lnTo>
                      <a:pt x="166" y="676"/>
                    </a:lnTo>
                    <a:lnTo>
                      <a:pt x="174" y="681"/>
                    </a:lnTo>
                    <a:lnTo>
                      <a:pt x="182" y="685"/>
                    </a:lnTo>
                    <a:lnTo>
                      <a:pt x="191" y="687"/>
                    </a:lnTo>
                    <a:lnTo>
                      <a:pt x="199" y="688"/>
                    </a:lnTo>
                    <a:lnTo>
                      <a:pt x="207" y="688"/>
                    </a:lnTo>
                    <a:lnTo>
                      <a:pt x="216" y="688"/>
                    </a:lnTo>
                    <a:lnTo>
                      <a:pt x="224" y="687"/>
                    </a:lnTo>
                    <a:lnTo>
                      <a:pt x="224" y="687"/>
                    </a:lnTo>
                    <a:lnTo>
                      <a:pt x="228" y="687"/>
                    </a:lnTo>
                    <a:lnTo>
                      <a:pt x="230" y="688"/>
                    </a:lnTo>
                    <a:lnTo>
                      <a:pt x="230" y="688"/>
                    </a:lnTo>
                    <a:lnTo>
                      <a:pt x="230" y="692"/>
                    </a:lnTo>
                    <a:lnTo>
                      <a:pt x="229" y="694"/>
                    </a:lnTo>
                    <a:lnTo>
                      <a:pt x="229" y="694"/>
                    </a:lnTo>
                    <a:lnTo>
                      <a:pt x="222" y="706"/>
                    </a:lnTo>
                    <a:lnTo>
                      <a:pt x="217" y="719"/>
                    </a:lnTo>
                    <a:lnTo>
                      <a:pt x="214" y="732"/>
                    </a:lnTo>
                    <a:lnTo>
                      <a:pt x="214" y="745"/>
                    </a:lnTo>
                    <a:lnTo>
                      <a:pt x="217" y="758"/>
                    </a:lnTo>
                    <a:lnTo>
                      <a:pt x="222" y="772"/>
                    </a:lnTo>
                    <a:lnTo>
                      <a:pt x="229" y="783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39" y="794"/>
                    </a:lnTo>
                    <a:lnTo>
                      <a:pt x="250" y="801"/>
                    </a:lnTo>
                    <a:lnTo>
                      <a:pt x="263" y="807"/>
                    </a:lnTo>
                    <a:lnTo>
                      <a:pt x="276" y="811"/>
                    </a:lnTo>
                    <a:lnTo>
                      <a:pt x="289" y="811"/>
                    </a:lnTo>
                    <a:lnTo>
                      <a:pt x="302" y="810"/>
                    </a:lnTo>
                    <a:lnTo>
                      <a:pt x="316" y="805"/>
                    </a:lnTo>
                    <a:lnTo>
                      <a:pt x="327" y="799"/>
                    </a:lnTo>
                    <a:lnTo>
                      <a:pt x="338" y="791"/>
                    </a:lnTo>
                    <a:lnTo>
                      <a:pt x="338" y="791"/>
                    </a:lnTo>
                    <a:lnTo>
                      <a:pt x="341" y="789"/>
                    </a:lnTo>
                    <a:lnTo>
                      <a:pt x="343" y="789"/>
                    </a:lnTo>
                    <a:lnTo>
                      <a:pt x="343" y="789"/>
                    </a:lnTo>
                    <a:lnTo>
                      <a:pt x="345" y="792"/>
                    </a:lnTo>
                    <a:lnTo>
                      <a:pt x="345" y="794"/>
                    </a:lnTo>
                    <a:lnTo>
                      <a:pt x="345" y="794"/>
                    </a:lnTo>
                    <a:lnTo>
                      <a:pt x="345" y="802"/>
                    </a:lnTo>
                    <a:lnTo>
                      <a:pt x="346" y="811"/>
                    </a:lnTo>
                    <a:lnTo>
                      <a:pt x="348" y="820"/>
                    </a:lnTo>
                    <a:lnTo>
                      <a:pt x="350" y="827"/>
                    </a:lnTo>
                    <a:lnTo>
                      <a:pt x="354" y="836"/>
                    </a:lnTo>
                    <a:lnTo>
                      <a:pt x="358" y="843"/>
                    </a:lnTo>
                    <a:lnTo>
                      <a:pt x="364" y="850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70" y="857"/>
                    </a:lnTo>
                    <a:lnTo>
                      <a:pt x="382" y="864"/>
                    </a:lnTo>
                    <a:lnTo>
                      <a:pt x="394" y="870"/>
                    </a:lnTo>
                    <a:lnTo>
                      <a:pt x="407" y="874"/>
                    </a:lnTo>
                    <a:lnTo>
                      <a:pt x="420" y="874"/>
                    </a:lnTo>
                    <a:lnTo>
                      <a:pt x="433" y="873"/>
                    </a:lnTo>
                    <a:lnTo>
                      <a:pt x="446" y="868"/>
                    </a:lnTo>
                    <a:lnTo>
                      <a:pt x="458" y="862"/>
                    </a:lnTo>
                    <a:lnTo>
                      <a:pt x="469" y="854"/>
                    </a:lnTo>
                    <a:lnTo>
                      <a:pt x="469" y="854"/>
                    </a:lnTo>
                    <a:lnTo>
                      <a:pt x="471" y="852"/>
                    </a:lnTo>
                    <a:lnTo>
                      <a:pt x="474" y="852"/>
                    </a:lnTo>
                    <a:lnTo>
                      <a:pt x="474" y="852"/>
                    </a:lnTo>
                    <a:lnTo>
                      <a:pt x="476" y="855"/>
                    </a:lnTo>
                    <a:lnTo>
                      <a:pt x="477" y="857"/>
                    </a:lnTo>
                    <a:lnTo>
                      <a:pt x="477" y="857"/>
                    </a:lnTo>
                    <a:lnTo>
                      <a:pt x="476" y="865"/>
                    </a:lnTo>
                    <a:lnTo>
                      <a:pt x="477" y="874"/>
                    </a:lnTo>
                    <a:lnTo>
                      <a:pt x="478" y="883"/>
                    </a:lnTo>
                    <a:lnTo>
                      <a:pt x="482" y="890"/>
                    </a:lnTo>
                    <a:lnTo>
                      <a:pt x="486" y="899"/>
                    </a:lnTo>
                    <a:lnTo>
                      <a:pt x="489" y="906"/>
                    </a:lnTo>
                    <a:lnTo>
                      <a:pt x="495" y="913"/>
                    </a:lnTo>
                    <a:lnTo>
                      <a:pt x="502" y="920"/>
                    </a:lnTo>
                    <a:lnTo>
                      <a:pt x="502" y="920"/>
                    </a:lnTo>
                    <a:lnTo>
                      <a:pt x="507" y="924"/>
                    </a:lnTo>
                    <a:lnTo>
                      <a:pt x="514" y="928"/>
                    </a:lnTo>
                    <a:lnTo>
                      <a:pt x="520" y="931"/>
                    </a:lnTo>
                    <a:lnTo>
                      <a:pt x="527" y="933"/>
                    </a:lnTo>
                    <a:lnTo>
                      <a:pt x="540" y="937"/>
                    </a:lnTo>
                    <a:lnTo>
                      <a:pt x="555" y="937"/>
                    </a:lnTo>
                    <a:lnTo>
                      <a:pt x="569" y="934"/>
                    </a:lnTo>
                    <a:lnTo>
                      <a:pt x="582" y="930"/>
                    </a:lnTo>
                    <a:lnTo>
                      <a:pt x="588" y="926"/>
                    </a:lnTo>
                    <a:lnTo>
                      <a:pt x="594" y="923"/>
                    </a:lnTo>
                    <a:lnTo>
                      <a:pt x="599" y="918"/>
                    </a:lnTo>
                    <a:lnTo>
                      <a:pt x="604" y="912"/>
                    </a:lnTo>
                    <a:lnTo>
                      <a:pt x="609" y="906"/>
                    </a:lnTo>
                    <a:lnTo>
                      <a:pt x="609" y="906"/>
                    </a:lnTo>
                    <a:lnTo>
                      <a:pt x="614" y="900"/>
                    </a:lnTo>
                    <a:lnTo>
                      <a:pt x="618" y="894"/>
                    </a:lnTo>
                    <a:lnTo>
                      <a:pt x="621" y="887"/>
                    </a:lnTo>
                    <a:lnTo>
                      <a:pt x="623" y="881"/>
                    </a:lnTo>
                    <a:lnTo>
                      <a:pt x="627" y="867"/>
                    </a:lnTo>
                    <a:lnTo>
                      <a:pt x="627" y="854"/>
                    </a:lnTo>
                    <a:lnTo>
                      <a:pt x="625" y="839"/>
                    </a:lnTo>
                    <a:lnTo>
                      <a:pt x="620" y="826"/>
                    </a:lnTo>
                    <a:lnTo>
                      <a:pt x="616" y="820"/>
                    </a:lnTo>
                    <a:lnTo>
                      <a:pt x="612" y="814"/>
                    </a:lnTo>
                    <a:lnTo>
                      <a:pt x="607" y="808"/>
                    </a:lnTo>
                    <a:lnTo>
                      <a:pt x="602" y="804"/>
                    </a:lnTo>
                    <a:lnTo>
                      <a:pt x="602" y="804"/>
                    </a:lnTo>
                    <a:close/>
                    <a:moveTo>
                      <a:pt x="797" y="256"/>
                    </a:moveTo>
                    <a:lnTo>
                      <a:pt x="797" y="256"/>
                    </a:lnTo>
                    <a:lnTo>
                      <a:pt x="987" y="439"/>
                    </a:lnTo>
                    <a:lnTo>
                      <a:pt x="987" y="439"/>
                    </a:lnTo>
                    <a:lnTo>
                      <a:pt x="994" y="443"/>
                    </a:lnTo>
                    <a:lnTo>
                      <a:pt x="1002" y="447"/>
                    </a:lnTo>
                    <a:lnTo>
                      <a:pt x="1010" y="449"/>
                    </a:lnTo>
                    <a:lnTo>
                      <a:pt x="1019" y="448"/>
                    </a:lnTo>
                    <a:lnTo>
                      <a:pt x="1019" y="448"/>
                    </a:lnTo>
                    <a:lnTo>
                      <a:pt x="1028" y="446"/>
                    </a:lnTo>
                    <a:lnTo>
                      <a:pt x="1035" y="442"/>
                    </a:lnTo>
                    <a:lnTo>
                      <a:pt x="1042" y="436"/>
                    </a:lnTo>
                    <a:lnTo>
                      <a:pt x="1047" y="429"/>
                    </a:lnTo>
                    <a:lnTo>
                      <a:pt x="1047" y="429"/>
                    </a:lnTo>
                    <a:lnTo>
                      <a:pt x="1057" y="409"/>
                    </a:lnTo>
                    <a:lnTo>
                      <a:pt x="1066" y="388"/>
                    </a:lnTo>
                    <a:lnTo>
                      <a:pt x="1072" y="365"/>
                    </a:lnTo>
                    <a:lnTo>
                      <a:pt x="1078" y="341"/>
                    </a:lnTo>
                    <a:lnTo>
                      <a:pt x="1078" y="341"/>
                    </a:lnTo>
                    <a:lnTo>
                      <a:pt x="1080" y="330"/>
                    </a:lnTo>
                    <a:lnTo>
                      <a:pt x="1084" y="321"/>
                    </a:lnTo>
                    <a:lnTo>
                      <a:pt x="1090" y="313"/>
                    </a:lnTo>
                    <a:lnTo>
                      <a:pt x="1095" y="304"/>
                    </a:lnTo>
                    <a:lnTo>
                      <a:pt x="1129" y="269"/>
                    </a:lnTo>
                    <a:lnTo>
                      <a:pt x="1129" y="269"/>
                    </a:lnTo>
                    <a:lnTo>
                      <a:pt x="1138" y="258"/>
                    </a:lnTo>
                    <a:lnTo>
                      <a:pt x="1144" y="246"/>
                    </a:lnTo>
                    <a:lnTo>
                      <a:pt x="1148" y="233"/>
                    </a:lnTo>
                    <a:lnTo>
                      <a:pt x="1149" y="220"/>
                    </a:lnTo>
                    <a:lnTo>
                      <a:pt x="1148" y="208"/>
                    </a:lnTo>
                    <a:lnTo>
                      <a:pt x="1144" y="195"/>
                    </a:lnTo>
                    <a:lnTo>
                      <a:pt x="1138" y="183"/>
                    </a:lnTo>
                    <a:lnTo>
                      <a:pt x="1130" y="172"/>
                    </a:lnTo>
                    <a:lnTo>
                      <a:pt x="993" y="23"/>
                    </a:lnTo>
                    <a:lnTo>
                      <a:pt x="993" y="23"/>
                    </a:lnTo>
                    <a:lnTo>
                      <a:pt x="983" y="13"/>
                    </a:lnTo>
                    <a:lnTo>
                      <a:pt x="972" y="7"/>
                    </a:lnTo>
                    <a:lnTo>
                      <a:pt x="959" y="2"/>
                    </a:lnTo>
                    <a:lnTo>
                      <a:pt x="946" y="0"/>
                    </a:lnTo>
                    <a:lnTo>
                      <a:pt x="933" y="0"/>
                    </a:lnTo>
                    <a:lnTo>
                      <a:pt x="920" y="2"/>
                    </a:lnTo>
                    <a:lnTo>
                      <a:pt x="908" y="7"/>
                    </a:lnTo>
                    <a:lnTo>
                      <a:pt x="896" y="15"/>
                    </a:lnTo>
                    <a:lnTo>
                      <a:pt x="864" y="42"/>
                    </a:lnTo>
                    <a:lnTo>
                      <a:pt x="864" y="42"/>
                    </a:lnTo>
                    <a:lnTo>
                      <a:pt x="852" y="49"/>
                    </a:lnTo>
                    <a:lnTo>
                      <a:pt x="845" y="52"/>
                    </a:lnTo>
                    <a:lnTo>
                      <a:pt x="839" y="55"/>
                    </a:lnTo>
                    <a:lnTo>
                      <a:pt x="832" y="56"/>
                    </a:lnTo>
                    <a:lnTo>
                      <a:pt x="824" y="57"/>
                    </a:lnTo>
                    <a:lnTo>
                      <a:pt x="810" y="57"/>
                    </a:lnTo>
                    <a:lnTo>
                      <a:pt x="810" y="57"/>
                    </a:lnTo>
                    <a:lnTo>
                      <a:pt x="708" y="44"/>
                    </a:lnTo>
                    <a:lnTo>
                      <a:pt x="708" y="44"/>
                    </a:lnTo>
                    <a:lnTo>
                      <a:pt x="685" y="43"/>
                    </a:lnTo>
                    <a:lnTo>
                      <a:pt x="662" y="43"/>
                    </a:lnTo>
                    <a:lnTo>
                      <a:pt x="639" y="45"/>
                    </a:lnTo>
                    <a:lnTo>
                      <a:pt x="618" y="50"/>
                    </a:lnTo>
                    <a:lnTo>
                      <a:pt x="596" y="57"/>
                    </a:lnTo>
                    <a:lnTo>
                      <a:pt x="575" y="67"/>
                    </a:lnTo>
                    <a:lnTo>
                      <a:pt x="555" y="77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434" y="169"/>
                    </a:lnTo>
                    <a:lnTo>
                      <a:pt x="333" y="247"/>
                    </a:lnTo>
                    <a:lnTo>
                      <a:pt x="333" y="247"/>
                    </a:lnTo>
                    <a:lnTo>
                      <a:pt x="323" y="257"/>
                    </a:lnTo>
                    <a:lnTo>
                      <a:pt x="316" y="267"/>
                    </a:lnTo>
                    <a:lnTo>
                      <a:pt x="311" y="278"/>
                    </a:lnTo>
                    <a:lnTo>
                      <a:pt x="310" y="288"/>
                    </a:lnTo>
                    <a:lnTo>
                      <a:pt x="311" y="298"/>
                    </a:lnTo>
                    <a:lnTo>
                      <a:pt x="314" y="308"/>
                    </a:lnTo>
                    <a:lnTo>
                      <a:pt x="320" y="316"/>
                    </a:lnTo>
                    <a:lnTo>
                      <a:pt x="327" y="323"/>
                    </a:lnTo>
                    <a:lnTo>
                      <a:pt x="336" y="329"/>
                    </a:lnTo>
                    <a:lnTo>
                      <a:pt x="346" y="335"/>
                    </a:lnTo>
                    <a:lnTo>
                      <a:pt x="358" y="338"/>
                    </a:lnTo>
                    <a:lnTo>
                      <a:pt x="371" y="340"/>
                    </a:lnTo>
                    <a:lnTo>
                      <a:pt x="386" y="339"/>
                    </a:lnTo>
                    <a:lnTo>
                      <a:pt x="400" y="336"/>
                    </a:lnTo>
                    <a:lnTo>
                      <a:pt x="414" y="332"/>
                    </a:lnTo>
                    <a:lnTo>
                      <a:pt x="430" y="323"/>
                    </a:lnTo>
                    <a:lnTo>
                      <a:pt x="576" y="233"/>
                    </a:lnTo>
                    <a:lnTo>
                      <a:pt x="576" y="233"/>
                    </a:lnTo>
                    <a:lnTo>
                      <a:pt x="584" y="228"/>
                    </a:lnTo>
                    <a:lnTo>
                      <a:pt x="593" y="225"/>
                    </a:lnTo>
                    <a:lnTo>
                      <a:pt x="601" y="223"/>
                    </a:lnTo>
                    <a:lnTo>
                      <a:pt x="609" y="222"/>
                    </a:lnTo>
                    <a:lnTo>
                      <a:pt x="618" y="222"/>
                    </a:lnTo>
                    <a:lnTo>
                      <a:pt x="626" y="222"/>
                    </a:lnTo>
                    <a:lnTo>
                      <a:pt x="634" y="225"/>
                    </a:lnTo>
                    <a:lnTo>
                      <a:pt x="643" y="228"/>
                    </a:lnTo>
                    <a:lnTo>
                      <a:pt x="643" y="228"/>
                    </a:lnTo>
                    <a:lnTo>
                      <a:pt x="653" y="232"/>
                    </a:lnTo>
                    <a:lnTo>
                      <a:pt x="665" y="235"/>
                    </a:lnTo>
                    <a:lnTo>
                      <a:pt x="677" y="238"/>
                    </a:lnTo>
                    <a:lnTo>
                      <a:pt x="689" y="239"/>
                    </a:lnTo>
                    <a:lnTo>
                      <a:pt x="701" y="240"/>
                    </a:lnTo>
                    <a:lnTo>
                      <a:pt x="713" y="240"/>
                    </a:lnTo>
                    <a:lnTo>
                      <a:pt x="725" y="239"/>
                    </a:lnTo>
                    <a:lnTo>
                      <a:pt x="735" y="238"/>
                    </a:lnTo>
                    <a:lnTo>
                      <a:pt x="735" y="238"/>
                    </a:lnTo>
                    <a:lnTo>
                      <a:pt x="744" y="237"/>
                    </a:lnTo>
                    <a:lnTo>
                      <a:pt x="752" y="237"/>
                    </a:lnTo>
                    <a:lnTo>
                      <a:pt x="760" y="237"/>
                    </a:lnTo>
                    <a:lnTo>
                      <a:pt x="769" y="239"/>
                    </a:lnTo>
                    <a:lnTo>
                      <a:pt x="776" y="241"/>
                    </a:lnTo>
                    <a:lnTo>
                      <a:pt x="783" y="246"/>
                    </a:lnTo>
                    <a:lnTo>
                      <a:pt x="790" y="251"/>
                    </a:lnTo>
                    <a:lnTo>
                      <a:pt x="797" y="256"/>
                    </a:lnTo>
                    <a:lnTo>
                      <a:pt x="797" y="25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sp>
        <p:nvSpPr>
          <p:cNvPr id="51" name="矩形 3"/>
          <p:cNvSpPr>
            <a:spLocks noChangeArrowheads="1"/>
          </p:cNvSpPr>
          <p:nvPr/>
        </p:nvSpPr>
        <p:spPr bwMode="auto">
          <a:xfrm>
            <a:off x="3995738" y="4612120"/>
            <a:ext cx="1371092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dist"/>
            <a:r>
              <a:rPr kumimoji="0" lang="zh-CN" altLang="en-US" sz="88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youka.yanj.cn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096961" y="4110422"/>
            <a:ext cx="1086220" cy="472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3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FEATURE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 sz="103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LIFE</a:t>
            </a:r>
            <a:endParaRPr kumimoji="0" lang="zh-CN" altLang="en-US" sz="103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483727" y="1567952"/>
            <a:ext cx="4590075" cy="4590075"/>
            <a:chOff x="7509" y="1797"/>
            <a:chExt cx="8113" cy="8113"/>
          </a:xfrm>
          <a:blipFill rotWithShape="1">
            <a:blip r:embed="rId6"/>
            <a:stretch>
              <a:fillRect/>
            </a:stretch>
          </a:blipFill>
        </p:grpSpPr>
        <p:sp>
          <p:nvSpPr>
            <p:cNvPr id="55" name="矩形 54"/>
            <p:cNvSpPr/>
            <p:nvPr/>
          </p:nvSpPr>
          <p:spPr>
            <a:xfrm>
              <a:off x="7509" y="1797"/>
              <a:ext cx="3907" cy="3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1716" y="1797"/>
              <a:ext cx="3907" cy="3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1716" y="6004"/>
              <a:ext cx="3907" cy="3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7509" y="6004"/>
              <a:ext cx="3907" cy="3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 flipH="1">
            <a:off x="5851267" y="5508569"/>
            <a:ext cx="5154146" cy="992357"/>
            <a:chOff x="2349" y="7543"/>
            <a:chExt cx="9110" cy="1754"/>
          </a:xfrm>
        </p:grpSpPr>
        <p:grpSp>
          <p:nvGrpSpPr>
            <p:cNvPr id="60" name="组合 59"/>
            <p:cNvGrpSpPr/>
            <p:nvPr/>
          </p:nvGrpSpPr>
          <p:grpSpPr>
            <a:xfrm>
              <a:off x="2349" y="7695"/>
              <a:ext cx="9036" cy="1603"/>
              <a:chOff x="2349" y="7695"/>
              <a:chExt cx="9036" cy="1603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2349" y="9298"/>
                <a:ext cx="9032" cy="0"/>
              </a:xfrm>
              <a:prstGeom prst="line">
                <a:avLst/>
              </a:prstGeom>
              <a:ln w="12700">
                <a:solidFill>
                  <a:srgbClr val="3535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11381" y="7695"/>
                <a:ext cx="4" cy="1603"/>
              </a:xfrm>
              <a:prstGeom prst="line">
                <a:avLst/>
              </a:prstGeom>
              <a:ln w="12700">
                <a:solidFill>
                  <a:srgbClr val="3535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椭圆 60"/>
            <p:cNvSpPr/>
            <p:nvPr/>
          </p:nvSpPr>
          <p:spPr>
            <a:xfrm>
              <a:off x="11307" y="7543"/>
              <a:ext cx="152" cy="152"/>
            </a:xfrm>
            <a:prstGeom prst="ellipse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圈箭头"/>
          <p:cNvSpPr/>
          <p:nvPr/>
        </p:nvSpPr>
        <p:spPr>
          <a:xfrm rot="5400000">
            <a:off x="4939793" y="5152394"/>
            <a:ext cx="410182" cy="410182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130053 h 585904"/>
              <a:gd name="connsiteX2" fmla="*/ 484425 w 585904"/>
              <a:gd name="connsiteY2" fmla="*/ 292952 h 585904"/>
              <a:gd name="connsiteX3" fmla="*/ 321527 w 585904"/>
              <a:gd name="connsiteY3" fmla="*/ 455850 h 585904"/>
              <a:gd name="connsiteX4" fmla="*/ 158628 w 585904"/>
              <a:gd name="connsiteY4" fmla="*/ 455850 h 585904"/>
              <a:gd name="connsiteX5" fmla="*/ 321527 w 585904"/>
              <a:gd name="connsiteY5" fmla="*/ 292952 h 585904"/>
              <a:gd name="connsiteX6" fmla="*/ 292951 w 585904"/>
              <a:gd name="connsiteY6" fmla="*/ 28505 h 585904"/>
              <a:gd name="connsiteX7" fmla="*/ 28504 w 585904"/>
              <a:gd name="connsiteY7" fmla="*/ 292952 h 585904"/>
              <a:gd name="connsiteX8" fmla="*/ 292951 w 585904"/>
              <a:gd name="connsiteY8" fmla="*/ 557399 h 585904"/>
              <a:gd name="connsiteX9" fmla="*/ 557398 w 585904"/>
              <a:gd name="connsiteY9" fmla="*/ 292952 h 585904"/>
              <a:gd name="connsiteX10" fmla="*/ 292951 w 585904"/>
              <a:gd name="connsiteY10" fmla="*/ 28505 h 585904"/>
              <a:gd name="connsiteX11" fmla="*/ 292952 w 585904"/>
              <a:gd name="connsiteY11" fmla="*/ 0 h 585904"/>
              <a:gd name="connsiteX12" fmla="*/ 585904 w 585904"/>
              <a:gd name="connsiteY12" fmla="*/ 292952 h 585904"/>
              <a:gd name="connsiteX13" fmla="*/ 292952 w 585904"/>
              <a:gd name="connsiteY13" fmla="*/ 585904 h 585904"/>
              <a:gd name="connsiteX14" fmla="*/ 0 w 585904"/>
              <a:gd name="connsiteY14" fmla="*/ 292952 h 585904"/>
              <a:gd name="connsiteX15" fmla="*/ 292952 w 585904"/>
              <a:gd name="connsiteY15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130053"/>
                </a:lnTo>
                <a:lnTo>
                  <a:pt x="484425" y="292952"/>
                </a:lnTo>
                <a:lnTo>
                  <a:pt x="321527" y="455850"/>
                </a:lnTo>
                <a:lnTo>
                  <a:pt x="158628" y="455850"/>
                </a:lnTo>
                <a:lnTo>
                  <a:pt x="321527" y="292952"/>
                </a:lnTo>
                <a:close/>
                <a:moveTo>
                  <a:pt x="292951" y="28505"/>
                </a:moveTo>
                <a:cubicBezTo>
                  <a:pt x="146901" y="28505"/>
                  <a:pt x="28504" y="146902"/>
                  <a:pt x="28504" y="292952"/>
                </a:cubicBezTo>
                <a:cubicBezTo>
                  <a:pt x="28504" y="439002"/>
                  <a:pt x="146901" y="557399"/>
                  <a:pt x="292951" y="557399"/>
                </a:cubicBezTo>
                <a:cubicBezTo>
                  <a:pt x="439001" y="557399"/>
                  <a:pt x="557398" y="439002"/>
                  <a:pt x="557398" y="292952"/>
                </a:cubicBezTo>
                <a:cubicBezTo>
                  <a:pt x="557398" y="146902"/>
                  <a:pt x="439001" y="28505"/>
                  <a:pt x="292951" y="28505"/>
                </a:cubicBez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03138" y="1819889"/>
            <a:ext cx="528818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要有一种良好心态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轻装上阵，举重若轻；苦中取乐，谈笑风生。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89397" y="2868442"/>
            <a:ext cx="5401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说，高考三分靠水平，七分靠心态。这句话很有道理，谁的心理素质好，谁就肯定会发挥出高水平，肯定能取得好成绩。希望同学们要把每一次练习当作高考，把高考当做平时练习。复习中一旦考试不理想，也不要灰心丧气，而要立刻调整好心态，投入到高效的复习中去。对待考试和练习，要做到“不烦恼、不害怕、不着急、不骄傲”，用一颗平常心来对待成绩和名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bldLvl="0" animBg="1"/>
      <p:bldP spid="6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421006" y="3375840"/>
            <a:ext cx="11426437" cy="325120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sp>
        <p:nvSpPr>
          <p:cNvPr id="51" name="矩形 50"/>
          <p:cNvSpPr/>
          <p:nvPr/>
        </p:nvSpPr>
        <p:spPr>
          <a:xfrm>
            <a:off x="6676571" y="1357012"/>
            <a:ext cx="3730171" cy="551178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963409" y="1686162"/>
            <a:ext cx="3110013" cy="5018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7083098" y="2121970"/>
            <a:ext cx="2870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要有一种科学方法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扬长补短，主动出击；强化训练，重视总结；回归课本，扎实基础。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108144" y="4184370"/>
            <a:ext cx="2581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希望同学们狠抓基础，狠抓中低档题目，特别希望同学们高度重视纠错，每人都准备好一本错题本。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  <p:bldP spid="54" grpId="0"/>
      <p:bldP spid="56" grpId="0"/>
      <p:bldP spid="5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1193800" y="4099560"/>
            <a:ext cx="4728722" cy="1907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1193800" y="1864359"/>
            <a:ext cx="4728722" cy="190754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6486380" y="4069643"/>
            <a:ext cx="4587422" cy="1867427"/>
            <a:chOff x="6585160" y="1344300"/>
            <a:chExt cx="4587422" cy="1867427"/>
          </a:xfrm>
        </p:grpSpPr>
        <p:sp>
          <p:nvSpPr>
            <p:cNvPr id="27" name="矩形 26"/>
            <p:cNvSpPr/>
            <p:nvPr/>
          </p:nvSpPr>
          <p:spPr>
            <a:xfrm>
              <a:off x="6585160" y="2321034"/>
              <a:ext cx="4428362" cy="8906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狠抓纪律，是为了保证全体同学的学习环境，也为了减少你个人的不必要的麻烦，学校不想在这个时候再因为纪律、规定牵扯你的精力，但如果你无视学校纪律，学校也决不迁就。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585160" y="1344300"/>
              <a:ext cx="4587422" cy="9233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要有一种坚强保证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-------</a:t>
              </a: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遵守纪律，服从管理；优化情绪，和谐关系。</a:t>
              </a:r>
            </a:p>
          </p:txBody>
        </p:sp>
      </p:grpSp>
      <p:pic>
        <p:nvPicPr>
          <p:cNvPr id="36" name="图片占位符 2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273800" y="1866900"/>
            <a:ext cx="4728722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37655" y="1795014"/>
            <a:ext cx="9859019" cy="3896130"/>
          </a:xfrm>
          <a:prstGeom prst="rect">
            <a:avLst/>
          </a:prstGeom>
          <a:noFill/>
          <a:ln w="1270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6"/>
          <p:cNvSpPr txBox="1"/>
          <p:nvPr/>
        </p:nvSpPr>
        <p:spPr>
          <a:xfrm>
            <a:off x="6567164" y="849716"/>
            <a:ext cx="488390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4800" dirty="0">
                <a:solidFill>
                  <a:schemeClr val="accent5">
                    <a:lumMod val="75000"/>
                  </a:schemeClr>
                </a:solidFill>
                <a:latin typeface="Geometr415 Blk BT" panose="020B0802020204020303" pitchFamily="34" charset="0"/>
              </a:rPr>
              <a:t>CONTENTS</a:t>
            </a:r>
            <a:endParaRPr lang="zh-CN" altLang="en-US" sz="4800" dirty="0">
              <a:solidFill>
                <a:schemeClr val="accent5">
                  <a:lumMod val="75000"/>
                </a:schemeClr>
              </a:solidFill>
              <a:latin typeface="Geometr415 Blk BT" panose="020B0802020204020303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685780" y="2215056"/>
            <a:ext cx="5703051" cy="664230"/>
            <a:chOff x="5685780" y="2330967"/>
            <a:chExt cx="5703051" cy="664230"/>
          </a:xfrm>
        </p:grpSpPr>
        <p:sp>
          <p:nvSpPr>
            <p:cNvPr id="27" name="矩形 26"/>
            <p:cNvSpPr/>
            <p:nvPr/>
          </p:nvSpPr>
          <p:spPr>
            <a:xfrm>
              <a:off x="5781029" y="2387432"/>
              <a:ext cx="5334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5685780" y="2330967"/>
              <a:ext cx="723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3600" dirty="0">
                  <a:solidFill>
                    <a:schemeClr val="bg1"/>
                  </a:solidFill>
                  <a:latin typeface="Geometr415 Blk BT" panose="020B0802020204020303" pitchFamily="34" charset="0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26" name="文本框 10"/>
            <p:cNvSpPr txBox="1"/>
            <p:nvPr/>
          </p:nvSpPr>
          <p:spPr>
            <a:xfrm>
              <a:off x="6504928" y="2348866"/>
              <a:ext cx="4883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百日感言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85780" y="3165353"/>
            <a:ext cx="5703051" cy="677109"/>
            <a:chOff x="5010151" y="2610534"/>
            <a:chExt cx="5703051" cy="677109"/>
          </a:xfrm>
        </p:grpSpPr>
        <p:grpSp>
          <p:nvGrpSpPr>
            <p:cNvPr id="21" name="组合 20"/>
            <p:cNvGrpSpPr/>
            <p:nvPr/>
          </p:nvGrpSpPr>
          <p:grpSpPr>
            <a:xfrm>
              <a:off x="5010151" y="2610534"/>
              <a:ext cx="723899" cy="646331"/>
              <a:chOff x="5010151" y="2610534"/>
              <a:chExt cx="723899" cy="64633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105400" y="2666999"/>
                <a:ext cx="533400" cy="533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4" name="文本框 16"/>
              <p:cNvSpPr txBox="1"/>
              <p:nvPr/>
            </p:nvSpPr>
            <p:spPr>
              <a:xfrm>
                <a:off x="5010151" y="2610534"/>
                <a:ext cx="7238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>
                    <a:rot lat="0" lon="0" rev="0"/>
                  </a:lightRig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en-US" altLang="zh-CN" sz="3600" dirty="0">
                    <a:solidFill>
                      <a:schemeClr val="bg1"/>
                    </a:solidFill>
                    <a:latin typeface="Geometr415 Blk BT" panose="020B0802020204020303" pitchFamily="34" charset="0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latin typeface="Geometr415 Blk BT" panose="020B0802020204020303" pitchFamily="34" charset="0"/>
                </a:endParaRPr>
              </a:p>
            </p:txBody>
          </p:sp>
        </p:grpSp>
        <p:sp>
          <p:nvSpPr>
            <p:cNvPr id="22" name="文本框 14"/>
            <p:cNvSpPr txBox="1"/>
            <p:nvPr/>
          </p:nvSpPr>
          <p:spPr>
            <a:xfrm>
              <a:off x="5829299" y="2641312"/>
              <a:ext cx="4883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现状分析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685780" y="4128529"/>
            <a:ext cx="5703051" cy="677109"/>
            <a:chOff x="5010151" y="2610534"/>
            <a:chExt cx="5703051" cy="677109"/>
          </a:xfrm>
        </p:grpSpPr>
        <p:grpSp>
          <p:nvGrpSpPr>
            <p:cNvPr id="17" name="组合 16"/>
            <p:cNvGrpSpPr/>
            <p:nvPr/>
          </p:nvGrpSpPr>
          <p:grpSpPr>
            <a:xfrm>
              <a:off x="5010151" y="2610534"/>
              <a:ext cx="723899" cy="646331"/>
              <a:chOff x="5010151" y="2610534"/>
              <a:chExt cx="723899" cy="64633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105400" y="2666999"/>
                <a:ext cx="533400" cy="5334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1"/>
              <p:cNvSpPr txBox="1"/>
              <p:nvPr/>
            </p:nvSpPr>
            <p:spPr>
              <a:xfrm>
                <a:off x="5010151" y="2610534"/>
                <a:ext cx="7238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>
                    <a:rot lat="0" lon="0" rev="0"/>
                  </a:lightRig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en-US" altLang="zh-CN" sz="3600" dirty="0">
                    <a:solidFill>
                      <a:schemeClr val="bg1"/>
                    </a:solidFill>
                    <a:latin typeface="Geometr415 Blk BT" panose="020B0802020204020303" pitchFamily="34" charset="0"/>
                  </a:rPr>
                  <a:t>3</a:t>
                </a:r>
                <a:endParaRPr lang="zh-CN" altLang="en-US" sz="3600" dirty="0">
                  <a:solidFill>
                    <a:schemeClr val="bg1"/>
                  </a:solidFill>
                  <a:latin typeface="Geometr415 Blk BT" panose="020B0802020204020303" pitchFamily="34" charset="0"/>
                </a:endParaRPr>
              </a:p>
            </p:txBody>
          </p:sp>
        </p:grpSp>
        <p:sp>
          <p:nvSpPr>
            <p:cNvPr id="18" name="文本框 19"/>
            <p:cNvSpPr txBox="1"/>
            <p:nvPr/>
          </p:nvSpPr>
          <p:spPr>
            <a:xfrm>
              <a:off x="5829299" y="2641312"/>
              <a:ext cx="4883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如何度过</a:t>
              </a:r>
              <a:r>
                <a:rPr lang="en-US" altLang="zh-CN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100</a:t>
              </a:r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天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2878" y="618181"/>
            <a:ext cx="5898525" cy="578261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752303"/>
            <a:ext cx="12192000" cy="210302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537137" y="3090151"/>
            <a:ext cx="2889353" cy="3703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6733" y="1654727"/>
            <a:ext cx="5631826" cy="458487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cxnSp>
        <p:nvCxnSpPr>
          <p:cNvPr id="35" name="直接连接符 34"/>
          <p:cNvCxnSpPr>
            <a:stCxn id="37" idx="6"/>
          </p:cNvCxnSpPr>
          <p:nvPr/>
        </p:nvCxnSpPr>
        <p:spPr>
          <a:xfrm>
            <a:off x="4145681" y="3976051"/>
            <a:ext cx="1299405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2768230" y="3588235"/>
            <a:ext cx="775632" cy="775632"/>
          </a:xfrm>
          <a:prstGeom prst="ellipse">
            <a:avLst/>
          </a:prstGeom>
          <a:noFill/>
          <a:ln w="25400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华文细黑" panose="02010600040101010101" charset="-122"/>
                <a:ea typeface="华文细黑" panose="02010600040101010101" charset="-122"/>
              </a:rPr>
              <a:t>一</a:t>
            </a:r>
          </a:p>
        </p:txBody>
      </p:sp>
      <p:sp>
        <p:nvSpPr>
          <p:cNvPr id="37" name="椭圆 36"/>
          <p:cNvSpPr/>
          <p:nvPr/>
        </p:nvSpPr>
        <p:spPr>
          <a:xfrm>
            <a:off x="2166410" y="2986415"/>
            <a:ext cx="1979271" cy="1979271"/>
          </a:xfrm>
          <a:prstGeom prst="ellipse">
            <a:avLst/>
          </a:prstGeom>
          <a:noFill/>
          <a:ln w="25400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>
            <a:stCxn id="37" idx="2"/>
          </p:cNvCxnSpPr>
          <p:nvPr/>
        </p:nvCxnSpPr>
        <p:spPr>
          <a:xfrm flipH="1">
            <a:off x="867006" y="3976051"/>
            <a:ext cx="129940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7" idx="0"/>
          </p:cNvCxnSpPr>
          <p:nvPr/>
        </p:nvCxnSpPr>
        <p:spPr>
          <a:xfrm flipV="1">
            <a:off x="3156046" y="1157616"/>
            <a:ext cx="0" cy="1828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37" idx="4"/>
          </p:cNvCxnSpPr>
          <p:nvPr/>
        </p:nvCxnSpPr>
        <p:spPr>
          <a:xfrm>
            <a:off x="3156046" y="4965686"/>
            <a:ext cx="0" cy="18288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5629063" y="2834185"/>
            <a:ext cx="4398112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要有一种昂扬的氛围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你追我赶，互帮互学；斗志昂扬，激情飞扬。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5445086" y="3976052"/>
            <a:ext cx="296217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5653429" y="4102257"/>
            <a:ext cx="4524757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心理学告诉我们，情绪具有传递性和叠加性。在高考百日冲刺大决战中，我们的士气、决心和信心，需要大家相互传递和叠加。希望我们的校园书声朗朗，步伐整齐划一，口号响彻云霄。</a:t>
            </a:r>
          </a:p>
        </p:txBody>
      </p:sp>
      <p:cxnSp>
        <p:nvCxnSpPr>
          <p:cNvPr id="46" name="直接连接符 45"/>
          <p:cNvCxnSpPr>
            <a:stCxn id="48" idx="6"/>
          </p:cNvCxnSpPr>
          <p:nvPr/>
        </p:nvCxnSpPr>
        <p:spPr>
          <a:xfrm>
            <a:off x="10403819" y="2072015"/>
            <a:ext cx="982937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10278476" y="2036725"/>
            <a:ext cx="70580" cy="705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223712" y="1981961"/>
            <a:ext cx="180107" cy="18010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>
            <a:stCxn id="48" idx="2"/>
          </p:cNvCxnSpPr>
          <p:nvPr/>
        </p:nvCxnSpPr>
        <p:spPr>
          <a:xfrm flipH="1">
            <a:off x="5653429" y="2072015"/>
            <a:ext cx="457028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48" idx="0"/>
          </p:cNvCxnSpPr>
          <p:nvPr/>
        </p:nvCxnSpPr>
        <p:spPr>
          <a:xfrm flipV="1">
            <a:off x="10313766" y="1131253"/>
            <a:ext cx="0" cy="85070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8" idx="4"/>
          </p:cNvCxnSpPr>
          <p:nvPr/>
        </p:nvCxnSpPr>
        <p:spPr>
          <a:xfrm>
            <a:off x="10313766" y="2162068"/>
            <a:ext cx="0" cy="463242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3" grpId="0"/>
      <p:bldP spid="45" grpId="0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sp>
        <p:nvSpPr>
          <p:cNvPr id="35" name="椭圆 34"/>
          <p:cNvSpPr/>
          <p:nvPr/>
        </p:nvSpPr>
        <p:spPr>
          <a:xfrm rot="810321">
            <a:off x="721360" y="3633133"/>
            <a:ext cx="10749280" cy="433547"/>
          </a:xfrm>
          <a:prstGeom prst="ellipse">
            <a:avLst/>
          </a:prstGeom>
          <a:solidFill>
            <a:schemeClr val="accent5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3745149" y="4726053"/>
            <a:ext cx="408562" cy="40856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7947498" y="2391415"/>
            <a:ext cx="408562" cy="40856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3983935" y="1737841"/>
            <a:ext cx="4224130" cy="4224130"/>
          </a:xfrm>
          <a:prstGeom prst="ellipse">
            <a:avLst/>
          </a:prstGeom>
          <a:noFill/>
          <a:ln w="1270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8959202" y="2563039"/>
            <a:ext cx="2914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除此之外，还有最致命的不良心理，就是有些同学们整天想着万一高考考不上怎么办？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这样的同学也不太明智，预支了他的担忧。只有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天了，考好考不好是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天以后的事，现在担忧有什么作用呢？作用就是浪费你现在宝贵的复习时间。所以同学们就应该把握住现在这个很短的时间查漏补缺，而不是担心未来的事情。 </a:t>
            </a:r>
          </a:p>
        </p:txBody>
      </p:sp>
      <p:sp>
        <p:nvSpPr>
          <p:cNvPr id="46" name="椭圆 45"/>
          <p:cNvSpPr/>
          <p:nvPr/>
        </p:nvSpPr>
        <p:spPr>
          <a:xfrm>
            <a:off x="4134679" y="1888585"/>
            <a:ext cx="3922643" cy="392264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41476" y="1330619"/>
            <a:ext cx="1060796" cy="106079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3062415">
            <a:off x="7536166" y="3351569"/>
            <a:ext cx="1382055" cy="138205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9787014">
            <a:off x="4244677" y="4972120"/>
            <a:ext cx="906713" cy="90671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7276609">
            <a:off x="1074353" y="4870223"/>
            <a:ext cx="528783" cy="52878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084714">
            <a:off x="4245270" y="3963518"/>
            <a:ext cx="453921" cy="4539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884714">
            <a:off x="6966045" y="5020600"/>
            <a:ext cx="289151" cy="2891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3374370">
            <a:off x="7117739" y="1766347"/>
            <a:ext cx="162882" cy="162882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8356060" y="2391415"/>
            <a:ext cx="223736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507788" y="5134615"/>
            <a:ext cx="223736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427076" y="2318671"/>
            <a:ext cx="3414503" cy="25526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同学们对待错误就象对待敌人一样，要将它彻底消灭，绝不能浮光掠影，草草了事。凡出现错误，及时记录在案，并标明出自何处，认真写出出错原因和正确解法，并反问自已，是否我再也不会犯同样的错误？有不懂的问题，尽量向老师请教，并非只有老师才能帮你解答，而是因为老师会诊断出你出错的真正原因，找出你知识体系中的盲点，给你的最合理的建议和解决的方案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08195" y="3040258"/>
            <a:ext cx="1568176" cy="166784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7276609">
            <a:off x="10469197" y="2059595"/>
            <a:ext cx="528783" cy="528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3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3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42" grpId="0"/>
      <p:bldP spid="46" grpId="0" animBg="1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0" y="1764359"/>
            <a:ext cx="12188799" cy="4288100"/>
            <a:chOff x="0" y="1372471"/>
            <a:chExt cx="9144001" cy="321692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0" y="1456107"/>
              <a:ext cx="466201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94260" y="2210174"/>
              <a:ext cx="3567751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094260" y="4472373"/>
              <a:ext cx="8049741" cy="0"/>
            </a:xfrm>
            <a:prstGeom prst="line">
              <a:avLst/>
            </a:prstGeom>
            <a:ln w="31750">
              <a:solidFill>
                <a:srgbClr val="01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094260" y="2964241"/>
              <a:ext cx="3567751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106616" y="3718308"/>
              <a:ext cx="3567751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组合 2"/>
            <p:cNvGrpSpPr/>
            <p:nvPr/>
          </p:nvGrpSpPr>
          <p:grpSpPr>
            <a:xfrm>
              <a:off x="4218360" y="1372471"/>
              <a:ext cx="938706" cy="938996"/>
              <a:chOff x="4218359" y="1372047"/>
              <a:chExt cx="938706" cy="938706"/>
            </a:xfrm>
            <a:solidFill>
              <a:srgbClr val="FA600F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0" name="椭圆 59"/>
              <p:cNvSpPr/>
              <p:nvPr/>
            </p:nvSpPr>
            <p:spPr>
              <a:xfrm>
                <a:off x="4218359" y="1372047"/>
                <a:ext cx="938706" cy="9387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  <a:effectLst/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4476542" y="1664992"/>
                <a:ext cx="422342" cy="3462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2" name="组合 3"/>
            <p:cNvGrpSpPr/>
            <p:nvPr/>
          </p:nvGrpSpPr>
          <p:grpSpPr>
            <a:xfrm>
              <a:off x="617959" y="2126153"/>
              <a:ext cx="938706" cy="938996"/>
              <a:chOff x="617959" y="2125497"/>
              <a:chExt cx="938706" cy="938706"/>
            </a:xfrm>
            <a:solidFill>
              <a:srgbClr val="FAC90F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3" name="椭圆 62"/>
              <p:cNvSpPr/>
              <p:nvPr/>
            </p:nvSpPr>
            <p:spPr>
              <a:xfrm>
                <a:off x="617959" y="2125497"/>
                <a:ext cx="938706" cy="93870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noFill/>
              </a:ln>
              <a:effectLst/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876142" y="2440212"/>
                <a:ext cx="422342" cy="3462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组合 4"/>
            <p:cNvGrpSpPr/>
            <p:nvPr/>
          </p:nvGrpSpPr>
          <p:grpSpPr>
            <a:xfrm>
              <a:off x="4218360" y="2896712"/>
              <a:ext cx="938706" cy="938996"/>
              <a:chOff x="4218359" y="2895818"/>
              <a:chExt cx="938706" cy="938706"/>
            </a:xfrm>
            <a:solidFill>
              <a:srgbClr val="35BCD9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6" name="椭圆 65"/>
              <p:cNvSpPr/>
              <p:nvPr/>
            </p:nvSpPr>
            <p:spPr>
              <a:xfrm>
                <a:off x="4218359" y="2895818"/>
                <a:ext cx="938706" cy="93870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noFill/>
              </a:ln>
              <a:effectLst/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4476542" y="3210533"/>
                <a:ext cx="422342" cy="3462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5"/>
            <p:cNvGrpSpPr/>
            <p:nvPr/>
          </p:nvGrpSpPr>
          <p:grpSpPr>
            <a:xfrm>
              <a:off x="617959" y="3650395"/>
              <a:ext cx="938706" cy="938996"/>
              <a:chOff x="617959" y="3649268"/>
              <a:chExt cx="938706" cy="938706"/>
            </a:xfrm>
            <a:solidFill>
              <a:srgbClr val="92E2D9"/>
            </a:solidFill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69" name="椭圆 68"/>
              <p:cNvSpPr/>
              <p:nvPr/>
            </p:nvSpPr>
            <p:spPr>
              <a:xfrm>
                <a:off x="617959" y="3649268"/>
                <a:ext cx="938706" cy="93870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8575">
                <a:noFill/>
              </a:ln>
              <a:effectLst/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876142" y="3963983"/>
                <a:ext cx="422342" cy="34623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24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1666999" y="2437028"/>
              <a:ext cx="2971531" cy="300175"/>
            </a:xfrm>
            <a:prstGeom prst="rect">
              <a:avLst/>
            </a:prstGeom>
          </p:spPr>
          <p:txBody>
            <a:bodyPr wrap="square" lIns="91458" tIns="45729" rIns="91458" bIns="45729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天就改写了你的人生！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1709363" y="3928090"/>
              <a:ext cx="2193018" cy="300175"/>
            </a:xfrm>
            <a:prstGeom prst="rect">
              <a:avLst/>
            </a:prstGeom>
          </p:spPr>
          <p:txBody>
            <a:bodyPr wrap="square" lIns="91458" tIns="45729" rIns="91458" bIns="45729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再苦再累就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天！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1666999" y="3174026"/>
              <a:ext cx="2193018" cy="300175"/>
            </a:xfrm>
            <a:prstGeom prst="rect">
              <a:avLst/>
            </a:prstGeom>
          </p:spPr>
          <p:txBody>
            <a:bodyPr wrap="square" lIns="91458" tIns="45729" rIns="91458" bIns="45729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天一咬牙就过去了！</a:t>
              </a:r>
            </a:p>
          </p:txBody>
        </p:sp>
        <p:sp>
          <p:nvSpPr>
            <p:cNvPr id="74" name="矩形 73"/>
            <p:cNvSpPr/>
            <p:nvPr/>
          </p:nvSpPr>
          <p:spPr>
            <a:xfrm>
              <a:off x="1664959" y="1687500"/>
              <a:ext cx="2807774" cy="300175"/>
            </a:xfrm>
            <a:prstGeom prst="rect">
              <a:avLst/>
            </a:prstGeom>
          </p:spPr>
          <p:txBody>
            <a:bodyPr wrap="square" lIns="91458" tIns="45729" rIns="91458" bIns="45729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天就决定了你的命运！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30697" y="1604670"/>
            <a:ext cx="3165199" cy="4479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如何度过</a:t>
              </a:r>
              <a:r>
                <a:rPr lang="en-US" altLang="zh-CN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100</a:t>
              </a: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天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624126" y="1980292"/>
            <a:ext cx="2232480" cy="38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484803" y="1980292"/>
            <a:ext cx="2232480" cy="385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403533" y="1980292"/>
            <a:ext cx="2232480" cy="38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512867" y="1962454"/>
            <a:ext cx="2454998" cy="1187029"/>
            <a:chOff x="6585160" y="1274751"/>
            <a:chExt cx="2454998" cy="1187029"/>
          </a:xfrm>
        </p:grpSpPr>
        <p:sp>
          <p:nvSpPr>
            <p:cNvPr id="48" name="矩形 47"/>
            <p:cNvSpPr/>
            <p:nvPr/>
          </p:nvSpPr>
          <p:spPr>
            <a:xfrm>
              <a:off x="6585160" y="1907782"/>
              <a:ext cx="2454998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在这仅剩的</a:t>
              </a: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天里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6691672" y="1274751"/>
              <a:ext cx="2241974" cy="4025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01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373543" y="1962454"/>
            <a:ext cx="2454998" cy="1561610"/>
            <a:chOff x="6585160" y="1274751"/>
            <a:chExt cx="2454998" cy="1561610"/>
          </a:xfrm>
        </p:grpSpPr>
        <p:sp>
          <p:nvSpPr>
            <p:cNvPr id="51" name="矩形 50"/>
            <p:cNvSpPr/>
            <p:nvPr/>
          </p:nvSpPr>
          <p:spPr>
            <a:xfrm>
              <a:off x="6585160" y="1820698"/>
              <a:ext cx="2454998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你还有什么理由上课睡觉！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691672" y="127475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02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292274" y="1962454"/>
            <a:ext cx="2454998" cy="1561610"/>
            <a:chOff x="6585160" y="1274751"/>
            <a:chExt cx="2454998" cy="1561610"/>
          </a:xfrm>
        </p:grpSpPr>
        <p:sp>
          <p:nvSpPr>
            <p:cNvPr id="54" name="矩形 53"/>
            <p:cNvSpPr/>
            <p:nvPr/>
          </p:nvSpPr>
          <p:spPr>
            <a:xfrm>
              <a:off x="6585160" y="1820698"/>
              <a:ext cx="2454998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你还有什么理由上学迟到！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6691672" y="127475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03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9344599" y="1969102"/>
            <a:ext cx="2232480" cy="385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9233340" y="1951264"/>
            <a:ext cx="2454998" cy="1561610"/>
            <a:chOff x="6585160" y="1274751"/>
            <a:chExt cx="2454998" cy="1561610"/>
          </a:xfrm>
        </p:grpSpPr>
        <p:sp>
          <p:nvSpPr>
            <p:cNvPr id="75" name="矩形 74"/>
            <p:cNvSpPr/>
            <p:nvPr/>
          </p:nvSpPr>
          <p:spPr>
            <a:xfrm>
              <a:off x="6585160" y="1820698"/>
              <a:ext cx="2454998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你还有什么理由不认真对待测试！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6691672" y="127475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04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645900" y="4005035"/>
            <a:ext cx="2232480" cy="385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3506577" y="4005035"/>
            <a:ext cx="2232480" cy="38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6425307" y="4005035"/>
            <a:ext cx="2232480" cy="3855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534641" y="3987197"/>
            <a:ext cx="2454998" cy="1884775"/>
            <a:chOff x="6585160" y="1274751"/>
            <a:chExt cx="2454998" cy="1884775"/>
          </a:xfrm>
        </p:grpSpPr>
        <p:sp>
          <p:nvSpPr>
            <p:cNvPr id="81" name="矩形 80"/>
            <p:cNvSpPr/>
            <p:nvPr/>
          </p:nvSpPr>
          <p:spPr>
            <a:xfrm>
              <a:off x="6585160" y="1820698"/>
              <a:ext cx="2454998" cy="13388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你还有什么理由让</a:t>
              </a:r>
              <a:r>
                <a:rPr lang="en-US" altLang="zh-CN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MPn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占用你宝贵的时间！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6691672" y="127475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05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395317" y="3987197"/>
            <a:ext cx="2454998" cy="1884775"/>
            <a:chOff x="6585160" y="1274751"/>
            <a:chExt cx="2454998" cy="1884775"/>
          </a:xfrm>
        </p:grpSpPr>
        <p:sp>
          <p:nvSpPr>
            <p:cNvPr id="84" name="矩形 83"/>
            <p:cNvSpPr/>
            <p:nvPr/>
          </p:nvSpPr>
          <p:spPr>
            <a:xfrm>
              <a:off x="6585160" y="1820698"/>
              <a:ext cx="2454998" cy="13388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你还有什么理由让手机分散你仅有的一点学习精力！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6691672" y="127475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06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314048" y="3987197"/>
            <a:ext cx="2454998" cy="1884775"/>
            <a:chOff x="6585160" y="1274751"/>
            <a:chExt cx="2454998" cy="1884775"/>
          </a:xfrm>
        </p:grpSpPr>
        <p:sp>
          <p:nvSpPr>
            <p:cNvPr id="87" name="矩形 86"/>
            <p:cNvSpPr/>
            <p:nvPr/>
          </p:nvSpPr>
          <p:spPr>
            <a:xfrm>
              <a:off x="6585160" y="1820698"/>
              <a:ext cx="2454998" cy="13388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你还有什么理由让感情上的问题成为你学习的障碍！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6691672" y="127475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07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9366373" y="3993845"/>
            <a:ext cx="2232480" cy="3855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9255114" y="3976007"/>
            <a:ext cx="2454998" cy="1884775"/>
            <a:chOff x="6585160" y="1274751"/>
            <a:chExt cx="2454998" cy="1884775"/>
          </a:xfrm>
        </p:grpSpPr>
        <p:sp>
          <p:nvSpPr>
            <p:cNvPr id="91" name="矩形 90"/>
            <p:cNvSpPr/>
            <p:nvPr/>
          </p:nvSpPr>
          <p:spPr>
            <a:xfrm>
              <a:off x="6585160" y="1820698"/>
              <a:ext cx="2454998" cy="13388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你还有什么理由自习上说话，既影响他人又耽误自己！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6691672" y="127475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08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1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8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2" grpId="0" animBg="1"/>
          <p:bldP spid="46" grpId="0" animBg="1"/>
          <p:bldP spid="56" grpId="0" animBg="1"/>
          <p:bldP spid="77" grpId="0" animBg="1"/>
          <p:bldP spid="78" grpId="0" animBg="1"/>
          <p:bldP spid="79" grpId="0" animBg="1"/>
          <p:bldP spid="8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2" grpId="0" animBg="1"/>
          <p:bldP spid="46" grpId="0" animBg="1"/>
          <p:bldP spid="56" grpId="0" animBg="1"/>
          <p:bldP spid="77" grpId="0" animBg="1"/>
          <p:bldP spid="78" grpId="0" animBg="1"/>
          <p:bldP spid="79" grpId="0" animBg="1"/>
          <p:bldP spid="89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457125"/>
            <a:ext cx="12192000" cy="4400875"/>
          </a:xfrm>
          <a:prstGeom prst="rect">
            <a:avLst/>
          </a:prstGeom>
        </p:spPr>
      </p:pic>
      <p:pic>
        <p:nvPicPr>
          <p:cNvPr id="60" name="图片 59" descr="3e714e5ef17a0dec35ee3c38ff6ba96c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0320" y="4349115"/>
            <a:ext cx="12201525" cy="25088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0234" y="0"/>
            <a:ext cx="5625766" cy="6858000"/>
          </a:xfrm>
          <a:prstGeom prst="rect">
            <a:avLst/>
          </a:prstGeom>
        </p:spPr>
      </p:pic>
      <p:sp>
        <p:nvSpPr>
          <p:cNvPr id="61" name="Text Box 6"/>
          <p:cNvSpPr txBox="1"/>
          <p:nvPr/>
        </p:nvSpPr>
        <p:spPr>
          <a:xfrm>
            <a:off x="5689600" y="624254"/>
            <a:ext cx="5904592" cy="4154984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 anchor="t">
            <a:spAutoFit/>
          </a:bodyPr>
          <a:lstStyle/>
          <a:p>
            <a:pPr algn="just" defTabSz="914400">
              <a:spcBef>
                <a:spcPct val="50000"/>
              </a:spcBef>
            </a:pPr>
            <a:r>
              <a:rPr lang="en-US" altLang="zh-CN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        </a:t>
            </a:r>
            <a:r>
              <a:rPr lang="zh-CN" altLang="en-US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把握生命里的每一分钟，全力以赴我们心中的梦！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60" y="2766555"/>
            <a:ext cx="12192000" cy="4088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84405" y="2766555"/>
            <a:ext cx="9317755" cy="4081280"/>
          </a:xfrm>
          <a:prstGeom prst="rect">
            <a:avLst/>
          </a:prstGeom>
        </p:spPr>
      </p:pic>
      <p:pic>
        <p:nvPicPr>
          <p:cNvPr id="10" name="图片 9" descr="c668a75ed199713d6519ee229b6f780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145" y="6241415"/>
            <a:ext cx="12202160" cy="600710"/>
          </a:xfrm>
          <a:prstGeom prst="rect">
            <a:avLst/>
          </a:prstGeom>
        </p:spPr>
      </p:pic>
      <p:sp>
        <p:nvSpPr>
          <p:cNvPr id="11" name="Text Box 3"/>
          <p:cNvSpPr txBox="1"/>
          <p:nvPr/>
        </p:nvSpPr>
        <p:spPr>
          <a:xfrm>
            <a:off x="355600" y="780143"/>
            <a:ext cx="8740775" cy="2835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6000" b="1" dirty="0">
                <a:solidFill>
                  <a:schemeClr val="accent5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我能考上大学，</a:t>
            </a:r>
          </a:p>
          <a:p>
            <a:r>
              <a:rPr lang="zh-CN" altLang="en-US" sz="6000" b="1" dirty="0">
                <a:solidFill>
                  <a:schemeClr val="accent5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我一定能考上大学，</a:t>
            </a:r>
          </a:p>
          <a:p>
            <a:r>
              <a:rPr lang="zh-CN" altLang="en-US" sz="6000" b="1" dirty="0">
                <a:solidFill>
                  <a:schemeClr val="accent5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我一定能考上！              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41281" y="273730"/>
            <a:ext cx="5401067" cy="29992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678896" y="1732412"/>
            <a:ext cx="1040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100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72655" y="576580"/>
            <a:ext cx="3054350" cy="4170045"/>
            <a:chOff x="12236" y="2105"/>
            <a:chExt cx="4759" cy="7173"/>
          </a:xfrm>
        </p:grpSpPr>
        <p:sp>
          <p:nvSpPr>
            <p:cNvPr id="4" name="矩形 3"/>
            <p:cNvSpPr/>
            <p:nvPr/>
          </p:nvSpPr>
          <p:spPr>
            <a:xfrm>
              <a:off x="12236" y="2105"/>
              <a:ext cx="4759" cy="7173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2384" y="2350"/>
              <a:ext cx="4463" cy="6728"/>
            </a:xfrm>
            <a:prstGeom prst="rect">
              <a:avLst/>
            </a:prstGeom>
            <a:noFill/>
            <a:ln w="412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97e5f7499440a9c7057b803455e3786a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73810" y="113665"/>
            <a:ext cx="2870200" cy="3180080"/>
          </a:xfrm>
          <a:prstGeom prst="rect">
            <a:avLst/>
          </a:prstGeom>
        </p:spPr>
      </p:pic>
      <p:pic>
        <p:nvPicPr>
          <p:cNvPr id="18" name="图片 17" descr="064e25c695909306114fa25ebdb0cfec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160" y="2955925"/>
            <a:ext cx="2174875" cy="1522730"/>
          </a:xfrm>
          <a:prstGeom prst="rect">
            <a:avLst/>
          </a:prstGeom>
        </p:spPr>
      </p:pic>
      <p:pic>
        <p:nvPicPr>
          <p:cNvPr id="20" name="图片 19" descr="bbeb132a8b6b5e36d6295145da76281a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03060" y="1297940"/>
            <a:ext cx="4117340" cy="13004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678295" y="1254125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accent5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马到功成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93635" y="2499360"/>
            <a:ext cx="2618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金榜题名</a:t>
            </a:r>
          </a:p>
        </p:txBody>
      </p:sp>
      <p:pic>
        <p:nvPicPr>
          <p:cNvPr id="23" name="图片 22" descr="e29d7423284885f854d31f24cf7de99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72230" y="1690370"/>
            <a:ext cx="3935095" cy="1778635"/>
          </a:xfrm>
          <a:prstGeom prst="rect">
            <a:avLst/>
          </a:prstGeom>
        </p:spPr>
      </p:pic>
      <p:pic>
        <p:nvPicPr>
          <p:cNvPr id="16" name="图片 15" descr="28372eb1fd5408cafd75cb52c1f1cb7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14300" y="2680335"/>
            <a:ext cx="5622290" cy="3986530"/>
          </a:xfrm>
          <a:prstGeom prst="rect">
            <a:avLst/>
          </a:prstGeom>
        </p:spPr>
      </p:pic>
      <p:pic>
        <p:nvPicPr>
          <p:cNvPr id="8" name="图片 7" descr="3e714e5ef17a0dec35ee3c38ff6ba96c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7145" y="4157980"/>
            <a:ext cx="12201525" cy="2508885"/>
          </a:xfrm>
          <a:prstGeom prst="rect">
            <a:avLst/>
          </a:prstGeom>
        </p:spPr>
      </p:pic>
      <p:pic>
        <p:nvPicPr>
          <p:cNvPr id="11" name="图片 10" descr="c668a75ed199713d6519ee229b6f780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7145" y="6241415"/>
            <a:ext cx="12202160" cy="600710"/>
          </a:xfrm>
          <a:prstGeom prst="rect">
            <a:avLst/>
          </a:prstGeom>
        </p:spPr>
      </p:pic>
      <p:sp>
        <p:nvSpPr>
          <p:cNvPr id="3075" name="Text Box 3"/>
          <p:cNvSpPr txBox="1"/>
          <p:nvPr/>
        </p:nvSpPr>
        <p:spPr>
          <a:xfrm>
            <a:off x="2452742" y="3861435"/>
            <a:ext cx="6121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祝同学们20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2X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年高考</a:t>
            </a:r>
          </a:p>
        </p:txBody>
      </p:sp>
      <p:pic>
        <p:nvPicPr>
          <p:cNvPr id="24" name="图片 23" descr="7429475a58b44cb6f227fcb77875afd9"/>
          <p:cNvPicPr>
            <a:picLocks noChangeAspect="1"/>
          </p:cNvPicPr>
          <p:nvPr/>
        </p:nvPicPr>
        <p:blipFill>
          <a:blip r:embed="rId11" cstate="email"/>
          <a:srcRect b="63500"/>
          <a:stretch>
            <a:fillRect/>
          </a:stretch>
        </p:blipFill>
        <p:spPr>
          <a:xfrm>
            <a:off x="7273290" y="576580"/>
            <a:ext cx="3053715" cy="2834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6" y="2275680"/>
            <a:ext cx="6242938" cy="34682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12683" y="499405"/>
            <a:ext cx="4495088" cy="1508367"/>
            <a:chOff x="1155172" y="749457"/>
            <a:chExt cx="4495088" cy="15083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2161696" y="1029258"/>
              <a:ext cx="936104" cy="1044116"/>
            </a:xfrm>
            <a:prstGeom prst="rect">
              <a:avLst/>
            </a:prstGeom>
          </p:spPr>
        </p:pic>
        <p:sp>
          <p:nvSpPr>
            <p:cNvPr id="7" name="PA_文本框 6"/>
            <p:cNvSpPr txBox="1"/>
            <p:nvPr/>
          </p:nvSpPr>
          <p:spPr>
            <a:xfrm>
              <a:off x="1324607" y="844808"/>
              <a:ext cx="837089" cy="14130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1</a:t>
              </a:r>
              <a:endPara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" name="PA_文本框 6"/>
            <p:cNvSpPr txBox="1"/>
            <p:nvPr/>
          </p:nvSpPr>
          <p:spPr>
            <a:xfrm>
              <a:off x="3117200" y="749457"/>
              <a:ext cx="837089" cy="14130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0</a:t>
              </a:r>
              <a:endPara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9" name="PA_文本框 6"/>
            <p:cNvSpPr txBox="1"/>
            <p:nvPr/>
          </p:nvSpPr>
          <p:spPr>
            <a:xfrm>
              <a:off x="4439672" y="788279"/>
              <a:ext cx="1210588" cy="143840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8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天</a:t>
              </a:r>
            </a:p>
          </p:txBody>
        </p:sp>
        <p:sp>
          <p:nvSpPr>
            <p:cNvPr id="10" name="PA_半闭框 7"/>
            <p:cNvSpPr/>
            <p:nvPr/>
          </p:nvSpPr>
          <p:spPr>
            <a:xfrm>
              <a:off x="1155172" y="848309"/>
              <a:ext cx="1646080" cy="753291"/>
            </a:xfrm>
            <a:prstGeom prst="halfFrame">
              <a:avLst>
                <a:gd name="adj1" fmla="val 889"/>
                <a:gd name="adj2" fmla="val 1333"/>
              </a:avLst>
            </a:prstGeom>
            <a:solidFill>
              <a:srgbClr val="656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PA_半闭框 7"/>
            <p:cNvSpPr/>
            <p:nvPr/>
          </p:nvSpPr>
          <p:spPr>
            <a:xfrm rot="10800000">
              <a:off x="2629748" y="1431476"/>
              <a:ext cx="1646080" cy="753291"/>
            </a:xfrm>
            <a:prstGeom prst="halfFrame">
              <a:avLst>
                <a:gd name="adj1" fmla="val 889"/>
                <a:gd name="adj2" fmla="val 1333"/>
              </a:avLst>
            </a:prstGeom>
            <a:solidFill>
              <a:srgbClr val="656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881199" y="1253589"/>
            <a:ext cx="3388360" cy="507746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10"/>
          <p:cNvSpPr txBox="1"/>
          <p:nvPr/>
        </p:nvSpPr>
        <p:spPr>
          <a:xfrm>
            <a:off x="4978292" y="1861572"/>
            <a:ext cx="30867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7200" b="1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倒计时</a:t>
            </a:r>
          </a:p>
        </p:txBody>
      </p:sp>
      <p:sp>
        <p:nvSpPr>
          <p:cNvPr id="15" name="文本框 21"/>
          <p:cNvSpPr txBox="1"/>
          <p:nvPr/>
        </p:nvSpPr>
        <p:spPr>
          <a:xfrm>
            <a:off x="4985091" y="3094729"/>
            <a:ext cx="3153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再过十天，高考倒计时牌将又撕下了一页，刺眼的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天”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字样赫然映入眼帘，只剩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一百天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了！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8473044" y="3792319"/>
            <a:ext cx="3387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每个人的一生，都会面临一些很重要的关口。高考，又无疑是这些关口的重中之重，它可能影响你一生的命运。而从现在开始的今后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天，则是高考成败的关键。这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天的努力可能意味着你考入梦寐以求的大学，从此掀开辉煌的人生篇章。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13"/>
          <p:cNvSpPr txBox="1"/>
          <p:nvPr/>
        </p:nvSpPr>
        <p:spPr>
          <a:xfrm>
            <a:off x="8473044" y="1719503"/>
            <a:ext cx="3033395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 dirty="0">
                <a:latin typeface="华文细黑" panose="02010600040101010101" charset="-122"/>
                <a:ea typeface="华文细黑" panose="02010600040101010101" charset="-122"/>
              </a:rPr>
              <a:t>College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华文细黑" panose="02010600040101010101" charset="-122"/>
                <a:ea typeface="华文细黑" panose="02010600040101010101" charset="-122"/>
              </a:rPr>
              <a:t>Entrance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华文细黑" panose="02010600040101010101" charset="-122"/>
                <a:ea typeface="华文细黑" panose="02010600040101010101" charset="-122"/>
              </a:rPr>
              <a:t>examination</a:t>
            </a:r>
            <a:endParaRPr lang="zh-CN" altLang="en-US" sz="2800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7434" y="-1"/>
            <a:ext cx="12199434" cy="68553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62831"/>
            <a:ext cx="12192000" cy="349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9714" y="576496"/>
            <a:ext cx="1915886" cy="191588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26975" y="1014532"/>
            <a:ext cx="1226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01</a:t>
            </a:r>
            <a:endParaRPr lang="zh-CN" altLang="en-US" sz="6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75121" y="252916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百日感言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19940" y="3360162"/>
            <a:ext cx="338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</a:rPr>
              <a:t>The one hundred - day speech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10" name="图片 9" descr="e29d7423284885f854d31f24cf7de99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23607" y="86246"/>
            <a:ext cx="3935095" cy="177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百日感言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-635" y="2913958"/>
            <a:ext cx="12206603" cy="2559563"/>
            <a:chOff x="-635" y="2913958"/>
            <a:chExt cx="12206603" cy="2559563"/>
          </a:xfrm>
        </p:grpSpPr>
        <p:sp>
          <p:nvSpPr>
            <p:cNvPr id="25" name="矩形 24"/>
            <p:cNvSpPr/>
            <p:nvPr/>
          </p:nvSpPr>
          <p:spPr>
            <a:xfrm>
              <a:off x="10160" y="2913958"/>
              <a:ext cx="12181840" cy="205728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-635" y="4971245"/>
              <a:ext cx="759854" cy="502276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直角三角形 40"/>
            <p:cNvSpPr/>
            <p:nvPr/>
          </p:nvSpPr>
          <p:spPr>
            <a:xfrm rot="10800000" flipH="1">
              <a:off x="11446114" y="4971245"/>
              <a:ext cx="759854" cy="502276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6646207" y="3115798"/>
            <a:ext cx="626211" cy="626404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349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764694" y="3115798"/>
            <a:ext cx="626211" cy="626404"/>
          </a:xfrm>
          <a:prstGeom prst="ellipse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349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118008" y="3144775"/>
            <a:ext cx="626211" cy="626404"/>
          </a:xfrm>
          <a:prstGeom prst="ellipse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349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9617392" y="3115799"/>
            <a:ext cx="626404" cy="626404"/>
            <a:chOff x="9617391" y="3115798"/>
            <a:chExt cx="655381" cy="655381"/>
          </a:xfrm>
        </p:grpSpPr>
        <p:sp>
          <p:nvSpPr>
            <p:cNvPr id="45" name="五角星 44"/>
            <p:cNvSpPr/>
            <p:nvPr/>
          </p:nvSpPr>
          <p:spPr>
            <a:xfrm>
              <a:off x="9726495" y="3208968"/>
              <a:ext cx="437172" cy="440064"/>
            </a:xfrm>
            <a:prstGeom prst="star5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17391" y="3115798"/>
              <a:ext cx="655381" cy="655381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98806" y="411563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家庭花费了很多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171942" y="4115635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父母苍老了很多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092283" y="413031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老师付出了很多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024647" y="4115635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自己承受了很多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171942" y="1429191"/>
            <a:ext cx="59811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回顾十二年苦读</a:t>
            </a:r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765533" y="5249021"/>
            <a:ext cx="679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只剩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天了！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天以后，我们人生的第一步迈向何方，基本就已经成为了定局！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1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百日感言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985836" y="3328152"/>
            <a:ext cx="10787063" cy="289074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17500" sx="105000" sy="105000" algn="ctr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Placeholder 4"/>
          <p:cNvSpPr txBox="1"/>
          <p:nvPr/>
        </p:nvSpPr>
        <p:spPr>
          <a:xfrm>
            <a:off x="5984236" y="3786457"/>
            <a:ext cx="5034125" cy="1024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  <a:buNone/>
            </a:pP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带着这份责任，带着对未来的憧憬，带着我的大学梦，努力拼搏</a:t>
            </a:r>
            <a:r>
              <a:rPr lang="en-US" altLang="zh-CN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天，至少不要在将来对高三后悔。</a:t>
            </a:r>
          </a:p>
        </p:txBody>
      </p:sp>
      <p:sp>
        <p:nvSpPr>
          <p:cNvPr id="30" name="Rectangle: Rounded Corners 21"/>
          <p:cNvSpPr/>
          <p:nvPr/>
        </p:nvSpPr>
        <p:spPr>
          <a:xfrm>
            <a:off x="6092283" y="5269153"/>
            <a:ext cx="1002348" cy="28058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27000" dir="5400000" algn="t" rotWithShape="0">
              <a:sysClr val="windowText" lastClr="000000">
                <a:lumMod val="95000"/>
                <a:lumOff val="5000"/>
                <a:alpha val="40000"/>
              </a:sys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00" b="1" kern="0" dirty="0">
                <a:solidFill>
                  <a:prstClr val="white"/>
                </a:solidFill>
                <a:cs typeface="+mn-ea"/>
                <a:sym typeface="+mn-lt"/>
              </a:rPr>
              <a:t>加油</a:t>
            </a:r>
            <a:endParaRPr kumimoji="0" lang="id-ID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84236" y="2201358"/>
            <a:ext cx="4874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千言万语，汇成一句话：我要对自己负责，要对家人负责，对老师负责！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1266539" y="2061854"/>
            <a:ext cx="4436994" cy="373799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30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796245" y="1153172"/>
            <a:ext cx="3388360" cy="5702288"/>
            <a:chOff x="8796245" y="1153172"/>
            <a:chExt cx="3388360" cy="5702288"/>
          </a:xfrm>
        </p:grpSpPr>
        <p:sp>
          <p:nvSpPr>
            <p:cNvPr id="71" name="矩形 70"/>
            <p:cNvSpPr/>
            <p:nvPr/>
          </p:nvSpPr>
          <p:spPr>
            <a:xfrm>
              <a:off x="8796245" y="1153172"/>
              <a:ext cx="3388360" cy="5077460"/>
            </a:xfrm>
            <a:prstGeom prst="rect">
              <a:avLst/>
            </a:prstGeom>
            <a:solidFill>
              <a:schemeClr val="accent5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8796245" y="6230632"/>
              <a:ext cx="3378161" cy="624828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百日感言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183548" y="2868099"/>
            <a:ext cx="4448152" cy="3140301"/>
            <a:chOff x="-485775" y="2006497"/>
            <a:chExt cx="3249728" cy="2294239"/>
          </a:xfrm>
        </p:grpSpPr>
        <p:sp>
          <p:nvSpPr>
            <p:cNvPr id="50" name="Freeform 26"/>
            <p:cNvSpPr/>
            <p:nvPr/>
          </p:nvSpPr>
          <p:spPr bwMode="auto">
            <a:xfrm>
              <a:off x="620480" y="2849204"/>
              <a:ext cx="386151" cy="357070"/>
            </a:xfrm>
            <a:custGeom>
              <a:avLst/>
              <a:gdLst>
                <a:gd name="T0" fmla="*/ 0 w 291"/>
                <a:gd name="T1" fmla="*/ 465917 h 269"/>
                <a:gd name="T2" fmla="*/ 342058 w 291"/>
                <a:gd name="T3" fmla="*/ 139579 h 269"/>
                <a:gd name="T4" fmla="*/ 572063 w 291"/>
                <a:gd name="T5" fmla="*/ 139579 h 269"/>
                <a:gd name="T6" fmla="*/ 418727 w 291"/>
                <a:gd name="T7" fmla="*/ 444292 h 269"/>
                <a:gd name="T8" fmla="*/ 161200 w 291"/>
                <a:gd name="T9" fmla="*/ 528826 h 269"/>
                <a:gd name="T10" fmla="*/ 0 w 291"/>
                <a:gd name="T11" fmla="*/ 465917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1" h="269">
                  <a:moveTo>
                    <a:pt x="0" y="237"/>
                  </a:moveTo>
                  <a:cubicBezTo>
                    <a:pt x="0" y="237"/>
                    <a:pt x="147" y="142"/>
                    <a:pt x="174" y="71"/>
                  </a:cubicBezTo>
                  <a:cubicBezTo>
                    <a:pt x="201" y="0"/>
                    <a:pt x="291" y="55"/>
                    <a:pt x="291" y="71"/>
                  </a:cubicBezTo>
                  <a:cubicBezTo>
                    <a:pt x="291" y="87"/>
                    <a:pt x="235" y="206"/>
                    <a:pt x="213" y="226"/>
                  </a:cubicBezTo>
                  <a:cubicBezTo>
                    <a:pt x="191" y="245"/>
                    <a:pt x="82" y="269"/>
                    <a:pt x="82" y="269"/>
                  </a:cubicBezTo>
                  <a:lnTo>
                    <a:pt x="0" y="237"/>
                  </a:ln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1393342" y="2636983"/>
              <a:ext cx="546672" cy="359877"/>
            </a:xfrm>
            <a:custGeom>
              <a:avLst/>
              <a:gdLst>
                <a:gd name="T0" fmla="*/ 699789 w 412"/>
                <a:gd name="T1" fmla="*/ 302876 h 271"/>
                <a:gd name="T2" fmla="*/ 226055 w 412"/>
                <a:gd name="T3" fmla="*/ 501515 h 271"/>
                <a:gd name="T4" fmla="*/ 31451 w 412"/>
                <a:gd name="T5" fmla="*/ 422846 h 271"/>
                <a:gd name="T6" fmla="*/ 112045 w 412"/>
                <a:gd name="T7" fmla="*/ 230107 h 271"/>
                <a:gd name="T8" fmla="*/ 583813 w 412"/>
                <a:gd name="T9" fmla="*/ 31468 h 271"/>
                <a:gd name="T10" fmla="*/ 778417 w 412"/>
                <a:gd name="T11" fmla="*/ 110137 h 271"/>
                <a:gd name="T12" fmla="*/ 699789 w 412"/>
                <a:gd name="T13" fmla="*/ 302876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" h="271">
                  <a:moveTo>
                    <a:pt x="356" y="154"/>
                  </a:moveTo>
                  <a:cubicBezTo>
                    <a:pt x="115" y="255"/>
                    <a:pt x="115" y="255"/>
                    <a:pt x="115" y="255"/>
                  </a:cubicBezTo>
                  <a:cubicBezTo>
                    <a:pt x="77" y="271"/>
                    <a:pt x="32" y="253"/>
                    <a:pt x="16" y="215"/>
                  </a:cubicBezTo>
                  <a:cubicBezTo>
                    <a:pt x="0" y="177"/>
                    <a:pt x="19" y="133"/>
                    <a:pt x="57" y="117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335" y="0"/>
                    <a:pt x="380" y="18"/>
                    <a:pt x="396" y="56"/>
                  </a:cubicBezTo>
                  <a:cubicBezTo>
                    <a:pt x="412" y="94"/>
                    <a:pt x="394" y="138"/>
                    <a:pt x="356" y="154"/>
                  </a:cubicBez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1463501" y="2801482"/>
              <a:ext cx="545550" cy="361000"/>
            </a:xfrm>
            <a:custGeom>
              <a:avLst/>
              <a:gdLst>
                <a:gd name="T0" fmla="*/ 698085 w 411"/>
                <a:gd name="T1" fmla="*/ 304670 h 272"/>
                <a:gd name="T2" fmla="*/ 224174 w 411"/>
                <a:gd name="T3" fmla="*/ 503196 h 272"/>
                <a:gd name="T4" fmla="*/ 31463 w 411"/>
                <a:gd name="T5" fmla="*/ 424572 h 272"/>
                <a:gd name="T6" fmla="*/ 110120 w 411"/>
                <a:gd name="T7" fmla="*/ 231942 h 272"/>
                <a:gd name="T8" fmla="*/ 584031 w 411"/>
                <a:gd name="T9" fmla="*/ 31450 h 272"/>
                <a:gd name="T10" fmla="*/ 776742 w 411"/>
                <a:gd name="T11" fmla="*/ 110074 h 272"/>
                <a:gd name="T12" fmla="*/ 698085 w 411"/>
                <a:gd name="T13" fmla="*/ 304670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72">
                  <a:moveTo>
                    <a:pt x="355" y="155"/>
                  </a:moveTo>
                  <a:cubicBezTo>
                    <a:pt x="114" y="256"/>
                    <a:pt x="114" y="256"/>
                    <a:pt x="114" y="256"/>
                  </a:cubicBezTo>
                  <a:cubicBezTo>
                    <a:pt x="76" y="272"/>
                    <a:pt x="32" y="254"/>
                    <a:pt x="16" y="216"/>
                  </a:cubicBezTo>
                  <a:cubicBezTo>
                    <a:pt x="0" y="178"/>
                    <a:pt x="18" y="134"/>
                    <a:pt x="56" y="118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335" y="0"/>
                    <a:pt x="379" y="18"/>
                    <a:pt x="395" y="56"/>
                  </a:cubicBezTo>
                  <a:cubicBezTo>
                    <a:pt x="411" y="94"/>
                    <a:pt x="393" y="139"/>
                    <a:pt x="355" y="155"/>
                  </a:cubicBez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1529730" y="2958121"/>
              <a:ext cx="545550" cy="361000"/>
            </a:xfrm>
            <a:custGeom>
              <a:avLst/>
              <a:gdLst>
                <a:gd name="T0" fmla="*/ 698085 w 411"/>
                <a:gd name="T1" fmla="*/ 302704 h 272"/>
                <a:gd name="T2" fmla="*/ 224174 w 411"/>
                <a:gd name="T3" fmla="*/ 503196 h 272"/>
                <a:gd name="T4" fmla="*/ 31463 w 411"/>
                <a:gd name="T5" fmla="*/ 424572 h 272"/>
                <a:gd name="T6" fmla="*/ 110120 w 411"/>
                <a:gd name="T7" fmla="*/ 229976 h 272"/>
                <a:gd name="T8" fmla="*/ 582065 w 411"/>
                <a:gd name="T9" fmla="*/ 31450 h 272"/>
                <a:gd name="T10" fmla="*/ 776742 w 411"/>
                <a:gd name="T11" fmla="*/ 110074 h 272"/>
                <a:gd name="T12" fmla="*/ 698085 w 411"/>
                <a:gd name="T13" fmla="*/ 30270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72">
                  <a:moveTo>
                    <a:pt x="355" y="154"/>
                  </a:moveTo>
                  <a:cubicBezTo>
                    <a:pt x="114" y="256"/>
                    <a:pt x="114" y="256"/>
                    <a:pt x="114" y="256"/>
                  </a:cubicBezTo>
                  <a:cubicBezTo>
                    <a:pt x="76" y="272"/>
                    <a:pt x="32" y="254"/>
                    <a:pt x="16" y="216"/>
                  </a:cubicBezTo>
                  <a:cubicBezTo>
                    <a:pt x="0" y="178"/>
                    <a:pt x="18" y="133"/>
                    <a:pt x="56" y="117"/>
                  </a:cubicBezTo>
                  <a:cubicBezTo>
                    <a:pt x="296" y="16"/>
                    <a:pt x="296" y="16"/>
                    <a:pt x="296" y="16"/>
                  </a:cubicBezTo>
                  <a:cubicBezTo>
                    <a:pt x="334" y="0"/>
                    <a:pt x="379" y="18"/>
                    <a:pt x="395" y="56"/>
                  </a:cubicBezTo>
                  <a:cubicBezTo>
                    <a:pt x="411" y="94"/>
                    <a:pt x="393" y="138"/>
                    <a:pt x="355" y="154"/>
                  </a:cubicBez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1594837" y="3114760"/>
              <a:ext cx="545550" cy="361000"/>
            </a:xfrm>
            <a:custGeom>
              <a:avLst/>
              <a:gdLst>
                <a:gd name="T0" fmla="*/ 698085 w 411"/>
                <a:gd name="T1" fmla="*/ 302704 h 272"/>
                <a:gd name="T2" fmla="*/ 224174 w 411"/>
                <a:gd name="T3" fmla="*/ 503196 h 272"/>
                <a:gd name="T4" fmla="*/ 31463 w 411"/>
                <a:gd name="T5" fmla="*/ 422606 h 272"/>
                <a:gd name="T6" fmla="*/ 110120 w 411"/>
                <a:gd name="T7" fmla="*/ 229976 h 272"/>
                <a:gd name="T8" fmla="*/ 584031 w 411"/>
                <a:gd name="T9" fmla="*/ 31450 h 272"/>
                <a:gd name="T10" fmla="*/ 776742 w 411"/>
                <a:gd name="T11" fmla="*/ 110074 h 272"/>
                <a:gd name="T12" fmla="*/ 698085 w 411"/>
                <a:gd name="T13" fmla="*/ 30270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1" h="272">
                  <a:moveTo>
                    <a:pt x="355" y="154"/>
                  </a:moveTo>
                  <a:cubicBezTo>
                    <a:pt x="114" y="256"/>
                    <a:pt x="114" y="256"/>
                    <a:pt x="114" y="256"/>
                  </a:cubicBezTo>
                  <a:cubicBezTo>
                    <a:pt x="76" y="272"/>
                    <a:pt x="32" y="254"/>
                    <a:pt x="16" y="215"/>
                  </a:cubicBezTo>
                  <a:cubicBezTo>
                    <a:pt x="0" y="177"/>
                    <a:pt x="18" y="133"/>
                    <a:pt x="56" y="117"/>
                  </a:cubicBezTo>
                  <a:cubicBezTo>
                    <a:pt x="297" y="16"/>
                    <a:pt x="297" y="16"/>
                    <a:pt x="297" y="16"/>
                  </a:cubicBezTo>
                  <a:cubicBezTo>
                    <a:pt x="335" y="0"/>
                    <a:pt x="379" y="18"/>
                    <a:pt x="395" y="56"/>
                  </a:cubicBezTo>
                  <a:cubicBezTo>
                    <a:pt x="411" y="94"/>
                    <a:pt x="393" y="138"/>
                    <a:pt x="355" y="154"/>
                  </a:cubicBezTo>
                  <a:close/>
                </a:path>
              </a:pathLst>
            </a:custGeom>
            <a:solidFill>
              <a:srgbClr val="F3D2B0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1111587" y="3175956"/>
              <a:ext cx="171186" cy="217273"/>
            </a:xfrm>
            <a:custGeom>
              <a:avLst/>
              <a:gdLst>
                <a:gd name="T0" fmla="*/ 200524 w 129"/>
                <a:gd name="T1" fmla="*/ 0 h 164"/>
                <a:gd name="T2" fmla="*/ 0 w 129"/>
                <a:gd name="T3" fmla="*/ 321785 h 164"/>
                <a:gd name="T4" fmla="*/ 253604 w 129"/>
                <a:gd name="T5" fmla="*/ 96143 h 164"/>
                <a:gd name="T6" fmla="*/ 200524 w 129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" h="164">
                  <a:moveTo>
                    <a:pt x="102" y="0"/>
                  </a:moveTo>
                  <a:cubicBezTo>
                    <a:pt x="102" y="0"/>
                    <a:pt x="107" y="116"/>
                    <a:pt x="0" y="164"/>
                  </a:cubicBezTo>
                  <a:cubicBezTo>
                    <a:pt x="0" y="164"/>
                    <a:pt x="89" y="157"/>
                    <a:pt x="129" y="49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DDB692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1272109" y="3219748"/>
              <a:ext cx="459115" cy="362123"/>
            </a:xfrm>
            <a:custGeom>
              <a:avLst/>
              <a:gdLst>
                <a:gd name="T0" fmla="*/ 0 w 346"/>
                <a:gd name="T1" fmla="*/ 68758 h 273"/>
                <a:gd name="T2" fmla="*/ 601525 w 346"/>
                <a:gd name="T3" fmla="*/ 536309 h 273"/>
                <a:gd name="T4" fmla="*/ 646738 w 346"/>
                <a:gd name="T5" fmla="*/ 516664 h 273"/>
                <a:gd name="T6" fmla="*/ 0 w 346"/>
                <a:gd name="T7" fmla="*/ 0 h 273"/>
                <a:gd name="T8" fmla="*/ 0 w 346"/>
                <a:gd name="T9" fmla="*/ 68758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6" h="273">
                  <a:moveTo>
                    <a:pt x="0" y="35"/>
                  </a:moveTo>
                  <a:cubicBezTo>
                    <a:pt x="0" y="35"/>
                    <a:pt x="99" y="223"/>
                    <a:pt x="306" y="273"/>
                  </a:cubicBezTo>
                  <a:cubicBezTo>
                    <a:pt x="306" y="273"/>
                    <a:pt x="312" y="271"/>
                    <a:pt x="329" y="263"/>
                  </a:cubicBezTo>
                  <a:cubicBezTo>
                    <a:pt x="346" y="256"/>
                    <a:pt x="0" y="0"/>
                    <a:pt x="0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DDB692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1094749" y="2006497"/>
              <a:ext cx="1008033" cy="1575374"/>
            </a:xfrm>
            <a:custGeom>
              <a:avLst/>
              <a:gdLst>
                <a:gd name="T0" fmla="*/ 1489421 w 760"/>
                <a:gd name="T1" fmla="*/ 141522 h 1187"/>
                <a:gd name="T2" fmla="*/ 139510 w 760"/>
                <a:gd name="T3" fmla="*/ 982794 h 1187"/>
                <a:gd name="T4" fmla="*/ 982468 w 760"/>
                <a:gd name="T5" fmla="*/ 2333153 h 1187"/>
                <a:gd name="T6" fmla="*/ 986398 w 760"/>
                <a:gd name="T7" fmla="*/ 2333153 h 1187"/>
                <a:gd name="T8" fmla="*/ 1493351 w 760"/>
                <a:gd name="T9" fmla="*/ 141522 h 1187"/>
                <a:gd name="T10" fmla="*/ 1489421 w 760"/>
                <a:gd name="T11" fmla="*/ 141522 h 1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0" h="1187">
                  <a:moveTo>
                    <a:pt x="758" y="72"/>
                  </a:moveTo>
                  <a:cubicBezTo>
                    <a:pt x="450" y="0"/>
                    <a:pt x="142" y="192"/>
                    <a:pt x="71" y="500"/>
                  </a:cubicBezTo>
                  <a:cubicBezTo>
                    <a:pt x="0" y="808"/>
                    <a:pt x="192" y="1116"/>
                    <a:pt x="500" y="1187"/>
                  </a:cubicBezTo>
                  <a:cubicBezTo>
                    <a:pt x="501" y="1187"/>
                    <a:pt x="501" y="1187"/>
                    <a:pt x="502" y="1187"/>
                  </a:cubicBezTo>
                  <a:cubicBezTo>
                    <a:pt x="760" y="72"/>
                    <a:pt x="760" y="72"/>
                    <a:pt x="760" y="72"/>
                  </a:cubicBezTo>
                  <a:cubicBezTo>
                    <a:pt x="759" y="72"/>
                    <a:pt x="759" y="72"/>
                    <a:pt x="758" y="7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1760410" y="2101940"/>
              <a:ext cx="1003543" cy="1573129"/>
            </a:xfrm>
            <a:custGeom>
              <a:avLst/>
              <a:gdLst>
                <a:gd name="T0" fmla="*/ 1347075 w 756"/>
                <a:gd name="T1" fmla="*/ 1348744 h 1185"/>
                <a:gd name="T2" fmla="*/ 507366 w 756"/>
                <a:gd name="T3" fmla="*/ 0 h 1185"/>
                <a:gd name="T4" fmla="*/ 0 w 756"/>
                <a:gd name="T5" fmla="*/ 2192200 h 1185"/>
                <a:gd name="T6" fmla="*/ 1347075 w 756"/>
                <a:gd name="T7" fmla="*/ 1348744 h 1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6" h="1185">
                  <a:moveTo>
                    <a:pt x="685" y="686"/>
                  </a:moveTo>
                  <a:cubicBezTo>
                    <a:pt x="756" y="379"/>
                    <a:pt x="565" y="72"/>
                    <a:pt x="258" y="0"/>
                  </a:cubicBezTo>
                  <a:cubicBezTo>
                    <a:pt x="0" y="1115"/>
                    <a:pt x="0" y="1115"/>
                    <a:pt x="0" y="1115"/>
                  </a:cubicBezTo>
                  <a:cubicBezTo>
                    <a:pt x="308" y="1185"/>
                    <a:pt x="614" y="994"/>
                    <a:pt x="685" y="68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1844039" y="3219748"/>
              <a:ext cx="561" cy="561"/>
            </a:xfrm>
            <a:prstGeom prst="rect">
              <a:avLst/>
            </a:prstGeom>
            <a:solidFill>
              <a:srgbClr val="034346"/>
            </a:solidFill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60" name="Freeform 38"/>
            <p:cNvSpPr/>
            <p:nvPr/>
          </p:nvSpPr>
          <p:spPr bwMode="auto">
            <a:xfrm>
              <a:off x="2012980" y="2429815"/>
              <a:ext cx="14593" cy="17404"/>
            </a:xfrm>
            <a:custGeom>
              <a:avLst/>
              <a:gdLst>
                <a:gd name="T0" fmla="*/ 0 w 26"/>
                <a:gd name="T1" fmla="*/ 1663 h 31"/>
                <a:gd name="T2" fmla="*/ 0 w 26"/>
                <a:gd name="T3" fmla="*/ 15798 h 31"/>
                <a:gd name="T4" fmla="*/ 15799 w 26"/>
                <a:gd name="T5" fmla="*/ 25776 h 31"/>
                <a:gd name="T6" fmla="*/ 21619 w 26"/>
                <a:gd name="T7" fmla="*/ 0 h 31"/>
                <a:gd name="T8" fmla="*/ 0 w 26"/>
                <a:gd name="T9" fmla="*/ 1663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31">
                  <a:moveTo>
                    <a:pt x="0" y="2"/>
                  </a:moveTo>
                  <a:lnTo>
                    <a:pt x="0" y="19"/>
                  </a:lnTo>
                  <a:lnTo>
                    <a:pt x="19" y="31"/>
                  </a:lnTo>
                  <a:lnTo>
                    <a:pt x="2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7B4C4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39"/>
            <p:cNvSpPr>
              <a:spLocks noEditPoints="1"/>
            </p:cNvSpPr>
            <p:nvPr/>
          </p:nvSpPr>
          <p:spPr bwMode="auto">
            <a:xfrm>
              <a:off x="1154243" y="2306301"/>
              <a:ext cx="229557" cy="488445"/>
            </a:xfrm>
            <a:custGeom>
              <a:avLst/>
              <a:gdLst>
                <a:gd name="T0" fmla="*/ 29487 w 173"/>
                <a:gd name="T1" fmla="*/ 656559 h 368"/>
                <a:gd name="T2" fmla="*/ 0 w 173"/>
                <a:gd name="T3" fmla="*/ 723394 h 368"/>
                <a:gd name="T4" fmla="*/ 25555 w 173"/>
                <a:gd name="T5" fmla="*/ 707668 h 368"/>
                <a:gd name="T6" fmla="*/ 29487 w 173"/>
                <a:gd name="T7" fmla="*/ 656559 h 368"/>
                <a:gd name="T8" fmla="*/ 322386 w 173"/>
                <a:gd name="T9" fmla="*/ 0 h 368"/>
                <a:gd name="T10" fmla="*/ 300763 w 173"/>
                <a:gd name="T11" fmla="*/ 51109 h 368"/>
                <a:gd name="T12" fmla="*/ 340078 w 173"/>
                <a:gd name="T13" fmla="*/ 7863 h 368"/>
                <a:gd name="T14" fmla="*/ 322386 w 173"/>
                <a:gd name="T15" fmla="*/ 0 h 3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" h="368">
                  <a:moveTo>
                    <a:pt x="15" y="334"/>
                  </a:moveTo>
                  <a:cubicBezTo>
                    <a:pt x="0" y="368"/>
                    <a:pt x="0" y="368"/>
                    <a:pt x="0" y="368"/>
                  </a:cubicBezTo>
                  <a:cubicBezTo>
                    <a:pt x="4" y="365"/>
                    <a:pt x="8" y="363"/>
                    <a:pt x="13" y="360"/>
                  </a:cubicBezTo>
                  <a:cubicBezTo>
                    <a:pt x="13" y="351"/>
                    <a:pt x="14" y="343"/>
                    <a:pt x="15" y="334"/>
                  </a:cubicBezTo>
                  <a:moveTo>
                    <a:pt x="164" y="0"/>
                  </a:moveTo>
                  <a:cubicBezTo>
                    <a:pt x="153" y="26"/>
                    <a:pt x="153" y="26"/>
                    <a:pt x="153" y="26"/>
                  </a:cubicBezTo>
                  <a:cubicBezTo>
                    <a:pt x="159" y="19"/>
                    <a:pt x="166" y="12"/>
                    <a:pt x="173" y="4"/>
                  </a:cubicBezTo>
                  <a:cubicBezTo>
                    <a:pt x="168" y="2"/>
                    <a:pt x="164" y="0"/>
                    <a:pt x="164" y="0"/>
                  </a:cubicBezTo>
                </a:path>
              </a:pathLst>
            </a:custGeom>
            <a:solidFill>
              <a:srgbClr val="CCCCCC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40"/>
            <p:cNvSpPr/>
            <p:nvPr/>
          </p:nvSpPr>
          <p:spPr bwMode="auto">
            <a:xfrm>
              <a:off x="1144702" y="2784078"/>
              <a:ext cx="26940" cy="124638"/>
            </a:xfrm>
            <a:custGeom>
              <a:avLst/>
              <a:gdLst>
                <a:gd name="T0" fmla="*/ 39911 w 20"/>
                <a:gd name="T1" fmla="*/ 0 h 94"/>
                <a:gd name="T2" fmla="*/ 13969 w 20"/>
                <a:gd name="T3" fmla="*/ 15710 h 94"/>
                <a:gd name="T4" fmla="*/ 0 w 20"/>
                <a:gd name="T5" fmla="*/ 45166 h 94"/>
                <a:gd name="T6" fmla="*/ 39911 w 20"/>
                <a:gd name="T7" fmla="*/ 184590 h 94"/>
                <a:gd name="T8" fmla="*/ 39911 w 2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94">
                  <a:moveTo>
                    <a:pt x="20" y="0"/>
                  </a:moveTo>
                  <a:cubicBezTo>
                    <a:pt x="15" y="3"/>
                    <a:pt x="11" y="5"/>
                    <a:pt x="7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7" y="63"/>
                    <a:pt x="17" y="32"/>
                    <a:pt x="20" y="0"/>
                  </a:cubicBezTo>
                </a:path>
              </a:pathLst>
            </a:custGeom>
            <a:solidFill>
              <a:srgbClr val="C2A98F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41"/>
            <p:cNvSpPr>
              <a:spLocks noEditPoints="1"/>
            </p:cNvSpPr>
            <p:nvPr/>
          </p:nvSpPr>
          <p:spPr bwMode="auto">
            <a:xfrm>
              <a:off x="1167714" y="2311915"/>
              <a:ext cx="324973" cy="601292"/>
            </a:xfrm>
            <a:custGeom>
              <a:avLst/>
              <a:gdLst>
                <a:gd name="T0" fmla="*/ 11790 w 245"/>
                <a:gd name="T1" fmla="*/ 646760 h 453"/>
                <a:gd name="T2" fmla="*/ 9825 w 245"/>
                <a:gd name="T3" fmla="*/ 648725 h 453"/>
                <a:gd name="T4" fmla="*/ 5895 w 245"/>
                <a:gd name="T5" fmla="*/ 699837 h 453"/>
                <a:gd name="T6" fmla="*/ 5895 w 245"/>
                <a:gd name="T7" fmla="*/ 884625 h 453"/>
                <a:gd name="T8" fmla="*/ 7860 w 245"/>
                <a:gd name="T9" fmla="*/ 890523 h 453"/>
                <a:gd name="T10" fmla="*/ 11790 w 245"/>
                <a:gd name="T11" fmla="*/ 646760 h 453"/>
                <a:gd name="T12" fmla="*/ 320299 w 245"/>
                <a:gd name="T13" fmla="*/ 0 h 453"/>
                <a:gd name="T14" fmla="*/ 280999 w 245"/>
                <a:gd name="T15" fmla="*/ 43248 h 453"/>
                <a:gd name="T16" fmla="*/ 214188 w 245"/>
                <a:gd name="T17" fmla="*/ 190686 h 453"/>
                <a:gd name="T18" fmla="*/ 245628 w 245"/>
                <a:gd name="T19" fmla="*/ 216242 h 453"/>
                <a:gd name="T20" fmla="*/ 224013 w 245"/>
                <a:gd name="T21" fmla="*/ 302739 h 453"/>
                <a:gd name="T22" fmla="*/ 251523 w 245"/>
                <a:gd name="T23" fmla="*/ 387269 h 453"/>
                <a:gd name="T24" fmla="*/ 284929 w 245"/>
                <a:gd name="T25" fmla="*/ 401030 h 453"/>
                <a:gd name="T26" fmla="*/ 296719 w 245"/>
                <a:gd name="T27" fmla="*/ 377440 h 453"/>
                <a:gd name="T28" fmla="*/ 269208 w 245"/>
                <a:gd name="T29" fmla="*/ 302739 h 453"/>
                <a:gd name="T30" fmla="*/ 275103 w 245"/>
                <a:gd name="T31" fmla="*/ 237866 h 453"/>
                <a:gd name="T32" fmla="*/ 300649 w 245"/>
                <a:gd name="T33" fmla="*/ 243763 h 453"/>
                <a:gd name="T34" fmla="*/ 294754 w 245"/>
                <a:gd name="T35" fmla="*/ 310602 h 453"/>
                <a:gd name="T36" fmla="*/ 336019 w 245"/>
                <a:gd name="T37" fmla="*/ 412825 h 453"/>
                <a:gd name="T38" fmla="*/ 312439 w 245"/>
                <a:gd name="T39" fmla="*/ 438381 h 453"/>
                <a:gd name="T40" fmla="*/ 328159 w 245"/>
                <a:gd name="T41" fmla="*/ 475732 h 453"/>
                <a:gd name="T42" fmla="*/ 391040 w 245"/>
                <a:gd name="T43" fmla="*/ 338124 h 453"/>
                <a:gd name="T44" fmla="*/ 320299 w 245"/>
                <a:gd name="T45" fmla="*/ 0 h 4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5" h="453">
                  <a:moveTo>
                    <a:pt x="6" y="329"/>
                  </a:moveTo>
                  <a:cubicBezTo>
                    <a:pt x="5" y="330"/>
                    <a:pt x="5" y="330"/>
                    <a:pt x="5" y="330"/>
                  </a:cubicBezTo>
                  <a:cubicBezTo>
                    <a:pt x="4" y="339"/>
                    <a:pt x="3" y="347"/>
                    <a:pt x="3" y="356"/>
                  </a:cubicBezTo>
                  <a:cubicBezTo>
                    <a:pt x="0" y="388"/>
                    <a:pt x="0" y="419"/>
                    <a:pt x="3" y="450"/>
                  </a:cubicBezTo>
                  <a:cubicBezTo>
                    <a:pt x="4" y="453"/>
                    <a:pt x="4" y="453"/>
                    <a:pt x="4" y="453"/>
                  </a:cubicBezTo>
                  <a:cubicBezTo>
                    <a:pt x="0" y="412"/>
                    <a:pt x="1" y="371"/>
                    <a:pt x="6" y="329"/>
                  </a:cubicBezTo>
                  <a:moveTo>
                    <a:pt x="163" y="0"/>
                  </a:moveTo>
                  <a:cubicBezTo>
                    <a:pt x="156" y="8"/>
                    <a:pt x="149" y="15"/>
                    <a:pt x="143" y="22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25" y="110"/>
                    <a:pt x="125" y="110"/>
                    <a:pt x="125" y="110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0" y="158"/>
                    <a:pt x="150" y="158"/>
                    <a:pt x="150" y="158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78" y="221"/>
                    <a:pt x="189" y="197"/>
                    <a:pt x="199" y="172"/>
                  </a:cubicBezTo>
                  <a:cubicBezTo>
                    <a:pt x="245" y="59"/>
                    <a:pt x="186" y="13"/>
                    <a:pt x="163" y="0"/>
                  </a:cubicBezTo>
                </a:path>
              </a:pathLst>
            </a:custGeom>
            <a:solidFill>
              <a:srgbClr val="CCCCCC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42"/>
            <p:cNvSpPr/>
            <p:nvPr/>
          </p:nvSpPr>
          <p:spPr bwMode="auto">
            <a:xfrm>
              <a:off x="1168003" y="2440345"/>
              <a:ext cx="226219" cy="736033"/>
            </a:xfrm>
            <a:custGeom>
              <a:avLst/>
              <a:gdLst>
                <a:gd name="T0" fmla="*/ 109 w 171"/>
                <a:gd name="T1" fmla="*/ 0 h 554"/>
                <a:gd name="T2" fmla="*/ 6 w 171"/>
                <a:gd name="T3" fmla="*/ 232 h 554"/>
                <a:gd name="T4" fmla="*/ 4 w 171"/>
                <a:gd name="T5" fmla="*/ 356 h 554"/>
                <a:gd name="T6" fmla="*/ 60 w 171"/>
                <a:gd name="T7" fmla="*/ 554 h 554"/>
                <a:gd name="T8" fmla="*/ 61 w 171"/>
                <a:gd name="T9" fmla="*/ 302 h 554"/>
                <a:gd name="T10" fmla="*/ 167 w 171"/>
                <a:gd name="T11" fmla="*/ 145 h 554"/>
                <a:gd name="T12" fmla="*/ 159 w 171"/>
                <a:gd name="T13" fmla="*/ 126 h 554"/>
                <a:gd name="T14" fmla="*/ 171 w 171"/>
                <a:gd name="T15" fmla="*/ 113 h 554"/>
                <a:gd name="T16" fmla="*/ 150 w 171"/>
                <a:gd name="T17" fmla="*/ 61 h 554"/>
                <a:gd name="T18" fmla="*/ 153 w 171"/>
                <a:gd name="T19" fmla="*/ 27 h 554"/>
                <a:gd name="T20" fmla="*/ 140 w 171"/>
                <a:gd name="T21" fmla="*/ 24 h 554"/>
                <a:gd name="T22" fmla="*/ 137 w 171"/>
                <a:gd name="T23" fmla="*/ 57 h 554"/>
                <a:gd name="T24" fmla="*/ 151 w 171"/>
                <a:gd name="T25" fmla="*/ 95 h 554"/>
                <a:gd name="T26" fmla="*/ 145 w 171"/>
                <a:gd name="T27" fmla="*/ 107 h 554"/>
                <a:gd name="T28" fmla="*/ 128 w 171"/>
                <a:gd name="T29" fmla="*/ 100 h 554"/>
                <a:gd name="T30" fmla="*/ 114 w 171"/>
                <a:gd name="T31" fmla="*/ 57 h 554"/>
                <a:gd name="T32" fmla="*/ 125 w 171"/>
                <a:gd name="T33" fmla="*/ 13 h 554"/>
                <a:gd name="T34" fmla="*/ 109 w 171"/>
                <a:gd name="T35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554">
                  <a:moveTo>
                    <a:pt x="109" y="0"/>
                  </a:moveTo>
                  <a:cubicBezTo>
                    <a:pt x="6" y="232"/>
                    <a:pt x="6" y="232"/>
                    <a:pt x="6" y="232"/>
                  </a:cubicBezTo>
                  <a:cubicBezTo>
                    <a:pt x="1" y="274"/>
                    <a:pt x="0" y="315"/>
                    <a:pt x="4" y="356"/>
                  </a:cubicBezTo>
                  <a:cubicBezTo>
                    <a:pt x="60" y="554"/>
                    <a:pt x="60" y="554"/>
                    <a:pt x="60" y="554"/>
                  </a:cubicBezTo>
                  <a:cubicBezTo>
                    <a:pt x="113" y="424"/>
                    <a:pt x="61" y="302"/>
                    <a:pt x="61" y="302"/>
                  </a:cubicBezTo>
                  <a:cubicBezTo>
                    <a:pt x="61" y="302"/>
                    <a:pt x="116" y="243"/>
                    <a:pt x="167" y="1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71" y="113"/>
                    <a:pt x="171" y="113"/>
                    <a:pt x="171" y="113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-485775" y="2073581"/>
              <a:ext cx="3175397" cy="2227155"/>
              <a:chOff x="-485775" y="2061610"/>
              <a:chExt cx="3175397" cy="2227155"/>
            </a:xfrm>
          </p:grpSpPr>
          <p:sp>
            <p:nvSpPr>
              <p:cNvPr id="66" name="Freeform 24"/>
              <p:cNvSpPr/>
              <p:nvPr/>
            </p:nvSpPr>
            <p:spPr bwMode="auto">
              <a:xfrm>
                <a:off x="-485775" y="3184715"/>
                <a:ext cx="1215628" cy="1104050"/>
              </a:xfrm>
              <a:custGeom>
                <a:avLst/>
                <a:gdLst>
                  <a:gd name="T0" fmla="*/ 2165 w 2165"/>
                  <a:gd name="T1" fmla="*/ 1284 h 1967"/>
                  <a:gd name="T2" fmla="*/ 539 w 2165"/>
                  <a:gd name="T3" fmla="*/ 1967 h 1967"/>
                  <a:gd name="T4" fmla="*/ 0 w 2165"/>
                  <a:gd name="T5" fmla="*/ 684 h 1967"/>
                  <a:gd name="T6" fmla="*/ 1624 w 2165"/>
                  <a:gd name="T7" fmla="*/ 0 h 1967"/>
                  <a:gd name="T8" fmla="*/ 2165 w 2165"/>
                  <a:gd name="T9" fmla="*/ 1284 h 1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5" h="1967">
                    <a:moveTo>
                      <a:pt x="2165" y="1284"/>
                    </a:moveTo>
                    <a:lnTo>
                      <a:pt x="539" y="1967"/>
                    </a:lnTo>
                    <a:lnTo>
                      <a:pt x="0" y="684"/>
                    </a:lnTo>
                    <a:lnTo>
                      <a:pt x="1624" y="0"/>
                    </a:lnTo>
                    <a:lnTo>
                      <a:pt x="2165" y="128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67" name="Freeform 25"/>
              <p:cNvSpPr/>
              <p:nvPr/>
            </p:nvSpPr>
            <p:spPr bwMode="auto">
              <a:xfrm>
                <a:off x="441436" y="3147885"/>
                <a:ext cx="446206" cy="721999"/>
              </a:xfrm>
              <a:custGeom>
                <a:avLst/>
                <a:gdLst>
                  <a:gd name="T0" fmla="*/ 661032 w 795"/>
                  <a:gd name="T1" fmla="*/ 961199 h 1286"/>
                  <a:gd name="T2" fmla="*/ 403271 w 795"/>
                  <a:gd name="T3" fmla="*/ 1069292 h 1286"/>
                  <a:gd name="T4" fmla="*/ 0 w 795"/>
                  <a:gd name="T5" fmla="*/ 108093 h 1286"/>
                  <a:gd name="T6" fmla="*/ 256098 w 795"/>
                  <a:gd name="T7" fmla="*/ 0 h 1286"/>
                  <a:gd name="T8" fmla="*/ 661032 w 795"/>
                  <a:gd name="T9" fmla="*/ 961199 h 1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5" h="1286">
                    <a:moveTo>
                      <a:pt x="795" y="1156"/>
                    </a:moveTo>
                    <a:lnTo>
                      <a:pt x="485" y="1286"/>
                    </a:lnTo>
                    <a:lnTo>
                      <a:pt x="0" y="130"/>
                    </a:lnTo>
                    <a:lnTo>
                      <a:pt x="308" y="0"/>
                    </a:lnTo>
                    <a:lnTo>
                      <a:pt x="795" y="115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Freeform 27"/>
              <p:cNvSpPr/>
              <p:nvPr/>
            </p:nvSpPr>
            <p:spPr bwMode="auto">
              <a:xfrm>
                <a:off x="620480" y="2513469"/>
                <a:ext cx="1477251" cy="1267710"/>
              </a:xfrm>
              <a:custGeom>
                <a:avLst/>
                <a:gdLst>
                  <a:gd name="T0" fmla="*/ 2139317 w 1113"/>
                  <a:gd name="T1" fmla="*/ 1034098 h 955"/>
                  <a:gd name="T2" fmla="*/ 1793251 w 1113"/>
                  <a:gd name="T3" fmla="*/ 210358 h 955"/>
                  <a:gd name="T4" fmla="*/ 314605 w 1113"/>
                  <a:gd name="T5" fmla="*/ 831604 h 955"/>
                  <a:gd name="T6" fmla="*/ 0 w 1113"/>
                  <a:gd name="T7" fmla="*/ 963324 h 955"/>
                  <a:gd name="T8" fmla="*/ 385392 w 1113"/>
                  <a:gd name="T9" fmla="*/ 1877498 h 955"/>
                  <a:gd name="T10" fmla="*/ 699997 w 1113"/>
                  <a:gd name="T11" fmla="*/ 1745778 h 955"/>
                  <a:gd name="T12" fmla="*/ 1791285 w 1113"/>
                  <a:gd name="T13" fmla="*/ 1464645 h 955"/>
                  <a:gd name="T14" fmla="*/ 2139317 w 1113"/>
                  <a:gd name="T15" fmla="*/ 1034098 h 9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13" h="955">
                    <a:moveTo>
                      <a:pt x="1088" y="526"/>
                    </a:moveTo>
                    <a:cubicBezTo>
                      <a:pt x="912" y="107"/>
                      <a:pt x="912" y="107"/>
                      <a:pt x="912" y="107"/>
                    </a:cubicBezTo>
                    <a:cubicBezTo>
                      <a:pt x="912" y="107"/>
                      <a:pt x="521" y="0"/>
                      <a:pt x="160" y="423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96" y="955"/>
                      <a:pt x="196" y="955"/>
                      <a:pt x="196" y="955"/>
                    </a:cubicBezTo>
                    <a:cubicBezTo>
                      <a:pt x="356" y="888"/>
                      <a:pt x="356" y="888"/>
                      <a:pt x="356" y="888"/>
                    </a:cubicBezTo>
                    <a:cubicBezTo>
                      <a:pt x="356" y="888"/>
                      <a:pt x="709" y="886"/>
                      <a:pt x="911" y="745"/>
                    </a:cubicBezTo>
                    <a:cubicBezTo>
                      <a:pt x="1113" y="603"/>
                      <a:pt x="1088" y="526"/>
                      <a:pt x="1088" y="526"/>
                    </a:cubicBezTo>
                  </a:path>
                </a:pathLst>
              </a:custGeom>
              <a:solidFill>
                <a:srgbClr val="F3D2B0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Freeform 37"/>
              <p:cNvSpPr>
                <a:spLocks noEditPoints="1"/>
              </p:cNvSpPr>
              <p:nvPr/>
            </p:nvSpPr>
            <p:spPr bwMode="auto">
              <a:xfrm>
                <a:off x="1094185" y="2061610"/>
                <a:ext cx="1595437" cy="1574492"/>
              </a:xfrm>
              <a:custGeom>
                <a:avLst/>
                <a:gdLst>
                  <a:gd name="T0" fmla="*/ 1128 w 1202"/>
                  <a:gd name="T1" fmla="*/ 488 h 1186"/>
                  <a:gd name="T2" fmla="*/ 1072 w 1202"/>
                  <a:gd name="T3" fmla="*/ 424 h 1186"/>
                  <a:gd name="T4" fmla="*/ 1063 w 1202"/>
                  <a:gd name="T5" fmla="*/ 469 h 1186"/>
                  <a:gd name="T6" fmla="*/ 1026 w 1202"/>
                  <a:gd name="T7" fmla="*/ 415 h 1186"/>
                  <a:gd name="T8" fmla="*/ 907 w 1202"/>
                  <a:gd name="T9" fmla="*/ 430 h 1186"/>
                  <a:gd name="T10" fmla="*/ 969 w 1202"/>
                  <a:gd name="T11" fmla="*/ 377 h 1186"/>
                  <a:gd name="T12" fmla="*/ 1083 w 1202"/>
                  <a:gd name="T13" fmla="*/ 342 h 1186"/>
                  <a:gd name="T14" fmla="*/ 1058 w 1202"/>
                  <a:gd name="T15" fmla="*/ 268 h 1186"/>
                  <a:gd name="T16" fmla="*/ 434 w 1202"/>
                  <a:gd name="T17" fmla="*/ 66 h 1186"/>
                  <a:gd name="T18" fmla="*/ 469 w 1202"/>
                  <a:gd name="T19" fmla="*/ 84 h 1186"/>
                  <a:gd name="T20" fmla="*/ 528 w 1202"/>
                  <a:gd name="T21" fmla="*/ 76 h 1186"/>
                  <a:gd name="T22" fmla="*/ 526 w 1202"/>
                  <a:gd name="T23" fmla="*/ 110 h 1186"/>
                  <a:gd name="T24" fmla="*/ 591 w 1202"/>
                  <a:gd name="T25" fmla="*/ 82 h 1186"/>
                  <a:gd name="T26" fmla="*/ 639 w 1202"/>
                  <a:gd name="T27" fmla="*/ 103 h 1186"/>
                  <a:gd name="T28" fmla="*/ 758 w 1202"/>
                  <a:gd name="T29" fmla="*/ 164 h 1186"/>
                  <a:gd name="T30" fmla="*/ 707 w 1202"/>
                  <a:gd name="T31" fmla="*/ 151 h 1186"/>
                  <a:gd name="T32" fmla="*/ 639 w 1202"/>
                  <a:gd name="T33" fmla="*/ 141 h 1186"/>
                  <a:gd name="T34" fmla="*/ 607 w 1202"/>
                  <a:gd name="T35" fmla="*/ 161 h 1186"/>
                  <a:gd name="T36" fmla="*/ 525 w 1202"/>
                  <a:gd name="T37" fmla="*/ 195 h 1186"/>
                  <a:gd name="T38" fmla="*/ 616 w 1202"/>
                  <a:gd name="T39" fmla="*/ 176 h 1186"/>
                  <a:gd name="T40" fmla="*/ 702 w 1202"/>
                  <a:gd name="T41" fmla="*/ 238 h 1186"/>
                  <a:gd name="T42" fmla="*/ 714 w 1202"/>
                  <a:gd name="T43" fmla="*/ 302 h 1186"/>
                  <a:gd name="T44" fmla="*/ 676 w 1202"/>
                  <a:gd name="T45" fmla="*/ 286 h 1186"/>
                  <a:gd name="T46" fmla="*/ 657 w 1202"/>
                  <a:gd name="T47" fmla="*/ 275 h 1186"/>
                  <a:gd name="T48" fmla="*/ 629 w 1202"/>
                  <a:gd name="T49" fmla="*/ 257 h 1186"/>
                  <a:gd name="T50" fmla="*/ 626 w 1202"/>
                  <a:gd name="T51" fmla="*/ 289 h 1186"/>
                  <a:gd name="T52" fmla="*/ 503 w 1202"/>
                  <a:gd name="T53" fmla="*/ 339 h 1186"/>
                  <a:gd name="T54" fmla="*/ 414 w 1202"/>
                  <a:gd name="T55" fmla="*/ 380 h 1186"/>
                  <a:gd name="T56" fmla="*/ 308 w 1202"/>
                  <a:gd name="T57" fmla="*/ 451 h 1186"/>
                  <a:gd name="T58" fmla="*/ 405 w 1202"/>
                  <a:gd name="T59" fmla="*/ 551 h 1186"/>
                  <a:gd name="T60" fmla="*/ 535 w 1202"/>
                  <a:gd name="T61" fmla="*/ 569 h 1186"/>
                  <a:gd name="T62" fmla="*/ 622 w 1202"/>
                  <a:gd name="T63" fmla="*/ 692 h 1186"/>
                  <a:gd name="T64" fmla="*/ 638 w 1202"/>
                  <a:gd name="T65" fmla="*/ 852 h 1186"/>
                  <a:gd name="T66" fmla="*/ 555 w 1202"/>
                  <a:gd name="T67" fmla="*/ 917 h 1186"/>
                  <a:gd name="T68" fmla="*/ 456 w 1202"/>
                  <a:gd name="T69" fmla="*/ 986 h 1186"/>
                  <a:gd name="T70" fmla="*/ 446 w 1202"/>
                  <a:gd name="T71" fmla="*/ 1047 h 1186"/>
                  <a:gd name="T72" fmla="*/ 382 w 1202"/>
                  <a:gd name="T73" fmla="*/ 996 h 1186"/>
                  <a:gd name="T74" fmla="*/ 382 w 1202"/>
                  <a:gd name="T75" fmla="*/ 747 h 1186"/>
                  <a:gd name="T76" fmla="*/ 388 w 1202"/>
                  <a:gd name="T77" fmla="*/ 594 h 1186"/>
                  <a:gd name="T78" fmla="*/ 294 w 1202"/>
                  <a:gd name="T79" fmla="*/ 468 h 1186"/>
                  <a:gd name="T80" fmla="*/ 205 w 1202"/>
                  <a:gd name="T81" fmla="*/ 346 h 1186"/>
                  <a:gd name="T82" fmla="*/ 183 w 1202"/>
                  <a:gd name="T83" fmla="*/ 385 h 1186"/>
                  <a:gd name="T84" fmla="*/ 501 w 1202"/>
                  <a:gd name="T85" fmla="*/ 1146 h 1186"/>
                  <a:gd name="T86" fmla="*/ 968 w 1202"/>
                  <a:gd name="T87" fmla="*/ 920 h 1186"/>
                  <a:gd name="T88" fmla="*/ 946 w 1202"/>
                  <a:gd name="T89" fmla="*/ 710 h 1186"/>
                  <a:gd name="T90" fmla="*/ 830 w 1202"/>
                  <a:gd name="T91" fmla="*/ 685 h 1186"/>
                  <a:gd name="T92" fmla="*/ 806 w 1202"/>
                  <a:gd name="T93" fmla="*/ 523 h 1186"/>
                  <a:gd name="T94" fmla="*/ 978 w 1202"/>
                  <a:gd name="T95" fmla="*/ 455 h 1186"/>
                  <a:gd name="T96" fmla="*/ 1102 w 1202"/>
                  <a:gd name="T97" fmla="*/ 515 h 1186"/>
                  <a:gd name="T98" fmla="*/ 970 w 1202"/>
                  <a:gd name="T99" fmla="*/ 286 h 1186"/>
                  <a:gd name="T100" fmla="*/ 1018 w 1202"/>
                  <a:gd name="T101" fmla="*/ 337 h 1186"/>
                  <a:gd name="T102" fmla="*/ 986 w 1202"/>
                  <a:gd name="T103" fmla="*/ 313 h 1186"/>
                  <a:gd name="T104" fmla="*/ 963 w 1202"/>
                  <a:gd name="T105" fmla="*/ 298 h 1186"/>
                  <a:gd name="T106" fmla="*/ 627 w 1202"/>
                  <a:gd name="T107" fmla="*/ 301 h 1186"/>
                  <a:gd name="T108" fmla="*/ 649 w 1202"/>
                  <a:gd name="T109" fmla="*/ 306 h 1186"/>
                  <a:gd name="T110" fmla="*/ 627 w 1202"/>
                  <a:gd name="T111" fmla="*/ 301 h 1186"/>
                  <a:gd name="T112" fmla="*/ 601 w 1202"/>
                  <a:gd name="T113" fmla="*/ 310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1186">
                    <a:moveTo>
                      <a:pt x="1197" y="506"/>
                    </a:moveTo>
                    <a:cubicBezTo>
                      <a:pt x="1168" y="499"/>
                      <a:pt x="1168" y="499"/>
                      <a:pt x="1168" y="499"/>
                    </a:cubicBezTo>
                    <a:cubicBezTo>
                      <a:pt x="1157" y="480"/>
                      <a:pt x="1157" y="480"/>
                      <a:pt x="1157" y="480"/>
                    </a:cubicBezTo>
                    <a:cubicBezTo>
                      <a:pt x="1160" y="454"/>
                      <a:pt x="1160" y="454"/>
                      <a:pt x="1160" y="454"/>
                    </a:cubicBezTo>
                    <a:cubicBezTo>
                      <a:pt x="1144" y="458"/>
                      <a:pt x="1144" y="458"/>
                      <a:pt x="1144" y="458"/>
                    </a:cubicBezTo>
                    <a:cubicBezTo>
                      <a:pt x="1128" y="488"/>
                      <a:pt x="1128" y="488"/>
                      <a:pt x="1128" y="488"/>
                    </a:cubicBezTo>
                    <a:cubicBezTo>
                      <a:pt x="1112" y="460"/>
                      <a:pt x="1112" y="460"/>
                      <a:pt x="1112" y="460"/>
                    </a:cubicBezTo>
                    <a:cubicBezTo>
                      <a:pt x="1116" y="438"/>
                      <a:pt x="1116" y="438"/>
                      <a:pt x="1116" y="438"/>
                    </a:cubicBezTo>
                    <a:cubicBezTo>
                      <a:pt x="1099" y="415"/>
                      <a:pt x="1099" y="415"/>
                      <a:pt x="1099" y="415"/>
                    </a:cubicBezTo>
                    <a:cubicBezTo>
                      <a:pt x="1093" y="406"/>
                      <a:pt x="1093" y="406"/>
                      <a:pt x="1093" y="406"/>
                    </a:cubicBezTo>
                    <a:cubicBezTo>
                      <a:pt x="1069" y="400"/>
                      <a:pt x="1069" y="400"/>
                      <a:pt x="1069" y="400"/>
                    </a:cubicBezTo>
                    <a:cubicBezTo>
                      <a:pt x="1072" y="424"/>
                      <a:pt x="1072" y="424"/>
                      <a:pt x="1072" y="424"/>
                    </a:cubicBezTo>
                    <a:cubicBezTo>
                      <a:pt x="1097" y="446"/>
                      <a:pt x="1097" y="446"/>
                      <a:pt x="1097" y="446"/>
                    </a:cubicBezTo>
                    <a:cubicBezTo>
                      <a:pt x="1101" y="453"/>
                      <a:pt x="1101" y="453"/>
                      <a:pt x="1101" y="453"/>
                    </a:cubicBezTo>
                    <a:cubicBezTo>
                      <a:pt x="1094" y="455"/>
                      <a:pt x="1094" y="455"/>
                      <a:pt x="1094" y="455"/>
                    </a:cubicBezTo>
                    <a:cubicBezTo>
                      <a:pt x="1090" y="472"/>
                      <a:pt x="1090" y="472"/>
                      <a:pt x="1090" y="472"/>
                    </a:cubicBezTo>
                    <a:cubicBezTo>
                      <a:pt x="1075" y="474"/>
                      <a:pt x="1075" y="474"/>
                      <a:pt x="1075" y="474"/>
                    </a:cubicBezTo>
                    <a:cubicBezTo>
                      <a:pt x="1063" y="469"/>
                      <a:pt x="1063" y="469"/>
                      <a:pt x="1063" y="469"/>
                    </a:cubicBezTo>
                    <a:cubicBezTo>
                      <a:pt x="1058" y="457"/>
                      <a:pt x="1058" y="457"/>
                      <a:pt x="1058" y="457"/>
                    </a:cubicBezTo>
                    <a:cubicBezTo>
                      <a:pt x="1078" y="462"/>
                      <a:pt x="1078" y="462"/>
                      <a:pt x="1078" y="462"/>
                    </a:cubicBezTo>
                    <a:cubicBezTo>
                      <a:pt x="1085" y="456"/>
                      <a:pt x="1085" y="456"/>
                      <a:pt x="1085" y="456"/>
                    </a:cubicBezTo>
                    <a:cubicBezTo>
                      <a:pt x="1048" y="417"/>
                      <a:pt x="1048" y="417"/>
                      <a:pt x="1048" y="417"/>
                    </a:cubicBezTo>
                    <a:cubicBezTo>
                      <a:pt x="1047" y="403"/>
                      <a:pt x="1047" y="403"/>
                      <a:pt x="1047" y="403"/>
                    </a:cubicBezTo>
                    <a:cubicBezTo>
                      <a:pt x="1026" y="415"/>
                      <a:pt x="1026" y="415"/>
                      <a:pt x="1026" y="415"/>
                    </a:cubicBezTo>
                    <a:cubicBezTo>
                      <a:pt x="1009" y="407"/>
                      <a:pt x="1009" y="407"/>
                      <a:pt x="1009" y="407"/>
                    </a:cubicBezTo>
                    <a:cubicBezTo>
                      <a:pt x="973" y="437"/>
                      <a:pt x="973" y="437"/>
                      <a:pt x="973" y="437"/>
                    </a:cubicBezTo>
                    <a:cubicBezTo>
                      <a:pt x="965" y="449"/>
                      <a:pt x="965" y="449"/>
                      <a:pt x="965" y="449"/>
                    </a:cubicBezTo>
                    <a:cubicBezTo>
                      <a:pt x="947" y="447"/>
                      <a:pt x="947" y="447"/>
                      <a:pt x="947" y="447"/>
                    </a:cubicBezTo>
                    <a:cubicBezTo>
                      <a:pt x="921" y="441"/>
                      <a:pt x="921" y="441"/>
                      <a:pt x="921" y="441"/>
                    </a:cubicBezTo>
                    <a:cubicBezTo>
                      <a:pt x="907" y="430"/>
                      <a:pt x="907" y="430"/>
                      <a:pt x="907" y="430"/>
                    </a:cubicBezTo>
                    <a:cubicBezTo>
                      <a:pt x="910" y="399"/>
                      <a:pt x="910" y="399"/>
                      <a:pt x="910" y="399"/>
                    </a:cubicBezTo>
                    <a:cubicBezTo>
                      <a:pt x="919" y="385"/>
                      <a:pt x="919" y="385"/>
                      <a:pt x="919" y="385"/>
                    </a:cubicBezTo>
                    <a:cubicBezTo>
                      <a:pt x="946" y="385"/>
                      <a:pt x="946" y="385"/>
                      <a:pt x="946" y="385"/>
                    </a:cubicBezTo>
                    <a:cubicBezTo>
                      <a:pt x="974" y="398"/>
                      <a:pt x="974" y="398"/>
                      <a:pt x="974" y="398"/>
                    </a:cubicBezTo>
                    <a:cubicBezTo>
                      <a:pt x="981" y="383"/>
                      <a:pt x="981" y="383"/>
                      <a:pt x="981" y="383"/>
                    </a:cubicBezTo>
                    <a:cubicBezTo>
                      <a:pt x="969" y="377"/>
                      <a:pt x="969" y="377"/>
                      <a:pt x="969" y="377"/>
                    </a:cubicBezTo>
                    <a:cubicBezTo>
                      <a:pt x="979" y="353"/>
                      <a:pt x="979" y="353"/>
                      <a:pt x="979" y="353"/>
                    </a:cubicBezTo>
                    <a:cubicBezTo>
                      <a:pt x="1009" y="355"/>
                      <a:pt x="1009" y="355"/>
                      <a:pt x="1009" y="355"/>
                    </a:cubicBezTo>
                    <a:cubicBezTo>
                      <a:pt x="1036" y="332"/>
                      <a:pt x="1036" y="332"/>
                      <a:pt x="1036" y="332"/>
                    </a:cubicBezTo>
                    <a:cubicBezTo>
                      <a:pt x="1058" y="333"/>
                      <a:pt x="1058" y="333"/>
                      <a:pt x="1058" y="333"/>
                    </a:cubicBezTo>
                    <a:cubicBezTo>
                      <a:pt x="1076" y="340"/>
                      <a:pt x="1076" y="340"/>
                      <a:pt x="1076" y="340"/>
                    </a:cubicBezTo>
                    <a:cubicBezTo>
                      <a:pt x="1083" y="342"/>
                      <a:pt x="1083" y="342"/>
                      <a:pt x="1083" y="342"/>
                    </a:cubicBezTo>
                    <a:cubicBezTo>
                      <a:pt x="1085" y="314"/>
                      <a:pt x="1085" y="314"/>
                      <a:pt x="1085" y="314"/>
                    </a:cubicBezTo>
                    <a:cubicBezTo>
                      <a:pt x="1060" y="318"/>
                      <a:pt x="1060" y="318"/>
                      <a:pt x="1060" y="318"/>
                    </a:cubicBezTo>
                    <a:cubicBezTo>
                      <a:pt x="1057" y="296"/>
                      <a:pt x="1057" y="296"/>
                      <a:pt x="1057" y="296"/>
                    </a:cubicBezTo>
                    <a:cubicBezTo>
                      <a:pt x="1044" y="291"/>
                      <a:pt x="1044" y="291"/>
                      <a:pt x="1044" y="291"/>
                    </a:cubicBezTo>
                    <a:cubicBezTo>
                      <a:pt x="1045" y="277"/>
                      <a:pt x="1045" y="277"/>
                      <a:pt x="1045" y="277"/>
                    </a:cubicBezTo>
                    <a:cubicBezTo>
                      <a:pt x="1058" y="268"/>
                      <a:pt x="1058" y="268"/>
                      <a:pt x="1058" y="268"/>
                    </a:cubicBezTo>
                    <a:cubicBezTo>
                      <a:pt x="1086" y="263"/>
                      <a:pt x="1086" y="263"/>
                      <a:pt x="1086" y="263"/>
                    </a:cubicBezTo>
                    <a:cubicBezTo>
                      <a:pt x="1096" y="253"/>
                      <a:pt x="1096" y="253"/>
                      <a:pt x="1096" y="253"/>
                    </a:cubicBezTo>
                    <a:cubicBezTo>
                      <a:pt x="1017" y="144"/>
                      <a:pt x="901" y="61"/>
                      <a:pt x="760" y="28"/>
                    </a:cubicBezTo>
                    <a:cubicBezTo>
                      <a:pt x="760" y="28"/>
                      <a:pt x="759" y="28"/>
                      <a:pt x="759" y="28"/>
                    </a:cubicBezTo>
                    <a:cubicBezTo>
                      <a:pt x="636" y="0"/>
                      <a:pt x="514" y="13"/>
                      <a:pt x="406" y="59"/>
                    </a:cubicBezTo>
                    <a:cubicBezTo>
                      <a:pt x="434" y="66"/>
                      <a:pt x="434" y="66"/>
                      <a:pt x="434" y="66"/>
                    </a:cubicBezTo>
                    <a:cubicBezTo>
                      <a:pt x="445" y="75"/>
                      <a:pt x="445" y="75"/>
                      <a:pt x="445" y="75"/>
                    </a:cubicBezTo>
                    <a:cubicBezTo>
                      <a:pt x="468" y="86"/>
                      <a:pt x="468" y="86"/>
                      <a:pt x="468" y="86"/>
                    </a:cubicBezTo>
                    <a:cubicBezTo>
                      <a:pt x="467" y="96"/>
                      <a:pt x="467" y="96"/>
                      <a:pt x="467" y="96"/>
                    </a:cubicBezTo>
                    <a:cubicBezTo>
                      <a:pt x="505" y="106"/>
                      <a:pt x="505" y="106"/>
                      <a:pt x="505" y="106"/>
                    </a:cubicBezTo>
                    <a:cubicBezTo>
                      <a:pt x="502" y="93"/>
                      <a:pt x="502" y="93"/>
                      <a:pt x="502" y="93"/>
                    </a:cubicBezTo>
                    <a:cubicBezTo>
                      <a:pt x="469" y="84"/>
                      <a:pt x="469" y="84"/>
                      <a:pt x="469" y="84"/>
                    </a:cubicBezTo>
                    <a:cubicBezTo>
                      <a:pt x="479" y="78"/>
                      <a:pt x="479" y="78"/>
                      <a:pt x="479" y="78"/>
                    </a:cubicBezTo>
                    <a:cubicBezTo>
                      <a:pt x="478" y="69"/>
                      <a:pt x="478" y="69"/>
                      <a:pt x="478" y="69"/>
                    </a:cubicBezTo>
                    <a:cubicBezTo>
                      <a:pt x="448" y="62"/>
                      <a:pt x="448" y="62"/>
                      <a:pt x="448" y="62"/>
                    </a:cubicBezTo>
                    <a:cubicBezTo>
                      <a:pt x="486" y="45"/>
                      <a:pt x="486" y="45"/>
                      <a:pt x="486" y="45"/>
                    </a:cubicBezTo>
                    <a:cubicBezTo>
                      <a:pt x="518" y="52"/>
                      <a:pt x="518" y="52"/>
                      <a:pt x="518" y="52"/>
                    </a:cubicBezTo>
                    <a:cubicBezTo>
                      <a:pt x="528" y="76"/>
                      <a:pt x="528" y="76"/>
                      <a:pt x="528" y="76"/>
                    </a:cubicBezTo>
                    <a:cubicBezTo>
                      <a:pt x="553" y="83"/>
                      <a:pt x="553" y="83"/>
                      <a:pt x="553" y="83"/>
                    </a:cubicBezTo>
                    <a:cubicBezTo>
                      <a:pt x="571" y="72"/>
                      <a:pt x="571" y="72"/>
                      <a:pt x="571" y="72"/>
                    </a:cubicBezTo>
                    <a:cubicBezTo>
                      <a:pt x="581" y="80"/>
                      <a:pt x="581" y="80"/>
                      <a:pt x="581" y="80"/>
                    </a:cubicBezTo>
                    <a:cubicBezTo>
                      <a:pt x="555" y="96"/>
                      <a:pt x="555" y="96"/>
                      <a:pt x="555" y="96"/>
                    </a:cubicBezTo>
                    <a:cubicBezTo>
                      <a:pt x="555" y="96"/>
                      <a:pt x="527" y="89"/>
                      <a:pt x="528" y="90"/>
                    </a:cubicBezTo>
                    <a:cubicBezTo>
                      <a:pt x="530" y="90"/>
                      <a:pt x="526" y="110"/>
                      <a:pt x="526" y="110"/>
                    </a:cubicBezTo>
                    <a:cubicBezTo>
                      <a:pt x="561" y="117"/>
                      <a:pt x="561" y="117"/>
                      <a:pt x="561" y="117"/>
                    </a:cubicBezTo>
                    <a:cubicBezTo>
                      <a:pt x="567" y="108"/>
                      <a:pt x="567" y="108"/>
                      <a:pt x="567" y="108"/>
                    </a:cubicBezTo>
                    <a:cubicBezTo>
                      <a:pt x="591" y="112"/>
                      <a:pt x="591" y="112"/>
                      <a:pt x="591" y="112"/>
                    </a:cubicBezTo>
                    <a:cubicBezTo>
                      <a:pt x="597" y="99"/>
                      <a:pt x="597" y="99"/>
                      <a:pt x="597" y="99"/>
                    </a:cubicBezTo>
                    <a:cubicBezTo>
                      <a:pt x="583" y="94"/>
                      <a:pt x="583" y="94"/>
                      <a:pt x="583" y="94"/>
                    </a:cubicBezTo>
                    <a:cubicBezTo>
                      <a:pt x="591" y="82"/>
                      <a:pt x="591" y="82"/>
                      <a:pt x="591" y="82"/>
                    </a:cubicBezTo>
                    <a:cubicBezTo>
                      <a:pt x="602" y="81"/>
                      <a:pt x="602" y="81"/>
                      <a:pt x="602" y="81"/>
                    </a:cubicBezTo>
                    <a:cubicBezTo>
                      <a:pt x="639" y="92"/>
                      <a:pt x="639" y="92"/>
                      <a:pt x="639" y="92"/>
                    </a:cubicBezTo>
                    <a:cubicBezTo>
                      <a:pt x="614" y="106"/>
                      <a:pt x="614" y="106"/>
                      <a:pt x="614" y="106"/>
                    </a:cubicBezTo>
                    <a:cubicBezTo>
                      <a:pt x="614" y="121"/>
                      <a:pt x="614" y="121"/>
                      <a:pt x="614" y="121"/>
                    </a:cubicBezTo>
                    <a:cubicBezTo>
                      <a:pt x="635" y="129"/>
                      <a:pt x="635" y="129"/>
                      <a:pt x="635" y="129"/>
                    </a:cubicBezTo>
                    <a:cubicBezTo>
                      <a:pt x="639" y="103"/>
                      <a:pt x="639" y="103"/>
                      <a:pt x="639" y="103"/>
                    </a:cubicBezTo>
                    <a:cubicBezTo>
                      <a:pt x="662" y="97"/>
                      <a:pt x="662" y="97"/>
                      <a:pt x="662" y="97"/>
                    </a:cubicBezTo>
                    <a:cubicBezTo>
                      <a:pt x="700" y="101"/>
                      <a:pt x="700" y="101"/>
                      <a:pt x="700" y="101"/>
                    </a:cubicBezTo>
                    <a:cubicBezTo>
                      <a:pt x="737" y="129"/>
                      <a:pt x="737" y="129"/>
                      <a:pt x="737" y="129"/>
                    </a:cubicBezTo>
                    <a:cubicBezTo>
                      <a:pt x="747" y="136"/>
                      <a:pt x="747" y="136"/>
                      <a:pt x="747" y="136"/>
                    </a:cubicBezTo>
                    <a:cubicBezTo>
                      <a:pt x="742" y="156"/>
                      <a:pt x="742" y="156"/>
                      <a:pt x="742" y="156"/>
                    </a:cubicBezTo>
                    <a:cubicBezTo>
                      <a:pt x="758" y="164"/>
                      <a:pt x="758" y="164"/>
                      <a:pt x="758" y="164"/>
                    </a:cubicBezTo>
                    <a:cubicBezTo>
                      <a:pt x="746" y="178"/>
                      <a:pt x="746" y="178"/>
                      <a:pt x="746" y="178"/>
                    </a:cubicBezTo>
                    <a:cubicBezTo>
                      <a:pt x="727" y="174"/>
                      <a:pt x="727" y="174"/>
                      <a:pt x="727" y="174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11" y="189"/>
                      <a:pt x="711" y="189"/>
                      <a:pt x="711" y="189"/>
                    </a:cubicBezTo>
                    <a:cubicBezTo>
                      <a:pt x="660" y="164"/>
                      <a:pt x="660" y="164"/>
                      <a:pt x="660" y="164"/>
                    </a:cubicBezTo>
                    <a:cubicBezTo>
                      <a:pt x="707" y="151"/>
                      <a:pt x="707" y="151"/>
                      <a:pt x="707" y="151"/>
                    </a:cubicBezTo>
                    <a:cubicBezTo>
                      <a:pt x="694" y="134"/>
                      <a:pt x="694" y="134"/>
                      <a:pt x="694" y="134"/>
                    </a:cubicBezTo>
                    <a:cubicBezTo>
                      <a:pt x="657" y="130"/>
                      <a:pt x="657" y="130"/>
                      <a:pt x="657" y="130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2" y="133"/>
                      <a:pt x="652" y="133"/>
                      <a:pt x="652" y="133"/>
                    </a:cubicBezTo>
                    <a:cubicBezTo>
                      <a:pt x="639" y="141"/>
                      <a:pt x="639" y="141"/>
                      <a:pt x="639" y="141"/>
                    </a:cubicBezTo>
                    <a:cubicBezTo>
                      <a:pt x="621" y="139"/>
                      <a:pt x="621" y="139"/>
                      <a:pt x="621" y="139"/>
                    </a:cubicBezTo>
                    <a:cubicBezTo>
                      <a:pt x="620" y="148"/>
                      <a:pt x="620" y="148"/>
                      <a:pt x="620" y="148"/>
                    </a:cubicBezTo>
                    <a:cubicBezTo>
                      <a:pt x="626" y="152"/>
                      <a:pt x="626" y="152"/>
                      <a:pt x="626" y="152"/>
                    </a:cubicBezTo>
                    <a:cubicBezTo>
                      <a:pt x="625" y="155"/>
                      <a:pt x="625" y="155"/>
                      <a:pt x="625" y="155"/>
                    </a:cubicBezTo>
                    <a:cubicBezTo>
                      <a:pt x="610" y="153"/>
                      <a:pt x="610" y="153"/>
                      <a:pt x="610" y="153"/>
                    </a:cubicBezTo>
                    <a:cubicBezTo>
                      <a:pt x="607" y="161"/>
                      <a:pt x="607" y="161"/>
                      <a:pt x="607" y="161"/>
                    </a:cubicBezTo>
                    <a:cubicBezTo>
                      <a:pt x="594" y="159"/>
                      <a:pt x="594" y="159"/>
                      <a:pt x="594" y="159"/>
                    </a:cubicBezTo>
                    <a:cubicBezTo>
                      <a:pt x="595" y="142"/>
                      <a:pt x="595" y="142"/>
                      <a:pt x="595" y="142"/>
                    </a:cubicBezTo>
                    <a:cubicBezTo>
                      <a:pt x="569" y="144"/>
                      <a:pt x="569" y="144"/>
                      <a:pt x="569" y="144"/>
                    </a:cubicBezTo>
                    <a:cubicBezTo>
                      <a:pt x="512" y="161"/>
                      <a:pt x="512" y="161"/>
                      <a:pt x="512" y="161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525" y="195"/>
                      <a:pt x="525" y="195"/>
                      <a:pt x="525" y="195"/>
                    </a:cubicBezTo>
                    <a:cubicBezTo>
                      <a:pt x="552" y="206"/>
                      <a:pt x="552" y="206"/>
                      <a:pt x="552" y="206"/>
                    </a:cubicBezTo>
                    <a:cubicBezTo>
                      <a:pt x="545" y="237"/>
                      <a:pt x="545" y="237"/>
                      <a:pt x="545" y="237"/>
                    </a:cubicBezTo>
                    <a:cubicBezTo>
                      <a:pt x="558" y="238"/>
                      <a:pt x="558" y="238"/>
                      <a:pt x="558" y="238"/>
                    </a:cubicBezTo>
                    <a:cubicBezTo>
                      <a:pt x="576" y="216"/>
                      <a:pt x="576" y="216"/>
                      <a:pt x="576" y="216"/>
                    </a:cubicBezTo>
                    <a:cubicBezTo>
                      <a:pt x="607" y="214"/>
                      <a:pt x="607" y="214"/>
                      <a:pt x="607" y="214"/>
                    </a:cubicBezTo>
                    <a:cubicBezTo>
                      <a:pt x="616" y="176"/>
                      <a:pt x="616" y="176"/>
                      <a:pt x="616" y="176"/>
                    </a:cubicBezTo>
                    <a:cubicBezTo>
                      <a:pt x="635" y="167"/>
                      <a:pt x="635" y="167"/>
                      <a:pt x="635" y="167"/>
                    </a:cubicBezTo>
                    <a:cubicBezTo>
                      <a:pt x="673" y="186"/>
                      <a:pt x="673" y="186"/>
                      <a:pt x="673" y="186"/>
                    </a:cubicBezTo>
                    <a:cubicBezTo>
                      <a:pt x="664" y="210"/>
                      <a:pt x="664" y="210"/>
                      <a:pt x="664" y="210"/>
                    </a:cubicBezTo>
                    <a:cubicBezTo>
                      <a:pt x="675" y="213"/>
                      <a:pt x="675" y="213"/>
                      <a:pt x="675" y="213"/>
                    </a:cubicBezTo>
                    <a:cubicBezTo>
                      <a:pt x="708" y="205"/>
                      <a:pt x="708" y="205"/>
                      <a:pt x="708" y="205"/>
                    </a:cubicBezTo>
                    <a:cubicBezTo>
                      <a:pt x="702" y="238"/>
                      <a:pt x="702" y="238"/>
                      <a:pt x="702" y="238"/>
                    </a:cubicBezTo>
                    <a:cubicBezTo>
                      <a:pt x="710" y="247"/>
                      <a:pt x="710" y="247"/>
                      <a:pt x="710" y="247"/>
                    </a:cubicBezTo>
                    <a:cubicBezTo>
                      <a:pt x="720" y="256"/>
                      <a:pt x="720" y="256"/>
                      <a:pt x="720" y="256"/>
                    </a:cubicBezTo>
                    <a:cubicBezTo>
                      <a:pt x="714" y="276"/>
                      <a:pt x="714" y="276"/>
                      <a:pt x="714" y="276"/>
                    </a:cubicBezTo>
                    <a:cubicBezTo>
                      <a:pt x="703" y="277"/>
                      <a:pt x="703" y="277"/>
                      <a:pt x="703" y="277"/>
                    </a:cubicBezTo>
                    <a:cubicBezTo>
                      <a:pt x="700" y="290"/>
                      <a:pt x="700" y="290"/>
                      <a:pt x="700" y="290"/>
                    </a:cubicBezTo>
                    <a:cubicBezTo>
                      <a:pt x="714" y="302"/>
                      <a:pt x="714" y="302"/>
                      <a:pt x="714" y="302"/>
                    </a:cubicBezTo>
                    <a:cubicBezTo>
                      <a:pt x="711" y="315"/>
                      <a:pt x="711" y="315"/>
                      <a:pt x="711" y="315"/>
                    </a:cubicBezTo>
                    <a:cubicBezTo>
                      <a:pt x="703" y="314"/>
                      <a:pt x="703" y="314"/>
                      <a:pt x="703" y="314"/>
                    </a:cubicBezTo>
                    <a:cubicBezTo>
                      <a:pt x="703" y="313"/>
                      <a:pt x="703" y="313"/>
                      <a:pt x="703" y="313"/>
                    </a:cubicBezTo>
                    <a:cubicBezTo>
                      <a:pt x="695" y="309"/>
                      <a:pt x="695" y="309"/>
                      <a:pt x="695" y="309"/>
                    </a:cubicBezTo>
                    <a:cubicBezTo>
                      <a:pt x="675" y="297"/>
                      <a:pt x="675" y="297"/>
                      <a:pt x="675" y="297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86" y="282"/>
                      <a:pt x="686" y="282"/>
                      <a:pt x="686" y="282"/>
                    </a:cubicBezTo>
                    <a:cubicBezTo>
                      <a:pt x="688" y="273"/>
                      <a:pt x="688" y="273"/>
                      <a:pt x="688" y="273"/>
                    </a:cubicBezTo>
                    <a:cubicBezTo>
                      <a:pt x="679" y="268"/>
                      <a:pt x="679" y="268"/>
                      <a:pt x="679" y="268"/>
                    </a:cubicBezTo>
                    <a:cubicBezTo>
                      <a:pt x="675" y="276"/>
                      <a:pt x="675" y="276"/>
                      <a:pt x="675" y="276"/>
                    </a:cubicBezTo>
                    <a:cubicBezTo>
                      <a:pt x="657" y="275"/>
                      <a:pt x="657" y="275"/>
                      <a:pt x="657" y="275"/>
                    </a:cubicBezTo>
                    <a:cubicBezTo>
                      <a:pt x="655" y="274"/>
                      <a:pt x="655" y="274"/>
                      <a:pt x="655" y="274"/>
                    </a:cubicBezTo>
                    <a:cubicBezTo>
                      <a:pt x="655" y="275"/>
                      <a:pt x="655" y="275"/>
                      <a:pt x="655" y="275"/>
                    </a:cubicBezTo>
                    <a:cubicBezTo>
                      <a:pt x="649" y="274"/>
                      <a:pt x="649" y="274"/>
                      <a:pt x="649" y="274"/>
                    </a:cubicBezTo>
                    <a:cubicBezTo>
                      <a:pt x="646" y="264"/>
                      <a:pt x="646" y="264"/>
                      <a:pt x="646" y="264"/>
                    </a:cubicBezTo>
                    <a:cubicBezTo>
                      <a:pt x="641" y="260"/>
                      <a:pt x="641" y="260"/>
                      <a:pt x="641" y="260"/>
                    </a:cubicBezTo>
                    <a:cubicBezTo>
                      <a:pt x="629" y="257"/>
                      <a:pt x="629" y="257"/>
                      <a:pt x="629" y="257"/>
                    </a:cubicBezTo>
                    <a:cubicBezTo>
                      <a:pt x="623" y="260"/>
                      <a:pt x="623" y="260"/>
                      <a:pt x="623" y="260"/>
                    </a:cubicBezTo>
                    <a:cubicBezTo>
                      <a:pt x="620" y="270"/>
                      <a:pt x="620" y="270"/>
                      <a:pt x="620" y="270"/>
                    </a:cubicBezTo>
                    <a:cubicBezTo>
                      <a:pt x="630" y="276"/>
                      <a:pt x="630" y="276"/>
                      <a:pt x="630" y="276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7" y="281"/>
                      <a:pt x="637" y="281"/>
                      <a:pt x="637" y="281"/>
                    </a:cubicBezTo>
                    <a:cubicBezTo>
                      <a:pt x="626" y="289"/>
                      <a:pt x="626" y="289"/>
                      <a:pt x="626" y="289"/>
                    </a:cubicBezTo>
                    <a:cubicBezTo>
                      <a:pt x="623" y="283"/>
                      <a:pt x="623" y="283"/>
                      <a:pt x="623" y="283"/>
                    </a:cubicBezTo>
                    <a:cubicBezTo>
                      <a:pt x="614" y="278"/>
                      <a:pt x="614" y="278"/>
                      <a:pt x="614" y="278"/>
                    </a:cubicBezTo>
                    <a:cubicBezTo>
                      <a:pt x="584" y="296"/>
                      <a:pt x="584" y="296"/>
                      <a:pt x="584" y="296"/>
                    </a:cubicBezTo>
                    <a:cubicBezTo>
                      <a:pt x="587" y="299"/>
                      <a:pt x="587" y="299"/>
                      <a:pt x="587" y="299"/>
                    </a:cubicBezTo>
                    <a:cubicBezTo>
                      <a:pt x="545" y="311"/>
                      <a:pt x="545" y="311"/>
                      <a:pt x="545" y="311"/>
                    </a:cubicBezTo>
                    <a:cubicBezTo>
                      <a:pt x="503" y="339"/>
                      <a:pt x="503" y="339"/>
                      <a:pt x="503" y="339"/>
                    </a:cubicBezTo>
                    <a:cubicBezTo>
                      <a:pt x="497" y="354"/>
                      <a:pt x="497" y="354"/>
                      <a:pt x="497" y="354"/>
                    </a:cubicBezTo>
                    <a:cubicBezTo>
                      <a:pt x="457" y="369"/>
                      <a:pt x="457" y="369"/>
                      <a:pt x="457" y="369"/>
                    </a:cubicBezTo>
                    <a:cubicBezTo>
                      <a:pt x="436" y="382"/>
                      <a:pt x="436" y="382"/>
                      <a:pt x="436" y="382"/>
                    </a:cubicBezTo>
                    <a:cubicBezTo>
                      <a:pt x="430" y="417"/>
                      <a:pt x="430" y="417"/>
                      <a:pt x="430" y="417"/>
                    </a:cubicBezTo>
                    <a:cubicBezTo>
                      <a:pt x="409" y="400"/>
                      <a:pt x="409" y="400"/>
                      <a:pt x="409" y="400"/>
                    </a:cubicBezTo>
                    <a:cubicBezTo>
                      <a:pt x="414" y="380"/>
                      <a:pt x="414" y="380"/>
                      <a:pt x="414" y="380"/>
                    </a:cubicBezTo>
                    <a:cubicBezTo>
                      <a:pt x="348" y="365"/>
                      <a:pt x="348" y="365"/>
                      <a:pt x="348" y="365"/>
                    </a:cubicBezTo>
                    <a:cubicBezTo>
                      <a:pt x="310" y="374"/>
                      <a:pt x="310" y="374"/>
                      <a:pt x="310" y="374"/>
                    </a:cubicBezTo>
                    <a:cubicBezTo>
                      <a:pt x="288" y="398"/>
                      <a:pt x="288" y="398"/>
                      <a:pt x="288" y="398"/>
                    </a:cubicBezTo>
                    <a:cubicBezTo>
                      <a:pt x="278" y="419"/>
                      <a:pt x="278" y="419"/>
                      <a:pt x="278" y="419"/>
                    </a:cubicBezTo>
                    <a:cubicBezTo>
                      <a:pt x="282" y="442"/>
                      <a:pt x="282" y="442"/>
                      <a:pt x="282" y="442"/>
                    </a:cubicBezTo>
                    <a:cubicBezTo>
                      <a:pt x="308" y="451"/>
                      <a:pt x="308" y="451"/>
                      <a:pt x="308" y="451"/>
                    </a:cubicBezTo>
                    <a:cubicBezTo>
                      <a:pt x="358" y="433"/>
                      <a:pt x="358" y="433"/>
                      <a:pt x="358" y="433"/>
                    </a:cubicBezTo>
                    <a:cubicBezTo>
                      <a:pt x="358" y="448"/>
                      <a:pt x="358" y="448"/>
                      <a:pt x="358" y="448"/>
                    </a:cubicBezTo>
                    <a:cubicBezTo>
                      <a:pt x="339" y="469"/>
                      <a:pt x="339" y="469"/>
                      <a:pt x="339" y="469"/>
                    </a:cubicBezTo>
                    <a:cubicBezTo>
                      <a:pt x="371" y="482"/>
                      <a:pt x="371" y="482"/>
                      <a:pt x="371" y="482"/>
                    </a:cubicBezTo>
                    <a:cubicBezTo>
                      <a:pt x="362" y="533"/>
                      <a:pt x="362" y="533"/>
                      <a:pt x="362" y="533"/>
                    </a:cubicBezTo>
                    <a:cubicBezTo>
                      <a:pt x="405" y="551"/>
                      <a:pt x="405" y="551"/>
                      <a:pt x="405" y="551"/>
                    </a:cubicBezTo>
                    <a:cubicBezTo>
                      <a:pt x="441" y="525"/>
                      <a:pt x="441" y="525"/>
                      <a:pt x="441" y="525"/>
                    </a:cubicBezTo>
                    <a:cubicBezTo>
                      <a:pt x="474" y="540"/>
                      <a:pt x="474" y="540"/>
                      <a:pt x="474" y="540"/>
                    </a:cubicBezTo>
                    <a:cubicBezTo>
                      <a:pt x="482" y="559"/>
                      <a:pt x="482" y="559"/>
                      <a:pt x="482" y="559"/>
                    </a:cubicBezTo>
                    <a:cubicBezTo>
                      <a:pt x="515" y="565"/>
                      <a:pt x="515" y="565"/>
                      <a:pt x="515" y="565"/>
                    </a:cubicBezTo>
                    <a:cubicBezTo>
                      <a:pt x="519" y="556"/>
                      <a:pt x="519" y="556"/>
                      <a:pt x="519" y="556"/>
                    </a:cubicBezTo>
                    <a:cubicBezTo>
                      <a:pt x="535" y="569"/>
                      <a:pt x="535" y="569"/>
                      <a:pt x="535" y="569"/>
                    </a:cubicBezTo>
                    <a:cubicBezTo>
                      <a:pt x="548" y="605"/>
                      <a:pt x="548" y="605"/>
                      <a:pt x="548" y="605"/>
                    </a:cubicBezTo>
                    <a:cubicBezTo>
                      <a:pt x="583" y="614"/>
                      <a:pt x="583" y="614"/>
                      <a:pt x="583" y="614"/>
                    </a:cubicBezTo>
                    <a:cubicBezTo>
                      <a:pt x="591" y="640"/>
                      <a:pt x="591" y="640"/>
                      <a:pt x="591" y="640"/>
                    </a:cubicBezTo>
                    <a:cubicBezTo>
                      <a:pt x="586" y="668"/>
                      <a:pt x="586" y="668"/>
                      <a:pt x="586" y="668"/>
                    </a:cubicBezTo>
                    <a:cubicBezTo>
                      <a:pt x="609" y="683"/>
                      <a:pt x="609" y="683"/>
                      <a:pt x="609" y="683"/>
                    </a:cubicBezTo>
                    <a:cubicBezTo>
                      <a:pt x="622" y="692"/>
                      <a:pt x="622" y="692"/>
                      <a:pt x="622" y="692"/>
                    </a:cubicBezTo>
                    <a:cubicBezTo>
                      <a:pt x="671" y="704"/>
                      <a:pt x="671" y="704"/>
                      <a:pt x="671" y="704"/>
                    </a:cubicBezTo>
                    <a:cubicBezTo>
                      <a:pt x="680" y="731"/>
                      <a:pt x="680" y="731"/>
                      <a:pt x="680" y="731"/>
                    </a:cubicBezTo>
                    <a:cubicBezTo>
                      <a:pt x="700" y="743"/>
                      <a:pt x="700" y="743"/>
                      <a:pt x="700" y="743"/>
                    </a:cubicBezTo>
                    <a:cubicBezTo>
                      <a:pt x="691" y="761"/>
                      <a:pt x="691" y="761"/>
                      <a:pt x="691" y="761"/>
                    </a:cubicBezTo>
                    <a:cubicBezTo>
                      <a:pt x="660" y="786"/>
                      <a:pt x="660" y="786"/>
                      <a:pt x="660" y="786"/>
                    </a:cubicBezTo>
                    <a:cubicBezTo>
                      <a:pt x="638" y="852"/>
                      <a:pt x="638" y="852"/>
                      <a:pt x="638" y="852"/>
                    </a:cubicBezTo>
                    <a:cubicBezTo>
                      <a:pt x="612" y="864"/>
                      <a:pt x="612" y="864"/>
                      <a:pt x="612" y="864"/>
                    </a:cubicBezTo>
                    <a:cubicBezTo>
                      <a:pt x="580" y="855"/>
                      <a:pt x="580" y="855"/>
                      <a:pt x="580" y="855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908"/>
                      <a:pt x="565" y="908"/>
                      <a:pt x="565" y="908"/>
                    </a:cubicBezTo>
                    <a:cubicBezTo>
                      <a:pt x="555" y="917"/>
                      <a:pt x="555" y="917"/>
                      <a:pt x="555" y="917"/>
                    </a:cubicBezTo>
                    <a:cubicBezTo>
                      <a:pt x="520" y="945"/>
                      <a:pt x="520" y="945"/>
                      <a:pt x="520" y="945"/>
                    </a:cubicBezTo>
                    <a:cubicBezTo>
                      <a:pt x="504" y="963"/>
                      <a:pt x="504" y="963"/>
                      <a:pt x="504" y="963"/>
                    </a:cubicBezTo>
                    <a:cubicBezTo>
                      <a:pt x="467" y="971"/>
                      <a:pt x="467" y="971"/>
                      <a:pt x="467" y="971"/>
                    </a:cubicBezTo>
                    <a:cubicBezTo>
                      <a:pt x="445" y="969"/>
                      <a:pt x="445" y="969"/>
                      <a:pt x="445" y="969"/>
                    </a:cubicBezTo>
                    <a:cubicBezTo>
                      <a:pt x="442" y="978"/>
                      <a:pt x="442" y="978"/>
                      <a:pt x="442" y="978"/>
                    </a:cubicBezTo>
                    <a:cubicBezTo>
                      <a:pt x="456" y="986"/>
                      <a:pt x="456" y="986"/>
                      <a:pt x="456" y="986"/>
                    </a:cubicBezTo>
                    <a:cubicBezTo>
                      <a:pt x="452" y="996"/>
                      <a:pt x="452" y="996"/>
                      <a:pt x="452" y="996"/>
                    </a:cubicBezTo>
                    <a:cubicBezTo>
                      <a:pt x="435" y="1006"/>
                      <a:pt x="435" y="1006"/>
                      <a:pt x="435" y="1006"/>
                    </a:cubicBezTo>
                    <a:cubicBezTo>
                      <a:pt x="441" y="1018"/>
                      <a:pt x="441" y="1018"/>
                      <a:pt x="441" y="1018"/>
                    </a:cubicBezTo>
                    <a:cubicBezTo>
                      <a:pt x="457" y="1022"/>
                      <a:pt x="457" y="1022"/>
                      <a:pt x="457" y="1022"/>
                    </a:cubicBezTo>
                    <a:cubicBezTo>
                      <a:pt x="453" y="1035"/>
                      <a:pt x="453" y="1035"/>
                      <a:pt x="453" y="1035"/>
                    </a:cubicBezTo>
                    <a:cubicBezTo>
                      <a:pt x="446" y="1047"/>
                      <a:pt x="446" y="1047"/>
                      <a:pt x="446" y="1047"/>
                    </a:cubicBezTo>
                    <a:cubicBezTo>
                      <a:pt x="442" y="1056"/>
                      <a:pt x="442" y="1056"/>
                      <a:pt x="442" y="1056"/>
                    </a:cubicBezTo>
                    <a:cubicBezTo>
                      <a:pt x="462" y="1083"/>
                      <a:pt x="462" y="1083"/>
                      <a:pt x="462" y="1083"/>
                    </a:cubicBezTo>
                    <a:cubicBezTo>
                      <a:pt x="456" y="1093"/>
                      <a:pt x="456" y="1093"/>
                      <a:pt x="456" y="1093"/>
                    </a:cubicBezTo>
                    <a:cubicBezTo>
                      <a:pt x="423" y="1084"/>
                      <a:pt x="423" y="1084"/>
                      <a:pt x="423" y="1084"/>
                    </a:cubicBezTo>
                    <a:cubicBezTo>
                      <a:pt x="397" y="1048"/>
                      <a:pt x="397" y="1048"/>
                      <a:pt x="397" y="1048"/>
                    </a:cubicBezTo>
                    <a:cubicBezTo>
                      <a:pt x="382" y="996"/>
                      <a:pt x="382" y="996"/>
                      <a:pt x="382" y="996"/>
                    </a:cubicBezTo>
                    <a:cubicBezTo>
                      <a:pt x="395" y="954"/>
                      <a:pt x="395" y="954"/>
                      <a:pt x="395" y="954"/>
                    </a:cubicBezTo>
                    <a:cubicBezTo>
                      <a:pt x="382" y="923"/>
                      <a:pt x="382" y="923"/>
                      <a:pt x="382" y="923"/>
                    </a:cubicBezTo>
                    <a:cubicBezTo>
                      <a:pt x="400" y="881"/>
                      <a:pt x="400" y="881"/>
                      <a:pt x="400" y="881"/>
                    </a:cubicBezTo>
                    <a:cubicBezTo>
                      <a:pt x="389" y="875"/>
                      <a:pt x="389" y="875"/>
                      <a:pt x="389" y="875"/>
                    </a:cubicBezTo>
                    <a:cubicBezTo>
                      <a:pt x="411" y="779"/>
                      <a:pt x="411" y="779"/>
                      <a:pt x="411" y="779"/>
                    </a:cubicBezTo>
                    <a:cubicBezTo>
                      <a:pt x="411" y="779"/>
                      <a:pt x="384" y="747"/>
                      <a:pt x="382" y="747"/>
                    </a:cubicBezTo>
                    <a:cubicBezTo>
                      <a:pt x="381" y="746"/>
                      <a:pt x="366" y="739"/>
                      <a:pt x="366" y="739"/>
                    </a:cubicBezTo>
                    <a:cubicBezTo>
                      <a:pt x="367" y="720"/>
                      <a:pt x="367" y="720"/>
                      <a:pt x="367" y="720"/>
                    </a:cubicBezTo>
                    <a:cubicBezTo>
                      <a:pt x="337" y="657"/>
                      <a:pt x="337" y="657"/>
                      <a:pt x="337" y="657"/>
                    </a:cubicBezTo>
                    <a:cubicBezTo>
                      <a:pt x="346" y="639"/>
                      <a:pt x="346" y="639"/>
                      <a:pt x="346" y="639"/>
                    </a:cubicBezTo>
                    <a:cubicBezTo>
                      <a:pt x="354" y="608"/>
                      <a:pt x="354" y="608"/>
                      <a:pt x="354" y="608"/>
                    </a:cubicBezTo>
                    <a:cubicBezTo>
                      <a:pt x="388" y="594"/>
                      <a:pt x="388" y="594"/>
                      <a:pt x="388" y="594"/>
                    </a:cubicBezTo>
                    <a:cubicBezTo>
                      <a:pt x="392" y="559"/>
                      <a:pt x="392" y="559"/>
                      <a:pt x="392" y="559"/>
                    </a:cubicBezTo>
                    <a:cubicBezTo>
                      <a:pt x="350" y="546"/>
                      <a:pt x="350" y="546"/>
                      <a:pt x="350" y="546"/>
                    </a:cubicBezTo>
                    <a:cubicBezTo>
                      <a:pt x="326" y="500"/>
                      <a:pt x="326" y="500"/>
                      <a:pt x="326" y="500"/>
                    </a:cubicBezTo>
                    <a:cubicBezTo>
                      <a:pt x="303" y="488"/>
                      <a:pt x="303" y="488"/>
                      <a:pt x="303" y="488"/>
                    </a:cubicBezTo>
                    <a:cubicBezTo>
                      <a:pt x="289" y="481"/>
                      <a:pt x="289" y="481"/>
                      <a:pt x="289" y="481"/>
                    </a:cubicBezTo>
                    <a:cubicBezTo>
                      <a:pt x="294" y="468"/>
                      <a:pt x="294" y="468"/>
                      <a:pt x="294" y="468"/>
                    </a:cubicBezTo>
                    <a:cubicBezTo>
                      <a:pt x="275" y="461"/>
                      <a:pt x="275" y="461"/>
                      <a:pt x="275" y="461"/>
                    </a:cubicBezTo>
                    <a:cubicBezTo>
                      <a:pt x="273" y="469"/>
                      <a:pt x="273" y="469"/>
                      <a:pt x="273" y="469"/>
                    </a:cubicBezTo>
                    <a:cubicBezTo>
                      <a:pt x="227" y="445"/>
                      <a:pt x="227" y="445"/>
                      <a:pt x="227" y="445"/>
                    </a:cubicBezTo>
                    <a:cubicBezTo>
                      <a:pt x="214" y="411"/>
                      <a:pt x="214" y="411"/>
                      <a:pt x="214" y="411"/>
                    </a:cubicBezTo>
                    <a:cubicBezTo>
                      <a:pt x="226" y="398"/>
                      <a:pt x="226" y="398"/>
                      <a:pt x="226" y="398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208" y="312"/>
                      <a:pt x="208" y="312"/>
                      <a:pt x="208" y="312"/>
                    </a:cubicBezTo>
                    <a:cubicBezTo>
                      <a:pt x="195" y="309"/>
                      <a:pt x="195" y="309"/>
                      <a:pt x="195" y="309"/>
                    </a:cubicBezTo>
                    <a:cubicBezTo>
                      <a:pt x="192" y="342"/>
                      <a:pt x="192" y="342"/>
                      <a:pt x="192" y="342"/>
                    </a:cubicBezTo>
                    <a:cubicBezTo>
                      <a:pt x="206" y="380"/>
                      <a:pt x="206" y="380"/>
                      <a:pt x="206" y="380"/>
                    </a:cubicBezTo>
                    <a:cubicBezTo>
                      <a:pt x="200" y="392"/>
                      <a:pt x="200" y="392"/>
                      <a:pt x="200" y="392"/>
                    </a:cubicBezTo>
                    <a:cubicBezTo>
                      <a:pt x="183" y="385"/>
                      <a:pt x="183" y="385"/>
                      <a:pt x="183" y="385"/>
                    </a:cubicBezTo>
                    <a:cubicBezTo>
                      <a:pt x="169" y="342"/>
                      <a:pt x="169" y="342"/>
                      <a:pt x="169" y="342"/>
                    </a:cubicBezTo>
                    <a:cubicBezTo>
                      <a:pt x="180" y="298"/>
                      <a:pt x="180" y="298"/>
                      <a:pt x="180" y="298"/>
                    </a:cubicBezTo>
                    <a:cubicBezTo>
                      <a:pt x="159" y="281"/>
                      <a:pt x="159" y="281"/>
                      <a:pt x="159" y="281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22" y="310"/>
                      <a:pt x="89" y="380"/>
                      <a:pt x="71" y="458"/>
                    </a:cubicBezTo>
                    <a:cubicBezTo>
                      <a:pt x="0" y="766"/>
                      <a:pt x="193" y="1074"/>
                      <a:pt x="501" y="1146"/>
                    </a:cubicBezTo>
                    <a:cubicBezTo>
                      <a:pt x="501" y="1146"/>
                      <a:pt x="502" y="1146"/>
                      <a:pt x="502" y="1146"/>
                    </a:cubicBezTo>
                    <a:cubicBezTo>
                      <a:pt x="676" y="1186"/>
                      <a:pt x="850" y="1141"/>
                      <a:pt x="982" y="1039"/>
                    </a:cubicBezTo>
                    <a:cubicBezTo>
                      <a:pt x="963" y="1035"/>
                      <a:pt x="963" y="1035"/>
                      <a:pt x="963" y="1035"/>
                    </a:cubicBezTo>
                    <a:cubicBezTo>
                      <a:pt x="972" y="998"/>
                      <a:pt x="972" y="998"/>
                      <a:pt x="972" y="998"/>
                    </a:cubicBezTo>
                    <a:cubicBezTo>
                      <a:pt x="957" y="964"/>
                      <a:pt x="957" y="964"/>
                      <a:pt x="957" y="964"/>
                    </a:cubicBezTo>
                    <a:cubicBezTo>
                      <a:pt x="968" y="920"/>
                      <a:pt x="968" y="920"/>
                      <a:pt x="968" y="920"/>
                    </a:cubicBezTo>
                    <a:cubicBezTo>
                      <a:pt x="955" y="900"/>
                      <a:pt x="955" y="900"/>
                      <a:pt x="955" y="900"/>
                    </a:cubicBezTo>
                    <a:cubicBezTo>
                      <a:pt x="958" y="881"/>
                      <a:pt x="958" y="881"/>
                      <a:pt x="958" y="881"/>
                    </a:cubicBezTo>
                    <a:cubicBezTo>
                      <a:pt x="988" y="846"/>
                      <a:pt x="988" y="846"/>
                      <a:pt x="988" y="846"/>
                    </a:cubicBezTo>
                    <a:cubicBezTo>
                      <a:pt x="965" y="768"/>
                      <a:pt x="965" y="768"/>
                      <a:pt x="965" y="768"/>
                    </a:cubicBezTo>
                    <a:cubicBezTo>
                      <a:pt x="980" y="722"/>
                      <a:pt x="980" y="722"/>
                      <a:pt x="980" y="722"/>
                    </a:cubicBezTo>
                    <a:cubicBezTo>
                      <a:pt x="946" y="710"/>
                      <a:pt x="946" y="710"/>
                      <a:pt x="946" y="710"/>
                    </a:cubicBezTo>
                    <a:cubicBezTo>
                      <a:pt x="936" y="694"/>
                      <a:pt x="936" y="694"/>
                      <a:pt x="936" y="694"/>
                    </a:cubicBezTo>
                    <a:cubicBezTo>
                      <a:pt x="912" y="689"/>
                      <a:pt x="912" y="689"/>
                      <a:pt x="912" y="689"/>
                    </a:cubicBezTo>
                    <a:cubicBezTo>
                      <a:pt x="897" y="697"/>
                      <a:pt x="897" y="697"/>
                      <a:pt x="897" y="697"/>
                    </a:cubicBezTo>
                    <a:cubicBezTo>
                      <a:pt x="855" y="687"/>
                      <a:pt x="855" y="687"/>
                      <a:pt x="855" y="687"/>
                    </a:cubicBezTo>
                    <a:cubicBezTo>
                      <a:pt x="853" y="691"/>
                      <a:pt x="853" y="691"/>
                      <a:pt x="853" y="691"/>
                    </a:cubicBezTo>
                    <a:cubicBezTo>
                      <a:pt x="830" y="685"/>
                      <a:pt x="830" y="685"/>
                      <a:pt x="830" y="685"/>
                    </a:cubicBezTo>
                    <a:cubicBezTo>
                      <a:pt x="791" y="612"/>
                      <a:pt x="791" y="612"/>
                      <a:pt x="791" y="612"/>
                    </a:cubicBezTo>
                    <a:cubicBezTo>
                      <a:pt x="802" y="565"/>
                      <a:pt x="802" y="565"/>
                      <a:pt x="802" y="565"/>
                    </a:cubicBezTo>
                    <a:cubicBezTo>
                      <a:pt x="812" y="564"/>
                      <a:pt x="812" y="564"/>
                      <a:pt x="812" y="564"/>
                    </a:cubicBezTo>
                    <a:cubicBezTo>
                      <a:pt x="819" y="546"/>
                      <a:pt x="819" y="546"/>
                      <a:pt x="819" y="546"/>
                    </a:cubicBezTo>
                    <a:cubicBezTo>
                      <a:pt x="807" y="543"/>
                      <a:pt x="807" y="543"/>
                      <a:pt x="807" y="543"/>
                    </a:cubicBezTo>
                    <a:cubicBezTo>
                      <a:pt x="806" y="523"/>
                      <a:pt x="806" y="523"/>
                      <a:pt x="806" y="523"/>
                    </a:cubicBezTo>
                    <a:cubicBezTo>
                      <a:pt x="878" y="493"/>
                      <a:pt x="878" y="493"/>
                      <a:pt x="878" y="493"/>
                    </a:cubicBezTo>
                    <a:cubicBezTo>
                      <a:pt x="885" y="461"/>
                      <a:pt x="885" y="461"/>
                      <a:pt x="885" y="461"/>
                    </a:cubicBezTo>
                    <a:cubicBezTo>
                      <a:pt x="919" y="452"/>
                      <a:pt x="919" y="452"/>
                      <a:pt x="919" y="452"/>
                    </a:cubicBezTo>
                    <a:cubicBezTo>
                      <a:pt x="931" y="456"/>
                      <a:pt x="931" y="456"/>
                      <a:pt x="931" y="456"/>
                    </a:cubicBezTo>
                    <a:cubicBezTo>
                      <a:pt x="956" y="461"/>
                      <a:pt x="956" y="461"/>
                      <a:pt x="956" y="461"/>
                    </a:cubicBezTo>
                    <a:cubicBezTo>
                      <a:pt x="978" y="455"/>
                      <a:pt x="978" y="455"/>
                      <a:pt x="978" y="455"/>
                    </a:cubicBezTo>
                    <a:cubicBezTo>
                      <a:pt x="1042" y="465"/>
                      <a:pt x="1042" y="465"/>
                      <a:pt x="1042" y="465"/>
                    </a:cubicBezTo>
                    <a:cubicBezTo>
                      <a:pt x="1034" y="497"/>
                      <a:pt x="1034" y="497"/>
                      <a:pt x="1034" y="497"/>
                    </a:cubicBezTo>
                    <a:cubicBezTo>
                      <a:pt x="1081" y="521"/>
                      <a:pt x="1081" y="521"/>
                      <a:pt x="1081" y="521"/>
                    </a:cubicBezTo>
                    <a:cubicBezTo>
                      <a:pt x="1089" y="530"/>
                      <a:pt x="1089" y="530"/>
                      <a:pt x="1089" y="530"/>
                    </a:cubicBezTo>
                    <a:cubicBezTo>
                      <a:pt x="1098" y="532"/>
                      <a:pt x="1098" y="532"/>
                      <a:pt x="1098" y="532"/>
                    </a:cubicBezTo>
                    <a:cubicBezTo>
                      <a:pt x="1102" y="515"/>
                      <a:pt x="1102" y="515"/>
                      <a:pt x="1102" y="515"/>
                    </a:cubicBezTo>
                    <a:cubicBezTo>
                      <a:pt x="1131" y="519"/>
                      <a:pt x="1131" y="519"/>
                      <a:pt x="1131" y="519"/>
                    </a:cubicBezTo>
                    <a:cubicBezTo>
                      <a:pt x="1154" y="545"/>
                      <a:pt x="1154" y="545"/>
                      <a:pt x="1154" y="545"/>
                    </a:cubicBezTo>
                    <a:cubicBezTo>
                      <a:pt x="1198" y="556"/>
                      <a:pt x="1198" y="556"/>
                      <a:pt x="1198" y="556"/>
                    </a:cubicBezTo>
                    <a:cubicBezTo>
                      <a:pt x="1202" y="553"/>
                      <a:pt x="1202" y="553"/>
                      <a:pt x="1202" y="553"/>
                    </a:cubicBezTo>
                    <a:cubicBezTo>
                      <a:pt x="1201" y="537"/>
                      <a:pt x="1200" y="521"/>
                      <a:pt x="1197" y="506"/>
                    </a:cubicBezTo>
                    <a:moveTo>
                      <a:pt x="970" y="286"/>
                    </a:moveTo>
                    <a:cubicBezTo>
                      <a:pt x="977" y="279"/>
                      <a:pt x="977" y="279"/>
                      <a:pt x="977" y="279"/>
                    </a:cubicBezTo>
                    <a:cubicBezTo>
                      <a:pt x="996" y="279"/>
                      <a:pt x="996" y="279"/>
                      <a:pt x="996" y="279"/>
                    </a:cubicBezTo>
                    <a:cubicBezTo>
                      <a:pt x="996" y="303"/>
                      <a:pt x="996" y="303"/>
                      <a:pt x="996" y="303"/>
                    </a:cubicBezTo>
                    <a:cubicBezTo>
                      <a:pt x="1002" y="321"/>
                      <a:pt x="1002" y="321"/>
                      <a:pt x="1002" y="321"/>
                    </a:cubicBezTo>
                    <a:cubicBezTo>
                      <a:pt x="1007" y="330"/>
                      <a:pt x="1007" y="330"/>
                      <a:pt x="1007" y="330"/>
                    </a:cubicBezTo>
                    <a:cubicBezTo>
                      <a:pt x="1018" y="337"/>
                      <a:pt x="1018" y="337"/>
                      <a:pt x="1018" y="337"/>
                    </a:cubicBezTo>
                    <a:cubicBezTo>
                      <a:pt x="1003" y="348"/>
                      <a:pt x="1003" y="348"/>
                      <a:pt x="1003" y="348"/>
                    </a:cubicBezTo>
                    <a:cubicBezTo>
                      <a:pt x="981" y="345"/>
                      <a:pt x="981" y="345"/>
                      <a:pt x="981" y="345"/>
                    </a:cubicBezTo>
                    <a:cubicBezTo>
                      <a:pt x="965" y="341"/>
                      <a:pt x="965" y="341"/>
                      <a:pt x="965" y="341"/>
                    </a:cubicBezTo>
                    <a:cubicBezTo>
                      <a:pt x="971" y="322"/>
                      <a:pt x="971" y="322"/>
                      <a:pt x="971" y="322"/>
                    </a:cubicBezTo>
                    <a:cubicBezTo>
                      <a:pt x="986" y="323"/>
                      <a:pt x="986" y="323"/>
                      <a:pt x="986" y="323"/>
                    </a:cubicBezTo>
                    <a:cubicBezTo>
                      <a:pt x="986" y="313"/>
                      <a:pt x="986" y="313"/>
                      <a:pt x="986" y="313"/>
                    </a:cubicBezTo>
                    <a:cubicBezTo>
                      <a:pt x="976" y="303"/>
                      <a:pt x="976" y="303"/>
                      <a:pt x="976" y="303"/>
                    </a:cubicBezTo>
                    <a:cubicBezTo>
                      <a:pt x="968" y="294"/>
                      <a:pt x="968" y="294"/>
                      <a:pt x="968" y="294"/>
                    </a:cubicBezTo>
                    <a:cubicBezTo>
                      <a:pt x="970" y="286"/>
                      <a:pt x="970" y="286"/>
                      <a:pt x="970" y="286"/>
                    </a:cubicBezTo>
                    <a:moveTo>
                      <a:pt x="932" y="313"/>
                    </a:moveTo>
                    <a:cubicBezTo>
                      <a:pt x="947" y="298"/>
                      <a:pt x="947" y="298"/>
                      <a:pt x="947" y="298"/>
                    </a:cubicBezTo>
                    <a:cubicBezTo>
                      <a:pt x="963" y="298"/>
                      <a:pt x="963" y="298"/>
                      <a:pt x="963" y="298"/>
                    </a:cubicBezTo>
                    <a:cubicBezTo>
                      <a:pt x="973" y="305"/>
                      <a:pt x="973" y="305"/>
                      <a:pt x="973" y="305"/>
                    </a:cubicBezTo>
                    <a:cubicBezTo>
                      <a:pt x="969" y="317"/>
                      <a:pt x="969" y="317"/>
                      <a:pt x="969" y="317"/>
                    </a:cubicBezTo>
                    <a:cubicBezTo>
                      <a:pt x="942" y="328"/>
                      <a:pt x="942" y="328"/>
                      <a:pt x="942" y="328"/>
                    </a:cubicBezTo>
                    <a:cubicBezTo>
                      <a:pt x="929" y="325"/>
                      <a:pt x="929" y="325"/>
                      <a:pt x="929" y="325"/>
                    </a:cubicBezTo>
                    <a:cubicBezTo>
                      <a:pt x="932" y="313"/>
                      <a:pt x="932" y="313"/>
                      <a:pt x="932" y="313"/>
                    </a:cubicBezTo>
                    <a:moveTo>
                      <a:pt x="627" y="301"/>
                    </a:moveTo>
                    <a:cubicBezTo>
                      <a:pt x="643" y="305"/>
                      <a:pt x="643" y="305"/>
                      <a:pt x="643" y="305"/>
                    </a:cubicBezTo>
                    <a:cubicBezTo>
                      <a:pt x="648" y="297"/>
                      <a:pt x="648" y="297"/>
                      <a:pt x="648" y="297"/>
                    </a:cubicBezTo>
                    <a:cubicBezTo>
                      <a:pt x="654" y="298"/>
                      <a:pt x="654" y="298"/>
                      <a:pt x="654" y="298"/>
                    </a:cubicBezTo>
                    <a:cubicBezTo>
                      <a:pt x="661" y="301"/>
                      <a:pt x="661" y="301"/>
                      <a:pt x="661" y="301"/>
                    </a:cubicBezTo>
                    <a:cubicBezTo>
                      <a:pt x="657" y="307"/>
                      <a:pt x="657" y="307"/>
                      <a:pt x="657" y="307"/>
                    </a:cubicBezTo>
                    <a:cubicBezTo>
                      <a:pt x="649" y="306"/>
                      <a:pt x="649" y="306"/>
                      <a:pt x="649" y="306"/>
                    </a:cubicBezTo>
                    <a:cubicBezTo>
                      <a:pt x="645" y="313"/>
                      <a:pt x="645" y="313"/>
                      <a:pt x="645" y="313"/>
                    </a:cubicBezTo>
                    <a:cubicBezTo>
                      <a:pt x="638" y="316"/>
                      <a:pt x="638" y="316"/>
                      <a:pt x="638" y="316"/>
                    </a:cubicBezTo>
                    <a:cubicBezTo>
                      <a:pt x="628" y="314"/>
                      <a:pt x="628" y="314"/>
                      <a:pt x="628" y="314"/>
                    </a:cubicBezTo>
                    <a:cubicBezTo>
                      <a:pt x="628" y="312"/>
                      <a:pt x="629" y="310"/>
                      <a:pt x="629" y="310"/>
                    </a:cubicBezTo>
                    <a:cubicBezTo>
                      <a:pt x="625" y="309"/>
                      <a:pt x="625" y="309"/>
                      <a:pt x="625" y="309"/>
                    </a:cubicBezTo>
                    <a:cubicBezTo>
                      <a:pt x="627" y="301"/>
                      <a:pt x="627" y="301"/>
                      <a:pt x="627" y="301"/>
                    </a:cubicBezTo>
                    <a:moveTo>
                      <a:pt x="601" y="310"/>
                    </a:moveTo>
                    <a:cubicBezTo>
                      <a:pt x="603" y="302"/>
                      <a:pt x="603" y="302"/>
                      <a:pt x="603" y="302"/>
                    </a:cubicBezTo>
                    <a:cubicBezTo>
                      <a:pt x="610" y="297"/>
                      <a:pt x="610" y="297"/>
                      <a:pt x="610" y="297"/>
                    </a:cubicBezTo>
                    <a:cubicBezTo>
                      <a:pt x="616" y="304"/>
                      <a:pt x="616" y="304"/>
                      <a:pt x="616" y="304"/>
                    </a:cubicBezTo>
                    <a:cubicBezTo>
                      <a:pt x="613" y="312"/>
                      <a:pt x="613" y="312"/>
                      <a:pt x="613" y="312"/>
                    </a:cubicBezTo>
                    <a:cubicBezTo>
                      <a:pt x="601" y="310"/>
                      <a:pt x="601" y="310"/>
                      <a:pt x="601" y="31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70" name="Freeform 43"/>
              <p:cNvSpPr/>
              <p:nvPr/>
            </p:nvSpPr>
            <p:spPr bwMode="auto">
              <a:xfrm>
                <a:off x="818606" y="2306301"/>
                <a:ext cx="612902" cy="1228971"/>
              </a:xfrm>
              <a:custGeom>
                <a:avLst/>
                <a:gdLst>
                  <a:gd name="T0" fmla="*/ 819544 w 462"/>
                  <a:gd name="T1" fmla="*/ 0 h 926"/>
                  <a:gd name="T2" fmla="*/ 322315 w 462"/>
                  <a:gd name="T3" fmla="*/ 518913 h 926"/>
                  <a:gd name="T4" fmla="*/ 21619 w 462"/>
                  <a:gd name="T5" fmla="*/ 1138070 h 926"/>
                  <a:gd name="T6" fmla="*/ 485437 w 462"/>
                  <a:gd name="T7" fmla="*/ 1578359 h 926"/>
                  <a:gd name="T8" fmla="*/ 579773 w 462"/>
                  <a:gd name="T9" fmla="*/ 778369 h 926"/>
                  <a:gd name="T10" fmla="*/ 862781 w 462"/>
                  <a:gd name="T11" fmla="*/ 338079 h 926"/>
                  <a:gd name="T12" fmla="*/ 866712 w 462"/>
                  <a:gd name="T13" fmla="*/ 328251 h 926"/>
                  <a:gd name="T14" fmla="*/ 896192 w 462"/>
                  <a:gd name="T15" fmla="*/ 123831 h 926"/>
                  <a:gd name="T16" fmla="*/ 819544 w 462"/>
                  <a:gd name="T17" fmla="*/ 0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2" h="926">
                    <a:moveTo>
                      <a:pt x="417" y="0"/>
                    </a:moveTo>
                    <a:cubicBezTo>
                      <a:pt x="417" y="0"/>
                      <a:pt x="328" y="118"/>
                      <a:pt x="164" y="264"/>
                    </a:cubicBezTo>
                    <a:cubicBezTo>
                      <a:pt x="0" y="409"/>
                      <a:pt x="11" y="579"/>
                      <a:pt x="11" y="579"/>
                    </a:cubicBezTo>
                    <a:cubicBezTo>
                      <a:pt x="11" y="579"/>
                      <a:pt x="89" y="926"/>
                      <a:pt x="247" y="803"/>
                    </a:cubicBezTo>
                    <a:cubicBezTo>
                      <a:pt x="367" y="709"/>
                      <a:pt x="323" y="494"/>
                      <a:pt x="295" y="396"/>
                    </a:cubicBezTo>
                    <a:cubicBezTo>
                      <a:pt x="374" y="301"/>
                      <a:pt x="417" y="228"/>
                      <a:pt x="439" y="172"/>
                    </a:cubicBezTo>
                    <a:cubicBezTo>
                      <a:pt x="440" y="170"/>
                      <a:pt x="440" y="169"/>
                      <a:pt x="441" y="167"/>
                    </a:cubicBezTo>
                    <a:cubicBezTo>
                      <a:pt x="460" y="123"/>
                      <a:pt x="462" y="89"/>
                      <a:pt x="456" y="63"/>
                    </a:cubicBezTo>
                    <a:cubicBezTo>
                      <a:pt x="448" y="15"/>
                      <a:pt x="417" y="0"/>
                      <a:pt x="417" y="0"/>
                    </a:cubicBezTo>
                    <a:close/>
                  </a:path>
                </a:pathLst>
              </a:custGeom>
              <a:solidFill>
                <a:srgbClr val="F3D2B0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3" name="Group 55"/>
          <p:cNvGrpSpPr/>
          <p:nvPr/>
        </p:nvGrpSpPr>
        <p:grpSpPr bwMode="auto">
          <a:xfrm>
            <a:off x="3671950" y="5475527"/>
            <a:ext cx="684507" cy="499508"/>
            <a:chOff x="5391335" y="5117672"/>
            <a:chExt cx="740855" cy="540467"/>
          </a:xfrm>
        </p:grpSpPr>
        <p:sp>
          <p:nvSpPr>
            <p:cNvPr id="47" name="Freeform 71"/>
            <p:cNvSpPr/>
            <p:nvPr/>
          </p:nvSpPr>
          <p:spPr bwMode="auto">
            <a:xfrm>
              <a:off x="5764673" y="5117672"/>
              <a:ext cx="367517" cy="357539"/>
            </a:xfrm>
            <a:custGeom>
              <a:avLst/>
              <a:gdLst>
                <a:gd name="T0" fmla="*/ 204394 w 187"/>
                <a:gd name="T1" fmla="*/ 7858 h 182"/>
                <a:gd name="T2" fmla="*/ 159192 w 187"/>
                <a:gd name="T3" fmla="*/ 33397 h 182"/>
                <a:gd name="T4" fmla="*/ 125781 w 187"/>
                <a:gd name="T5" fmla="*/ 115906 h 182"/>
                <a:gd name="T6" fmla="*/ 39307 w 187"/>
                <a:gd name="T7" fmla="*/ 141444 h 182"/>
                <a:gd name="T8" fmla="*/ 11792 w 187"/>
                <a:gd name="T9" fmla="*/ 184663 h 182"/>
                <a:gd name="T10" fmla="*/ 33411 w 187"/>
                <a:gd name="T11" fmla="*/ 290746 h 182"/>
                <a:gd name="T12" fmla="*/ 58960 w 187"/>
                <a:gd name="T13" fmla="*/ 310391 h 182"/>
                <a:gd name="T14" fmla="*/ 316418 w 187"/>
                <a:gd name="T15" fmla="*/ 324143 h 182"/>
                <a:gd name="T16" fmla="*/ 326245 w 187"/>
                <a:gd name="T17" fmla="*/ 66793 h 182"/>
                <a:gd name="T18" fmla="*/ 306592 w 187"/>
                <a:gd name="T19" fmla="*/ 39290 h 182"/>
                <a:gd name="T20" fmla="*/ 204394 w 187"/>
                <a:gd name="T21" fmla="*/ 7858 h 1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182">
                  <a:moveTo>
                    <a:pt x="104" y="4"/>
                  </a:moveTo>
                  <a:cubicBezTo>
                    <a:pt x="96" y="6"/>
                    <a:pt x="88" y="10"/>
                    <a:pt x="81" y="17"/>
                  </a:cubicBezTo>
                  <a:cubicBezTo>
                    <a:pt x="69" y="28"/>
                    <a:pt x="63" y="43"/>
                    <a:pt x="64" y="59"/>
                  </a:cubicBezTo>
                  <a:cubicBezTo>
                    <a:pt x="48" y="57"/>
                    <a:pt x="32" y="61"/>
                    <a:pt x="20" y="72"/>
                  </a:cubicBezTo>
                  <a:cubicBezTo>
                    <a:pt x="13" y="78"/>
                    <a:pt x="9" y="86"/>
                    <a:pt x="6" y="94"/>
                  </a:cubicBezTo>
                  <a:cubicBezTo>
                    <a:pt x="0" y="112"/>
                    <a:pt x="3" y="133"/>
                    <a:pt x="17" y="148"/>
                  </a:cubicBezTo>
                  <a:cubicBezTo>
                    <a:pt x="21" y="152"/>
                    <a:pt x="25" y="155"/>
                    <a:pt x="30" y="158"/>
                  </a:cubicBezTo>
                  <a:cubicBezTo>
                    <a:pt x="65" y="182"/>
                    <a:pt x="161" y="165"/>
                    <a:pt x="161" y="165"/>
                  </a:cubicBezTo>
                  <a:cubicBezTo>
                    <a:pt x="161" y="165"/>
                    <a:pt x="187" y="70"/>
                    <a:pt x="166" y="34"/>
                  </a:cubicBezTo>
                  <a:cubicBezTo>
                    <a:pt x="163" y="29"/>
                    <a:pt x="160" y="24"/>
                    <a:pt x="156" y="20"/>
                  </a:cubicBezTo>
                  <a:cubicBezTo>
                    <a:pt x="143" y="5"/>
                    <a:pt x="123" y="0"/>
                    <a:pt x="104" y="4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2"/>
            <p:cNvSpPr/>
            <p:nvPr/>
          </p:nvSpPr>
          <p:spPr bwMode="auto">
            <a:xfrm>
              <a:off x="5391335" y="5250710"/>
              <a:ext cx="223670" cy="218681"/>
            </a:xfrm>
            <a:custGeom>
              <a:avLst/>
              <a:gdLst>
                <a:gd name="T0" fmla="*/ 125569 w 114"/>
                <a:gd name="T1" fmla="*/ 5910 h 111"/>
                <a:gd name="T2" fmla="*/ 96139 w 114"/>
                <a:gd name="T3" fmla="*/ 19701 h 111"/>
                <a:gd name="T4" fmla="*/ 76519 w 114"/>
                <a:gd name="T5" fmla="*/ 70924 h 111"/>
                <a:gd name="T6" fmla="*/ 23544 w 114"/>
                <a:gd name="T7" fmla="*/ 86684 h 111"/>
                <a:gd name="T8" fmla="*/ 5886 w 114"/>
                <a:gd name="T9" fmla="*/ 114266 h 111"/>
                <a:gd name="T10" fmla="*/ 19620 w 114"/>
                <a:gd name="T11" fmla="*/ 177309 h 111"/>
                <a:gd name="T12" fmla="*/ 35316 w 114"/>
                <a:gd name="T13" fmla="*/ 191100 h 111"/>
                <a:gd name="T14" fmla="*/ 192278 w 114"/>
                <a:gd name="T15" fmla="*/ 198980 h 111"/>
                <a:gd name="T16" fmla="*/ 198164 w 114"/>
                <a:gd name="T17" fmla="*/ 41372 h 111"/>
                <a:gd name="T18" fmla="*/ 186392 w 114"/>
                <a:gd name="T19" fmla="*/ 23641 h 111"/>
                <a:gd name="T20" fmla="*/ 125569 w 114"/>
                <a:gd name="T21" fmla="*/ 591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4" h="111">
                  <a:moveTo>
                    <a:pt x="64" y="3"/>
                  </a:moveTo>
                  <a:cubicBezTo>
                    <a:pt x="58" y="4"/>
                    <a:pt x="53" y="6"/>
                    <a:pt x="49" y="10"/>
                  </a:cubicBezTo>
                  <a:cubicBezTo>
                    <a:pt x="42" y="17"/>
                    <a:pt x="38" y="26"/>
                    <a:pt x="39" y="36"/>
                  </a:cubicBezTo>
                  <a:cubicBezTo>
                    <a:pt x="29" y="35"/>
                    <a:pt x="20" y="37"/>
                    <a:pt x="12" y="44"/>
                  </a:cubicBezTo>
                  <a:cubicBezTo>
                    <a:pt x="8" y="48"/>
                    <a:pt x="5" y="53"/>
                    <a:pt x="3" y="58"/>
                  </a:cubicBezTo>
                  <a:cubicBezTo>
                    <a:pt x="0" y="69"/>
                    <a:pt x="2" y="81"/>
                    <a:pt x="10" y="90"/>
                  </a:cubicBezTo>
                  <a:cubicBezTo>
                    <a:pt x="13" y="93"/>
                    <a:pt x="15" y="95"/>
                    <a:pt x="18" y="97"/>
                  </a:cubicBezTo>
                  <a:cubicBezTo>
                    <a:pt x="39" y="111"/>
                    <a:pt x="98" y="101"/>
                    <a:pt x="98" y="101"/>
                  </a:cubicBezTo>
                  <a:cubicBezTo>
                    <a:pt x="98" y="101"/>
                    <a:pt x="114" y="43"/>
                    <a:pt x="101" y="21"/>
                  </a:cubicBezTo>
                  <a:cubicBezTo>
                    <a:pt x="99" y="18"/>
                    <a:pt x="98" y="15"/>
                    <a:pt x="95" y="12"/>
                  </a:cubicBezTo>
                  <a:cubicBezTo>
                    <a:pt x="87" y="3"/>
                    <a:pt x="75" y="0"/>
                    <a:pt x="64" y="3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3"/>
            <p:cNvSpPr/>
            <p:nvPr/>
          </p:nvSpPr>
          <p:spPr bwMode="auto">
            <a:xfrm>
              <a:off x="5627477" y="5550046"/>
              <a:ext cx="109756" cy="108093"/>
            </a:xfrm>
            <a:custGeom>
              <a:avLst/>
              <a:gdLst>
                <a:gd name="T0" fmla="*/ 62718 w 56"/>
                <a:gd name="T1" fmla="*/ 1965 h 55"/>
                <a:gd name="T2" fmla="*/ 48998 w 56"/>
                <a:gd name="T3" fmla="*/ 9827 h 55"/>
                <a:gd name="T4" fmla="*/ 39199 w 56"/>
                <a:gd name="T5" fmla="*/ 35376 h 55"/>
                <a:gd name="T6" fmla="*/ 11760 w 56"/>
                <a:gd name="T7" fmla="*/ 43237 h 55"/>
                <a:gd name="T8" fmla="*/ 3920 w 56"/>
                <a:gd name="T9" fmla="*/ 55029 h 55"/>
                <a:gd name="T10" fmla="*/ 11760 w 56"/>
                <a:gd name="T11" fmla="*/ 86474 h 55"/>
                <a:gd name="T12" fmla="*/ 17639 w 56"/>
                <a:gd name="T13" fmla="*/ 92370 h 55"/>
                <a:gd name="T14" fmla="*/ 96037 w 56"/>
                <a:gd name="T15" fmla="*/ 96301 h 55"/>
                <a:gd name="T16" fmla="*/ 97996 w 56"/>
                <a:gd name="T17" fmla="*/ 19653 h 55"/>
                <a:gd name="T18" fmla="*/ 92117 w 56"/>
                <a:gd name="T19" fmla="*/ 11792 h 55"/>
                <a:gd name="T20" fmla="*/ 62718 w 56"/>
                <a:gd name="T21" fmla="*/ 1965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" h="55">
                  <a:moveTo>
                    <a:pt x="32" y="1"/>
                  </a:moveTo>
                  <a:cubicBezTo>
                    <a:pt x="29" y="2"/>
                    <a:pt x="27" y="3"/>
                    <a:pt x="25" y="5"/>
                  </a:cubicBezTo>
                  <a:cubicBezTo>
                    <a:pt x="21" y="8"/>
                    <a:pt x="19" y="13"/>
                    <a:pt x="20" y="18"/>
                  </a:cubicBezTo>
                  <a:cubicBezTo>
                    <a:pt x="15" y="17"/>
                    <a:pt x="10" y="18"/>
                    <a:pt x="6" y="22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0" y="34"/>
                    <a:pt x="1" y="40"/>
                    <a:pt x="6" y="44"/>
                  </a:cubicBezTo>
                  <a:cubicBezTo>
                    <a:pt x="7" y="46"/>
                    <a:pt x="8" y="47"/>
                    <a:pt x="9" y="47"/>
                  </a:cubicBezTo>
                  <a:cubicBezTo>
                    <a:pt x="20" y="55"/>
                    <a:pt x="49" y="49"/>
                    <a:pt x="49" y="49"/>
                  </a:cubicBezTo>
                  <a:cubicBezTo>
                    <a:pt x="49" y="49"/>
                    <a:pt x="56" y="21"/>
                    <a:pt x="50" y="10"/>
                  </a:cubicBezTo>
                  <a:cubicBezTo>
                    <a:pt x="49" y="9"/>
                    <a:pt x="49" y="7"/>
                    <a:pt x="47" y="6"/>
                  </a:cubicBezTo>
                  <a:cubicBezTo>
                    <a:pt x="43" y="2"/>
                    <a:pt x="37" y="0"/>
                    <a:pt x="32" y="1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5" name="Group 96"/>
          <p:cNvGrpSpPr/>
          <p:nvPr/>
        </p:nvGrpSpPr>
        <p:grpSpPr bwMode="auto">
          <a:xfrm>
            <a:off x="4538543" y="6040355"/>
            <a:ext cx="517799" cy="431882"/>
            <a:chOff x="6329253" y="5728815"/>
            <a:chExt cx="560422" cy="467296"/>
          </a:xfrm>
        </p:grpSpPr>
        <p:sp>
          <p:nvSpPr>
            <p:cNvPr id="42" name="Freeform 134"/>
            <p:cNvSpPr/>
            <p:nvPr/>
          </p:nvSpPr>
          <p:spPr bwMode="auto">
            <a:xfrm>
              <a:off x="6329253" y="5728815"/>
              <a:ext cx="560422" cy="442351"/>
            </a:xfrm>
            <a:custGeom>
              <a:avLst/>
              <a:gdLst>
                <a:gd name="T0" fmla="*/ 0 w 674"/>
                <a:gd name="T1" fmla="*/ 275222 h 532"/>
                <a:gd name="T2" fmla="*/ 560422 w 674"/>
                <a:gd name="T3" fmla="*/ 0 h 532"/>
                <a:gd name="T4" fmla="*/ 271065 w 674"/>
                <a:gd name="T5" fmla="*/ 442351 h 532"/>
                <a:gd name="T6" fmla="*/ 194568 w 674"/>
                <a:gd name="T7" fmla="*/ 294346 h 532"/>
                <a:gd name="T8" fmla="*/ 523005 w 674"/>
                <a:gd name="T9" fmla="*/ 29102 h 532"/>
                <a:gd name="T10" fmla="*/ 178770 w 674"/>
                <a:gd name="T11" fmla="*/ 279380 h 532"/>
                <a:gd name="T12" fmla="*/ 0 w 674"/>
                <a:gd name="T13" fmla="*/ 275222 h 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4" h="532">
                  <a:moveTo>
                    <a:pt x="0" y="331"/>
                  </a:moveTo>
                  <a:lnTo>
                    <a:pt x="674" y="0"/>
                  </a:lnTo>
                  <a:lnTo>
                    <a:pt x="326" y="532"/>
                  </a:lnTo>
                  <a:lnTo>
                    <a:pt x="234" y="354"/>
                  </a:lnTo>
                  <a:lnTo>
                    <a:pt x="629" y="35"/>
                  </a:lnTo>
                  <a:lnTo>
                    <a:pt x="215" y="336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135"/>
            <p:cNvSpPr/>
            <p:nvPr/>
          </p:nvSpPr>
          <p:spPr bwMode="auto">
            <a:xfrm>
              <a:off x="6499707" y="6038960"/>
              <a:ext cx="57373" cy="157151"/>
            </a:xfrm>
            <a:custGeom>
              <a:avLst/>
              <a:gdLst>
                <a:gd name="T0" fmla="*/ 0 w 29"/>
                <a:gd name="T1" fmla="*/ 3929 h 80"/>
                <a:gd name="T2" fmla="*/ 35611 w 29"/>
                <a:gd name="T3" fmla="*/ 149293 h 80"/>
                <a:gd name="T4" fmla="*/ 57373 w 29"/>
                <a:gd name="T5" fmla="*/ 66789 h 80"/>
                <a:gd name="T6" fmla="*/ 19784 w 29"/>
                <a:gd name="T7" fmla="*/ 0 h 80"/>
                <a:gd name="T8" fmla="*/ 0 w 29"/>
                <a:gd name="T9" fmla="*/ 392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80">
                  <a:moveTo>
                    <a:pt x="0" y="2"/>
                  </a:moveTo>
                  <a:cubicBezTo>
                    <a:pt x="0" y="2"/>
                    <a:pt x="18" y="80"/>
                    <a:pt x="18" y="76"/>
                  </a:cubicBezTo>
                  <a:cubicBezTo>
                    <a:pt x="18" y="71"/>
                    <a:pt x="29" y="34"/>
                    <a:pt x="29" y="3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03793" y="1654349"/>
            <a:ext cx="3761586" cy="4726771"/>
            <a:chOff x="4703793" y="1654349"/>
            <a:chExt cx="3761586" cy="4726771"/>
          </a:xfrm>
        </p:grpSpPr>
        <p:grpSp>
          <p:nvGrpSpPr>
            <p:cNvPr id="14" name="Group 92"/>
            <p:cNvGrpSpPr/>
            <p:nvPr/>
          </p:nvGrpSpPr>
          <p:grpSpPr bwMode="auto">
            <a:xfrm>
              <a:off x="4875803" y="3591232"/>
              <a:ext cx="400258" cy="399606"/>
              <a:chOff x="6694275" y="3078866"/>
              <a:chExt cx="433205" cy="432373"/>
            </a:xfrm>
          </p:grpSpPr>
          <p:sp>
            <p:nvSpPr>
              <p:cNvPr id="44" name="Freeform 128"/>
              <p:cNvSpPr/>
              <p:nvPr/>
            </p:nvSpPr>
            <p:spPr bwMode="auto">
              <a:xfrm>
                <a:off x="6908799" y="3275097"/>
                <a:ext cx="218681" cy="236142"/>
              </a:xfrm>
              <a:custGeom>
                <a:avLst/>
                <a:gdLst>
                  <a:gd name="T0" fmla="*/ 191100 w 111"/>
                  <a:gd name="T1" fmla="*/ 98393 h 120"/>
                  <a:gd name="T2" fmla="*/ 120176 w 111"/>
                  <a:gd name="T3" fmla="*/ 27550 h 120"/>
                  <a:gd name="T4" fmla="*/ 21671 w 111"/>
                  <a:gd name="T5" fmla="*/ 27550 h 120"/>
                  <a:gd name="T6" fmla="*/ 0 w 111"/>
                  <a:gd name="T7" fmla="*/ 49196 h 120"/>
                  <a:gd name="T8" fmla="*/ 0 w 111"/>
                  <a:gd name="T9" fmla="*/ 49196 h 120"/>
                  <a:gd name="T10" fmla="*/ 31522 w 111"/>
                  <a:gd name="T11" fmla="*/ 80682 h 120"/>
                  <a:gd name="T12" fmla="*/ 31522 w 111"/>
                  <a:gd name="T13" fmla="*/ 78714 h 120"/>
                  <a:gd name="T14" fmla="*/ 53193 w 111"/>
                  <a:gd name="T15" fmla="*/ 59036 h 120"/>
                  <a:gd name="T16" fmla="*/ 90625 w 111"/>
                  <a:gd name="T17" fmla="*/ 59036 h 120"/>
                  <a:gd name="T18" fmla="*/ 161548 w 111"/>
                  <a:gd name="T19" fmla="*/ 129878 h 120"/>
                  <a:gd name="T20" fmla="*/ 161548 w 111"/>
                  <a:gd name="T21" fmla="*/ 167267 h 120"/>
                  <a:gd name="T22" fmla="*/ 149728 w 111"/>
                  <a:gd name="T23" fmla="*/ 179074 h 120"/>
                  <a:gd name="T24" fmla="*/ 112296 w 111"/>
                  <a:gd name="T25" fmla="*/ 179074 h 120"/>
                  <a:gd name="T26" fmla="*/ 80774 w 111"/>
                  <a:gd name="T27" fmla="*/ 147589 h 120"/>
                  <a:gd name="T28" fmla="*/ 31522 w 111"/>
                  <a:gd name="T29" fmla="*/ 159396 h 120"/>
                  <a:gd name="T30" fmla="*/ 80774 w 111"/>
                  <a:gd name="T31" fmla="*/ 208592 h 120"/>
                  <a:gd name="T32" fmla="*/ 181249 w 111"/>
                  <a:gd name="T33" fmla="*/ 208592 h 120"/>
                  <a:gd name="T34" fmla="*/ 191100 w 111"/>
                  <a:gd name="T35" fmla="*/ 198753 h 120"/>
                  <a:gd name="T36" fmla="*/ 191100 w 111"/>
                  <a:gd name="T37" fmla="*/ 98393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1" h="120">
                    <a:moveTo>
                      <a:pt x="97" y="50"/>
                    </a:moveTo>
                    <a:cubicBezTo>
                      <a:pt x="61" y="14"/>
                      <a:pt x="61" y="14"/>
                      <a:pt x="61" y="14"/>
                    </a:cubicBezTo>
                    <a:cubicBezTo>
                      <a:pt x="47" y="0"/>
                      <a:pt x="25" y="0"/>
                      <a:pt x="11" y="1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32" y="24"/>
                      <a:pt x="40" y="24"/>
                      <a:pt x="46" y="30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7" y="71"/>
                      <a:pt x="87" y="80"/>
                      <a:pt x="82" y="85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1" y="96"/>
                      <a:pt x="62" y="96"/>
                      <a:pt x="57" y="91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33" y="79"/>
                      <a:pt x="25" y="81"/>
                      <a:pt x="16" y="81"/>
                    </a:cubicBezTo>
                    <a:cubicBezTo>
                      <a:pt x="41" y="106"/>
                      <a:pt x="41" y="106"/>
                      <a:pt x="41" y="106"/>
                    </a:cubicBezTo>
                    <a:cubicBezTo>
                      <a:pt x="55" y="120"/>
                      <a:pt x="78" y="120"/>
                      <a:pt x="92" y="106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111" y="87"/>
                      <a:pt x="111" y="64"/>
                      <a:pt x="97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129"/>
              <p:cNvSpPr/>
              <p:nvPr/>
            </p:nvSpPr>
            <p:spPr bwMode="auto">
              <a:xfrm>
                <a:off x="6694275" y="3078866"/>
                <a:ext cx="236142" cy="217850"/>
              </a:xfrm>
              <a:custGeom>
                <a:avLst/>
                <a:gdLst>
                  <a:gd name="T0" fmla="*/ 59036 w 120"/>
                  <a:gd name="T1" fmla="*/ 68691 h 111"/>
                  <a:gd name="T2" fmla="*/ 68875 w 120"/>
                  <a:gd name="T3" fmla="*/ 58878 h 111"/>
                  <a:gd name="T4" fmla="*/ 108232 w 120"/>
                  <a:gd name="T5" fmla="*/ 58878 h 111"/>
                  <a:gd name="T6" fmla="*/ 179074 w 120"/>
                  <a:gd name="T7" fmla="*/ 129532 h 111"/>
                  <a:gd name="T8" fmla="*/ 179074 w 120"/>
                  <a:gd name="T9" fmla="*/ 166822 h 111"/>
                  <a:gd name="T10" fmla="*/ 157428 w 120"/>
                  <a:gd name="T11" fmla="*/ 186448 h 111"/>
                  <a:gd name="T12" fmla="*/ 157428 w 120"/>
                  <a:gd name="T13" fmla="*/ 188411 h 111"/>
                  <a:gd name="T14" fmla="*/ 186946 w 120"/>
                  <a:gd name="T15" fmla="*/ 217850 h 111"/>
                  <a:gd name="T16" fmla="*/ 188914 w 120"/>
                  <a:gd name="T17" fmla="*/ 217850 h 111"/>
                  <a:gd name="T18" fmla="*/ 208592 w 120"/>
                  <a:gd name="T19" fmla="*/ 196261 h 111"/>
                  <a:gd name="T20" fmla="*/ 208592 w 120"/>
                  <a:gd name="T21" fmla="*/ 98131 h 111"/>
                  <a:gd name="T22" fmla="*/ 137750 w 120"/>
                  <a:gd name="T23" fmla="*/ 27477 h 111"/>
                  <a:gd name="T24" fmla="*/ 39357 w 120"/>
                  <a:gd name="T25" fmla="*/ 27477 h 111"/>
                  <a:gd name="T26" fmla="*/ 27550 w 120"/>
                  <a:gd name="T27" fmla="*/ 39252 h 111"/>
                  <a:gd name="T28" fmla="*/ 27550 w 120"/>
                  <a:gd name="T29" fmla="*/ 137383 h 111"/>
                  <a:gd name="T30" fmla="*/ 76746 w 120"/>
                  <a:gd name="T31" fmla="*/ 186448 h 111"/>
                  <a:gd name="T32" fmla="*/ 90521 w 120"/>
                  <a:gd name="T33" fmla="*/ 139345 h 111"/>
                  <a:gd name="T34" fmla="*/ 59036 w 120"/>
                  <a:gd name="T35" fmla="*/ 107944 h 111"/>
                  <a:gd name="T36" fmla="*/ 59036 w 120"/>
                  <a:gd name="T37" fmla="*/ 68691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0" h="111">
                    <a:moveTo>
                      <a:pt x="30" y="35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41" y="24"/>
                      <a:pt x="49" y="24"/>
                      <a:pt x="55" y="30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6" y="71"/>
                      <a:pt x="96" y="80"/>
                      <a:pt x="91" y="8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6" y="111"/>
                      <a:pt x="96" y="111"/>
                      <a:pt x="96" y="111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20" y="87"/>
                      <a:pt x="120" y="64"/>
                      <a:pt x="106" y="5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56" y="0"/>
                      <a:pt x="34" y="0"/>
                      <a:pt x="20" y="14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0" y="34"/>
                      <a:pt x="0" y="56"/>
                      <a:pt x="14" y="70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87"/>
                      <a:pt x="41" y="78"/>
                      <a:pt x="46" y="71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4" y="49"/>
                      <a:pt x="24" y="41"/>
                      <a:pt x="30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30"/>
              <p:cNvSpPr/>
              <p:nvPr/>
            </p:nvSpPr>
            <p:spPr bwMode="auto">
              <a:xfrm>
                <a:off x="6784907" y="3198600"/>
                <a:ext cx="220344" cy="222007"/>
              </a:xfrm>
              <a:custGeom>
                <a:avLst/>
                <a:gdLst>
                  <a:gd name="T0" fmla="*/ 220344 w 112"/>
                  <a:gd name="T1" fmla="*/ 172890 h 113"/>
                  <a:gd name="T2" fmla="*/ 188866 w 112"/>
                  <a:gd name="T3" fmla="*/ 141456 h 113"/>
                  <a:gd name="T4" fmla="*/ 167225 w 112"/>
                  <a:gd name="T5" fmla="*/ 163067 h 113"/>
                  <a:gd name="T6" fmla="*/ 129846 w 112"/>
                  <a:gd name="T7" fmla="*/ 163067 h 113"/>
                  <a:gd name="T8" fmla="*/ 59021 w 112"/>
                  <a:gd name="T9" fmla="*/ 92339 h 113"/>
                  <a:gd name="T10" fmla="*/ 59021 w 112"/>
                  <a:gd name="T11" fmla="*/ 55011 h 113"/>
                  <a:gd name="T12" fmla="*/ 82629 w 112"/>
                  <a:gd name="T13" fmla="*/ 29470 h 113"/>
                  <a:gd name="T14" fmla="*/ 53119 w 112"/>
                  <a:gd name="T15" fmla="*/ 0 h 113"/>
                  <a:gd name="T16" fmla="*/ 27543 w 112"/>
                  <a:gd name="T17" fmla="*/ 23576 h 113"/>
                  <a:gd name="T18" fmla="*/ 27543 w 112"/>
                  <a:gd name="T19" fmla="*/ 123774 h 113"/>
                  <a:gd name="T20" fmla="*/ 98368 w 112"/>
                  <a:gd name="T21" fmla="*/ 194502 h 113"/>
                  <a:gd name="T22" fmla="*/ 198703 w 112"/>
                  <a:gd name="T23" fmla="*/ 194502 h 113"/>
                  <a:gd name="T24" fmla="*/ 220344 w 112"/>
                  <a:gd name="T25" fmla="*/ 17289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13">
                    <a:moveTo>
                      <a:pt x="112" y="88"/>
                    </a:moveTo>
                    <a:cubicBezTo>
                      <a:pt x="96" y="72"/>
                      <a:pt x="96" y="72"/>
                      <a:pt x="96" y="72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0" y="88"/>
                      <a:pt x="71" y="88"/>
                      <a:pt x="66" y="83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5" y="42"/>
                      <a:pt x="25" y="33"/>
                      <a:pt x="30" y="28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0" y="26"/>
                      <a:pt x="0" y="49"/>
                      <a:pt x="14" y="63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64" y="113"/>
                      <a:pt x="87" y="113"/>
                      <a:pt x="101" y="99"/>
                    </a:cubicBezTo>
                    <a:lnTo>
                      <a:pt x="112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8" name="Freeform 125"/>
            <p:cNvSpPr>
              <a:spLocks noEditPoints="1"/>
            </p:cNvSpPr>
            <p:nvPr/>
          </p:nvSpPr>
          <p:spPr bwMode="auto">
            <a:xfrm>
              <a:off x="4703793" y="1747655"/>
              <a:ext cx="698576" cy="670999"/>
            </a:xfrm>
            <a:custGeom>
              <a:avLst/>
              <a:gdLst>
                <a:gd name="T0" fmla="*/ 175 w 296"/>
                <a:gd name="T1" fmla="*/ 126 h 284"/>
                <a:gd name="T2" fmla="*/ 263 w 296"/>
                <a:gd name="T3" fmla="*/ 42 h 284"/>
                <a:gd name="T4" fmla="*/ 268 w 296"/>
                <a:gd name="T5" fmla="*/ 15 h 284"/>
                <a:gd name="T6" fmla="*/ 241 w 296"/>
                <a:gd name="T7" fmla="*/ 22 h 284"/>
                <a:gd name="T8" fmla="*/ 164 w 296"/>
                <a:gd name="T9" fmla="*/ 116 h 284"/>
                <a:gd name="T10" fmla="*/ 141 w 296"/>
                <a:gd name="T11" fmla="*/ 95 h 284"/>
                <a:gd name="T12" fmla="*/ 91 w 296"/>
                <a:gd name="T13" fmla="*/ 12 h 284"/>
                <a:gd name="T14" fmla="*/ 42 w 296"/>
                <a:gd name="T15" fmla="*/ 4 h 284"/>
                <a:gd name="T16" fmla="*/ 42 w 296"/>
                <a:gd name="T17" fmla="*/ 14 h 284"/>
                <a:gd name="T18" fmla="*/ 76 w 296"/>
                <a:gd name="T19" fmla="*/ 45 h 284"/>
                <a:gd name="T20" fmla="*/ 62 w 296"/>
                <a:gd name="T21" fmla="*/ 78 h 284"/>
                <a:gd name="T22" fmla="*/ 22 w 296"/>
                <a:gd name="T23" fmla="*/ 46 h 284"/>
                <a:gd name="T24" fmla="*/ 12 w 296"/>
                <a:gd name="T25" fmla="*/ 36 h 284"/>
                <a:gd name="T26" fmla="*/ 7 w 296"/>
                <a:gd name="T27" fmla="*/ 39 h 284"/>
                <a:gd name="T28" fmla="*/ 56 w 296"/>
                <a:gd name="T29" fmla="*/ 126 h 284"/>
                <a:gd name="T30" fmla="*/ 100 w 296"/>
                <a:gd name="T31" fmla="*/ 136 h 284"/>
                <a:gd name="T32" fmla="*/ 33 w 296"/>
                <a:gd name="T33" fmla="*/ 224 h 284"/>
                <a:gd name="T34" fmla="*/ 29 w 296"/>
                <a:gd name="T35" fmla="*/ 272 h 284"/>
                <a:gd name="T36" fmla="*/ 149 w 296"/>
                <a:gd name="T37" fmla="*/ 186 h 284"/>
                <a:gd name="T38" fmla="*/ 266 w 296"/>
                <a:gd name="T39" fmla="*/ 284 h 284"/>
                <a:gd name="T40" fmla="*/ 284 w 296"/>
                <a:gd name="T41" fmla="*/ 277 h 284"/>
                <a:gd name="T42" fmla="*/ 103 w 296"/>
                <a:gd name="T43" fmla="*/ 123 h 284"/>
                <a:gd name="T44" fmla="*/ 86 w 296"/>
                <a:gd name="T45" fmla="*/ 127 h 284"/>
                <a:gd name="T46" fmla="*/ 25 w 296"/>
                <a:gd name="T47" fmla="*/ 80 h 284"/>
                <a:gd name="T48" fmla="*/ 41 w 296"/>
                <a:gd name="T49" fmla="*/ 80 h 284"/>
                <a:gd name="T50" fmla="*/ 84 w 296"/>
                <a:gd name="T51" fmla="*/ 80 h 284"/>
                <a:gd name="T52" fmla="*/ 58 w 296"/>
                <a:gd name="T53" fmla="*/ 11 h 284"/>
                <a:gd name="T54" fmla="*/ 122 w 296"/>
                <a:gd name="T55" fmla="*/ 59 h 284"/>
                <a:gd name="T56" fmla="*/ 128 w 296"/>
                <a:gd name="T57" fmla="*/ 100 h 284"/>
                <a:gd name="T58" fmla="*/ 144 w 296"/>
                <a:gd name="T59" fmla="*/ 112 h 284"/>
                <a:gd name="T60" fmla="*/ 152 w 296"/>
                <a:gd name="T61" fmla="*/ 129 h 284"/>
                <a:gd name="T62" fmla="*/ 108 w 296"/>
                <a:gd name="T63" fmla="*/ 127 h 284"/>
                <a:gd name="T64" fmla="*/ 103 w 296"/>
                <a:gd name="T65" fmla="*/ 123 h 284"/>
                <a:gd name="T66" fmla="*/ 36 w 296"/>
                <a:gd name="T67" fmla="*/ 264 h 284"/>
                <a:gd name="T68" fmla="*/ 42 w 296"/>
                <a:gd name="T69" fmla="*/ 232 h 284"/>
                <a:gd name="T70" fmla="*/ 150 w 296"/>
                <a:gd name="T71" fmla="*/ 141 h 284"/>
                <a:gd name="T72" fmla="*/ 145 w 296"/>
                <a:gd name="T73" fmla="*/ 173 h 284"/>
                <a:gd name="T74" fmla="*/ 276 w 296"/>
                <a:gd name="T75" fmla="*/ 269 h 284"/>
                <a:gd name="T76" fmla="*/ 241 w 296"/>
                <a:gd name="T77" fmla="*/ 261 h 284"/>
                <a:gd name="T78" fmla="*/ 162 w 296"/>
                <a:gd name="T79" fmla="*/ 139 h 284"/>
                <a:gd name="T80" fmla="*/ 268 w 296"/>
                <a:gd name="T81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84">
                  <a:moveTo>
                    <a:pt x="276" y="226"/>
                  </a:moveTo>
                  <a:cubicBezTo>
                    <a:pt x="175" y="126"/>
                    <a:pt x="175" y="126"/>
                    <a:pt x="175" y="126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52" y="49"/>
                    <a:pt x="258" y="47"/>
                    <a:pt x="263" y="42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8" y="26"/>
                    <a:pt x="274" y="20"/>
                    <a:pt x="268" y="15"/>
                  </a:cubicBezTo>
                  <a:cubicBezTo>
                    <a:pt x="262" y="9"/>
                    <a:pt x="256" y="6"/>
                    <a:pt x="249" y="13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37" y="27"/>
                    <a:pt x="235" y="33"/>
                    <a:pt x="236" y="39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9" y="100"/>
                    <a:pt x="145" y="97"/>
                    <a:pt x="141" y="95"/>
                  </a:cubicBezTo>
                  <a:cubicBezTo>
                    <a:pt x="146" y="80"/>
                    <a:pt x="142" y="62"/>
                    <a:pt x="130" y="51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3" y="4"/>
                    <a:pt x="72" y="0"/>
                    <a:pt x="60" y="0"/>
                  </a:cubicBezTo>
                  <a:cubicBezTo>
                    <a:pt x="54" y="0"/>
                    <a:pt x="48" y="1"/>
                    <a:pt x="42" y="4"/>
                  </a:cubicBezTo>
                  <a:cubicBezTo>
                    <a:pt x="40" y="4"/>
                    <a:pt x="39" y="7"/>
                    <a:pt x="39" y="9"/>
                  </a:cubicBezTo>
                  <a:cubicBezTo>
                    <a:pt x="39" y="11"/>
                    <a:pt x="40" y="13"/>
                    <a:pt x="42" y="14"/>
                  </a:cubicBezTo>
                  <a:cubicBezTo>
                    <a:pt x="45" y="15"/>
                    <a:pt x="47" y="16"/>
                    <a:pt x="49" y="1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3" y="52"/>
                    <a:pt x="84" y="64"/>
                    <a:pt x="76" y="72"/>
                  </a:cubicBezTo>
                  <a:cubicBezTo>
                    <a:pt x="72" y="76"/>
                    <a:pt x="68" y="78"/>
                    <a:pt x="62" y="78"/>
                  </a:cubicBezTo>
                  <a:cubicBezTo>
                    <a:pt x="57" y="78"/>
                    <a:pt x="53" y="76"/>
                    <a:pt x="49" y="7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0" y="44"/>
                    <a:pt x="19" y="42"/>
                    <a:pt x="18" y="39"/>
                  </a:cubicBezTo>
                  <a:cubicBezTo>
                    <a:pt x="17" y="37"/>
                    <a:pt x="1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8" y="37"/>
                    <a:pt x="7" y="39"/>
                  </a:cubicBezTo>
                  <a:cubicBezTo>
                    <a:pt x="0" y="56"/>
                    <a:pt x="4" y="75"/>
                    <a:pt x="17" y="8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34"/>
                    <a:pt x="75" y="139"/>
                    <a:pt x="86" y="139"/>
                  </a:cubicBezTo>
                  <a:cubicBezTo>
                    <a:pt x="91" y="139"/>
                    <a:pt x="96" y="138"/>
                    <a:pt x="100" y="136"/>
                  </a:cubicBezTo>
                  <a:cubicBezTo>
                    <a:pt x="102" y="139"/>
                    <a:pt x="104" y="142"/>
                    <a:pt x="107" y="145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19" y="239"/>
                    <a:pt x="17" y="261"/>
                    <a:pt x="28" y="272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40" y="283"/>
                    <a:pt x="62" y="279"/>
                    <a:pt x="76" y="264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243" y="279"/>
                    <a:pt x="255" y="284"/>
                    <a:pt x="266" y="284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73" y="284"/>
                    <a:pt x="280" y="281"/>
                    <a:pt x="284" y="277"/>
                  </a:cubicBezTo>
                  <a:cubicBezTo>
                    <a:pt x="296" y="264"/>
                    <a:pt x="293" y="242"/>
                    <a:pt x="276" y="226"/>
                  </a:cubicBezTo>
                  <a:close/>
                  <a:moveTo>
                    <a:pt x="103" y="123"/>
                  </a:moveTo>
                  <a:cubicBezTo>
                    <a:pt x="102" y="123"/>
                    <a:pt x="101" y="123"/>
                    <a:pt x="101" y="124"/>
                  </a:cubicBezTo>
                  <a:cubicBezTo>
                    <a:pt x="96" y="126"/>
                    <a:pt x="91" y="127"/>
                    <a:pt x="86" y="127"/>
                  </a:cubicBezTo>
                  <a:cubicBezTo>
                    <a:pt x="78" y="127"/>
                    <a:pt x="70" y="124"/>
                    <a:pt x="64" y="11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8" y="73"/>
                    <a:pt x="15" y="64"/>
                    <a:pt x="15" y="55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7" y="86"/>
                    <a:pt x="54" y="89"/>
                    <a:pt x="62" y="89"/>
                  </a:cubicBezTo>
                  <a:cubicBezTo>
                    <a:pt x="71" y="89"/>
                    <a:pt x="78" y="86"/>
                    <a:pt x="84" y="80"/>
                  </a:cubicBezTo>
                  <a:cubicBezTo>
                    <a:pt x="96" y="68"/>
                    <a:pt x="96" y="49"/>
                    <a:pt x="84" y="37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7" y="11"/>
                    <a:pt x="76" y="14"/>
                    <a:pt x="83" y="21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31" y="68"/>
                    <a:pt x="134" y="83"/>
                    <a:pt x="128" y="96"/>
                  </a:cubicBezTo>
                  <a:cubicBezTo>
                    <a:pt x="128" y="97"/>
                    <a:pt x="128" y="99"/>
                    <a:pt x="128" y="100"/>
                  </a:cubicBezTo>
                  <a:cubicBezTo>
                    <a:pt x="129" y="101"/>
                    <a:pt x="130" y="103"/>
                    <a:pt x="131" y="103"/>
                  </a:cubicBezTo>
                  <a:cubicBezTo>
                    <a:pt x="136" y="105"/>
                    <a:pt x="140" y="108"/>
                    <a:pt x="144" y="112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41" y="124"/>
                    <a:pt x="127" y="127"/>
                    <a:pt x="115" y="137"/>
                  </a:cubicBezTo>
                  <a:cubicBezTo>
                    <a:pt x="112" y="134"/>
                    <a:pt x="110" y="130"/>
                    <a:pt x="108" y="127"/>
                  </a:cubicBezTo>
                  <a:cubicBezTo>
                    <a:pt x="108" y="125"/>
                    <a:pt x="107" y="124"/>
                    <a:pt x="105" y="124"/>
                  </a:cubicBezTo>
                  <a:cubicBezTo>
                    <a:pt x="104" y="123"/>
                    <a:pt x="104" y="123"/>
                    <a:pt x="103" y="123"/>
                  </a:cubicBezTo>
                  <a:close/>
                  <a:moveTo>
                    <a:pt x="68" y="256"/>
                  </a:moveTo>
                  <a:cubicBezTo>
                    <a:pt x="58" y="267"/>
                    <a:pt x="43" y="270"/>
                    <a:pt x="36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9" y="257"/>
                    <a:pt x="32" y="242"/>
                    <a:pt x="42" y="23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8" y="138"/>
                    <a:pt x="143" y="135"/>
                    <a:pt x="150" y="141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7" y="148"/>
                    <a:pt x="155" y="163"/>
                    <a:pt x="145" y="173"/>
                  </a:cubicBezTo>
                  <a:lnTo>
                    <a:pt x="68" y="256"/>
                  </a:lnTo>
                  <a:close/>
                  <a:moveTo>
                    <a:pt x="276" y="269"/>
                  </a:moveTo>
                  <a:cubicBezTo>
                    <a:pt x="273" y="272"/>
                    <a:pt x="269" y="273"/>
                    <a:pt x="266" y="273"/>
                  </a:cubicBezTo>
                  <a:cubicBezTo>
                    <a:pt x="258" y="273"/>
                    <a:pt x="249" y="268"/>
                    <a:pt x="241" y="261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66" y="165"/>
                    <a:pt x="168" y="150"/>
                    <a:pt x="162" y="139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80" y="245"/>
                    <a:pt x="284" y="261"/>
                    <a:pt x="276" y="26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20" name="Group 126"/>
            <p:cNvGrpSpPr/>
            <p:nvPr/>
          </p:nvGrpSpPr>
          <p:grpSpPr bwMode="auto">
            <a:xfrm>
              <a:off x="4712986" y="2939703"/>
              <a:ext cx="710373" cy="662954"/>
              <a:chOff x="4775200" y="5180013"/>
              <a:chExt cx="568325" cy="53022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5" name="Freeform 61"/>
              <p:cNvSpPr>
                <a:spLocks noEditPoints="1"/>
              </p:cNvSpPr>
              <p:nvPr/>
            </p:nvSpPr>
            <p:spPr bwMode="auto">
              <a:xfrm>
                <a:off x="4775200" y="5180013"/>
                <a:ext cx="568325" cy="530225"/>
              </a:xfrm>
              <a:custGeom>
                <a:avLst/>
                <a:gdLst>
                  <a:gd name="T0" fmla="*/ 215 w 301"/>
                  <a:gd name="T1" fmla="*/ 0 h 281"/>
                  <a:gd name="T2" fmla="*/ 129 w 301"/>
                  <a:gd name="T3" fmla="*/ 86 h 281"/>
                  <a:gd name="T4" fmla="*/ 134 w 301"/>
                  <a:gd name="T5" fmla="*/ 115 h 281"/>
                  <a:gd name="T6" fmla="*/ 1 w 301"/>
                  <a:gd name="T7" fmla="*/ 248 h 281"/>
                  <a:gd name="T8" fmla="*/ 0 w 301"/>
                  <a:gd name="T9" fmla="*/ 252 h 281"/>
                  <a:gd name="T10" fmla="*/ 1 w 301"/>
                  <a:gd name="T11" fmla="*/ 275 h 281"/>
                  <a:gd name="T12" fmla="*/ 7 w 301"/>
                  <a:gd name="T13" fmla="*/ 281 h 281"/>
                  <a:gd name="T14" fmla="*/ 7 w 301"/>
                  <a:gd name="T15" fmla="*/ 281 h 281"/>
                  <a:gd name="T16" fmla="*/ 55 w 301"/>
                  <a:gd name="T17" fmla="*/ 279 h 281"/>
                  <a:gd name="T18" fmla="*/ 60 w 301"/>
                  <a:gd name="T19" fmla="*/ 275 h 281"/>
                  <a:gd name="T20" fmla="*/ 66 w 301"/>
                  <a:gd name="T21" fmla="*/ 255 h 281"/>
                  <a:gd name="T22" fmla="*/ 87 w 301"/>
                  <a:gd name="T23" fmla="*/ 250 h 281"/>
                  <a:gd name="T24" fmla="*/ 92 w 301"/>
                  <a:gd name="T25" fmla="*/ 246 h 281"/>
                  <a:gd name="T26" fmla="*/ 95 w 301"/>
                  <a:gd name="T27" fmla="*/ 227 h 281"/>
                  <a:gd name="T28" fmla="*/ 115 w 301"/>
                  <a:gd name="T29" fmla="*/ 222 h 281"/>
                  <a:gd name="T30" fmla="*/ 120 w 301"/>
                  <a:gd name="T31" fmla="*/ 217 h 281"/>
                  <a:gd name="T32" fmla="*/ 121 w 301"/>
                  <a:gd name="T33" fmla="*/ 196 h 281"/>
                  <a:gd name="T34" fmla="*/ 137 w 301"/>
                  <a:gd name="T35" fmla="*/ 195 h 281"/>
                  <a:gd name="T36" fmla="*/ 142 w 301"/>
                  <a:gd name="T37" fmla="*/ 190 h 281"/>
                  <a:gd name="T38" fmla="*/ 147 w 301"/>
                  <a:gd name="T39" fmla="*/ 170 h 281"/>
                  <a:gd name="T40" fmla="*/ 149 w 301"/>
                  <a:gd name="T41" fmla="*/ 170 h 281"/>
                  <a:gd name="T42" fmla="*/ 174 w 301"/>
                  <a:gd name="T43" fmla="*/ 162 h 281"/>
                  <a:gd name="T44" fmla="*/ 215 w 301"/>
                  <a:gd name="T45" fmla="*/ 172 h 281"/>
                  <a:gd name="T46" fmla="*/ 301 w 301"/>
                  <a:gd name="T47" fmla="*/ 86 h 281"/>
                  <a:gd name="T48" fmla="*/ 215 w 301"/>
                  <a:gd name="T49" fmla="*/ 0 h 281"/>
                  <a:gd name="T50" fmla="*/ 215 w 301"/>
                  <a:gd name="T51" fmla="*/ 160 h 281"/>
                  <a:gd name="T52" fmla="*/ 177 w 301"/>
                  <a:gd name="T53" fmla="*/ 150 h 281"/>
                  <a:gd name="T54" fmla="*/ 171 w 301"/>
                  <a:gd name="T55" fmla="*/ 150 h 281"/>
                  <a:gd name="T56" fmla="*/ 149 w 301"/>
                  <a:gd name="T57" fmla="*/ 158 h 281"/>
                  <a:gd name="T58" fmla="*/ 144 w 301"/>
                  <a:gd name="T59" fmla="*/ 158 h 281"/>
                  <a:gd name="T60" fmla="*/ 144 w 301"/>
                  <a:gd name="T61" fmla="*/ 158 h 281"/>
                  <a:gd name="T62" fmla="*/ 140 w 301"/>
                  <a:gd name="T63" fmla="*/ 158 h 281"/>
                  <a:gd name="T64" fmla="*/ 137 w 301"/>
                  <a:gd name="T65" fmla="*/ 162 h 281"/>
                  <a:gd name="T66" fmla="*/ 132 w 301"/>
                  <a:gd name="T67" fmla="*/ 184 h 281"/>
                  <a:gd name="T68" fmla="*/ 115 w 301"/>
                  <a:gd name="T69" fmla="*/ 186 h 281"/>
                  <a:gd name="T70" fmla="*/ 110 w 301"/>
                  <a:gd name="T71" fmla="*/ 191 h 281"/>
                  <a:gd name="T72" fmla="*/ 108 w 301"/>
                  <a:gd name="T73" fmla="*/ 212 h 281"/>
                  <a:gd name="T74" fmla="*/ 89 w 301"/>
                  <a:gd name="T75" fmla="*/ 217 h 281"/>
                  <a:gd name="T76" fmla="*/ 85 w 301"/>
                  <a:gd name="T77" fmla="*/ 221 h 281"/>
                  <a:gd name="T78" fmla="*/ 81 w 301"/>
                  <a:gd name="T79" fmla="*/ 240 h 281"/>
                  <a:gd name="T80" fmla="*/ 60 w 301"/>
                  <a:gd name="T81" fmla="*/ 244 h 281"/>
                  <a:gd name="T82" fmla="*/ 55 w 301"/>
                  <a:gd name="T83" fmla="*/ 248 h 281"/>
                  <a:gd name="T84" fmla="*/ 50 w 301"/>
                  <a:gd name="T85" fmla="*/ 268 h 281"/>
                  <a:gd name="T86" fmla="*/ 12 w 301"/>
                  <a:gd name="T87" fmla="*/ 269 h 281"/>
                  <a:gd name="T88" fmla="*/ 11 w 301"/>
                  <a:gd name="T89" fmla="*/ 254 h 281"/>
                  <a:gd name="T90" fmla="*/ 145 w 301"/>
                  <a:gd name="T91" fmla="*/ 120 h 281"/>
                  <a:gd name="T92" fmla="*/ 146 w 301"/>
                  <a:gd name="T93" fmla="*/ 114 h 281"/>
                  <a:gd name="T94" fmla="*/ 141 w 301"/>
                  <a:gd name="T95" fmla="*/ 86 h 281"/>
                  <a:gd name="T96" fmla="*/ 215 w 301"/>
                  <a:gd name="T97" fmla="*/ 12 h 281"/>
                  <a:gd name="T98" fmla="*/ 289 w 301"/>
                  <a:gd name="T99" fmla="*/ 86 h 281"/>
                  <a:gd name="T100" fmla="*/ 215 w 301"/>
                  <a:gd name="T101" fmla="*/ 16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1" h="281">
                    <a:moveTo>
                      <a:pt x="215" y="0"/>
                    </a:moveTo>
                    <a:cubicBezTo>
                      <a:pt x="168" y="0"/>
                      <a:pt x="129" y="39"/>
                      <a:pt x="129" y="86"/>
                    </a:cubicBezTo>
                    <a:cubicBezTo>
                      <a:pt x="129" y="96"/>
                      <a:pt x="131" y="106"/>
                      <a:pt x="134" y="115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0" y="249"/>
                      <a:pt x="0" y="250"/>
                      <a:pt x="0" y="252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1" y="278"/>
                      <a:pt x="4" y="281"/>
                      <a:pt x="7" y="281"/>
                    </a:cubicBezTo>
                    <a:cubicBezTo>
                      <a:pt x="7" y="281"/>
                      <a:pt x="7" y="281"/>
                      <a:pt x="7" y="281"/>
                    </a:cubicBezTo>
                    <a:cubicBezTo>
                      <a:pt x="55" y="279"/>
                      <a:pt x="55" y="279"/>
                      <a:pt x="55" y="279"/>
                    </a:cubicBezTo>
                    <a:cubicBezTo>
                      <a:pt x="57" y="279"/>
                      <a:pt x="59" y="277"/>
                      <a:pt x="60" y="27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87" y="250"/>
                      <a:pt x="87" y="250"/>
                      <a:pt x="87" y="250"/>
                    </a:cubicBezTo>
                    <a:cubicBezTo>
                      <a:pt x="90" y="250"/>
                      <a:pt x="91" y="248"/>
                      <a:pt x="92" y="246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8" y="221"/>
                      <a:pt x="119" y="219"/>
                      <a:pt x="120" y="217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40" y="194"/>
                      <a:pt x="142" y="192"/>
                      <a:pt x="142" y="19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70"/>
                      <a:pt x="148" y="170"/>
                      <a:pt x="149" y="170"/>
                    </a:cubicBezTo>
                    <a:cubicBezTo>
                      <a:pt x="155" y="170"/>
                      <a:pt x="164" y="168"/>
                      <a:pt x="174" y="162"/>
                    </a:cubicBezTo>
                    <a:cubicBezTo>
                      <a:pt x="187" y="168"/>
                      <a:pt x="201" y="172"/>
                      <a:pt x="215" y="172"/>
                    </a:cubicBezTo>
                    <a:cubicBezTo>
                      <a:pt x="262" y="172"/>
                      <a:pt x="301" y="133"/>
                      <a:pt x="301" y="86"/>
                    </a:cubicBezTo>
                    <a:cubicBezTo>
                      <a:pt x="301" y="39"/>
                      <a:pt x="262" y="0"/>
                      <a:pt x="215" y="0"/>
                    </a:cubicBezTo>
                    <a:close/>
                    <a:moveTo>
                      <a:pt x="215" y="160"/>
                    </a:moveTo>
                    <a:cubicBezTo>
                      <a:pt x="202" y="160"/>
                      <a:pt x="188" y="157"/>
                      <a:pt x="177" y="150"/>
                    </a:cubicBezTo>
                    <a:cubicBezTo>
                      <a:pt x="175" y="149"/>
                      <a:pt x="173" y="149"/>
                      <a:pt x="171" y="150"/>
                    </a:cubicBezTo>
                    <a:cubicBezTo>
                      <a:pt x="161" y="157"/>
                      <a:pt x="154" y="158"/>
                      <a:pt x="149" y="158"/>
                    </a:cubicBezTo>
                    <a:cubicBezTo>
                      <a:pt x="146" y="158"/>
                      <a:pt x="144" y="158"/>
                      <a:pt x="144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3" y="157"/>
                      <a:pt x="141" y="157"/>
                      <a:pt x="140" y="158"/>
                    </a:cubicBezTo>
                    <a:cubicBezTo>
                      <a:pt x="138" y="158"/>
                      <a:pt x="137" y="160"/>
                      <a:pt x="137" y="162"/>
                    </a:cubicBezTo>
                    <a:cubicBezTo>
                      <a:pt x="132" y="184"/>
                      <a:pt x="132" y="184"/>
                      <a:pt x="132" y="184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12" y="186"/>
                      <a:pt x="110" y="188"/>
                      <a:pt x="110" y="191"/>
                    </a:cubicBezTo>
                    <a:cubicBezTo>
                      <a:pt x="108" y="212"/>
                      <a:pt x="108" y="212"/>
                      <a:pt x="108" y="212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87" y="217"/>
                      <a:pt x="85" y="219"/>
                      <a:pt x="85" y="221"/>
                    </a:cubicBezTo>
                    <a:cubicBezTo>
                      <a:pt x="81" y="240"/>
                      <a:pt x="81" y="240"/>
                      <a:pt x="81" y="240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58" y="244"/>
                      <a:pt x="56" y="246"/>
                      <a:pt x="55" y="24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12" y="269"/>
                      <a:pt x="12" y="269"/>
                      <a:pt x="12" y="269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7" y="119"/>
                      <a:pt x="147" y="116"/>
                      <a:pt x="146" y="114"/>
                    </a:cubicBezTo>
                    <a:cubicBezTo>
                      <a:pt x="142" y="105"/>
                      <a:pt x="141" y="96"/>
                      <a:pt x="141" y="86"/>
                    </a:cubicBezTo>
                    <a:cubicBezTo>
                      <a:pt x="141" y="45"/>
                      <a:pt x="174" y="12"/>
                      <a:pt x="215" y="12"/>
                    </a:cubicBezTo>
                    <a:cubicBezTo>
                      <a:pt x="256" y="12"/>
                      <a:pt x="289" y="45"/>
                      <a:pt x="289" y="86"/>
                    </a:cubicBezTo>
                    <a:cubicBezTo>
                      <a:pt x="289" y="127"/>
                      <a:pt x="256" y="160"/>
                      <a:pt x="21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6" name="Freeform 62"/>
              <p:cNvSpPr>
                <a:spLocks noEditPoints="1"/>
              </p:cNvSpPr>
              <p:nvPr/>
            </p:nvSpPr>
            <p:spPr bwMode="auto">
              <a:xfrm>
                <a:off x="5119688" y="5253038"/>
                <a:ext cx="96838" cy="98425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2 h 52"/>
                  <a:gd name="T12" fmla="*/ 10 w 52"/>
                  <a:gd name="T13" fmla="*/ 26 h 52"/>
                  <a:gd name="T14" fmla="*/ 26 w 52"/>
                  <a:gd name="T15" fmla="*/ 10 h 52"/>
                  <a:gd name="T16" fmla="*/ 42 w 52"/>
                  <a:gd name="T17" fmla="*/ 26 h 52"/>
                  <a:gd name="T18" fmla="*/ 26 w 52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2"/>
                    </a:moveTo>
                    <a:cubicBezTo>
                      <a:pt x="17" y="42"/>
                      <a:pt x="10" y="34"/>
                      <a:pt x="10" y="26"/>
                    </a:cubicBezTo>
                    <a:cubicBezTo>
                      <a:pt x="10" y="17"/>
                      <a:pt x="17" y="10"/>
                      <a:pt x="26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2"/>
                      <a:pt x="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1" name="Freeform 159"/>
            <p:cNvSpPr>
              <a:spLocks noEditPoints="1"/>
            </p:cNvSpPr>
            <p:nvPr/>
          </p:nvSpPr>
          <p:spPr bwMode="auto">
            <a:xfrm>
              <a:off x="4747453" y="4173574"/>
              <a:ext cx="668807" cy="714674"/>
            </a:xfrm>
            <a:custGeom>
              <a:avLst/>
              <a:gdLst>
                <a:gd name="T0" fmla="*/ 196 w 283"/>
                <a:gd name="T1" fmla="*/ 190 h 303"/>
                <a:gd name="T2" fmla="*/ 240 w 283"/>
                <a:gd name="T3" fmla="*/ 123 h 303"/>
                <a:gd name="T4" fmla="*/ 184 w 283"/>
                <a:gd name="T5" fmla="*/ 16 h 303"/>
                <a:gd name="T6" fmla="*/ 69 w 283"/>
                <a:gd name="T7" fmla="*/ 63 h 303"/>
                <a:gd name="T8" fmla="*/ 83 w 283"/>
                <a:gd name="T9" fmla="*/ 109 h 303"/>
                <a:gd name="T10" fmla="*/ 87 w 283"/>
                <a:gd name="T11" fmla="*/ 190 h 303"/>
                <a:gd name="T12" fmla="*/ 0 w 283"/>
                <a:gd name="T13" fmla="*/ 192 h 303"/>
                <a:gd name="T14" fmla="*/ 98 w 283"/>
                <a:gd name="T15" fmla="*/ 303 h 303"/>
                <a:gd name="T16" fmla="*/ 283 w 283"/>
                <a:gd name="T17" fmla="*/ 198 h 303"/>
                <a:gd name="T18" fmla="*/ 196 w 283"/>
                <a:gd name="T19" fmla="*/ 192 h 303"/>
                <a:gd name="T20" fmla="*/ 234 w 283"/>
                <a:gd name="T21" fmla="*/ 99 h 303"/>
                <a:gd name="T22" fmla="*/ 96 w 283"/>
                <a:gd name="T23" fmla="*/ 45 h 303"/>
                <a:gd name="T24" fmla="*/ 91 w 283"/>
                <a:gd name="T25" fmla="*/ 100 h 303"/>
                <a:gd name="T26" fmla="*/ 119 w 283"/>
                <a:gd name="T27" fmla="*/ 54 h 303"/>
                <a:gd name="T28" fmla="*/ 216 w 283"/>
                <a:gd name="T29" fmla="*/ 91 h 303"/>
                <a:gd name="T30" fmla="*/ 188 w 283"/>
                <a:gd name="T31" fmla="*/ 137 h 303"/>
                <a:gd name="T32" fmla="*/ 149 w 283"/>
                <a:gd name="T33" fmla="*/ 88 h 303"/>
                <a:gd name="T34" fmla="*/ 142 w 283"/>
                <a:gd name="T35" fmla="*/ 87 h 303"/>
                <a:gd name="T36" fmla="*/ 141 w 283"/>
                <a:gd name="T37" fmla="*/ 87 h 303"/>
                <a:gd name="T38" fmla="*/ 91 w 283"/>
                <a:gd name="T39" fmla="*/ 100 h 303"/>
                <a:gd name="T40" fmla="*/ 184 w 283"/>
                <a:gd name="T41" fmla="*/ 192 h 303"/>
                <a:gd name="T42" fmla="*/ 164 w 283"/>
                <a:gd name="T43" fmla="*/ 115 h 303"/>
                <a:gd name="T44" fmla="*/ 163 w 283"/>
                <a:gd name="T45" fmla="*/ 192 h 303"/>
                <a:gd name="T46" fmla="*/ 126 w 283"/>
                <a:gd name="T47" fmla="*/ 166 h 303"/>
                <a:gd name="T48" fmla="*/ 144 w 283"/>
                <a:gd name="T49" fmla="*/ 99 h 303"/>
                <a:gd name="T50" fmla="*/ 162 w 283"/>
                <a:gd name="T51" fmla="*/ 166 h 303"/>
                <a:gd name="T52" fmla="*/ 128 w 283"/>
                <a:gd name="T53" fmla="*/ 104 h 303"/>
                <a:gd name="T54" fmla="*/ 99 w 283"/>
                <a:gd name="T55" fmla="*/ 192 h 303"/>
                <a:gd name="T56" fmla="*/ 128 w 283"/>
                <a:gd name="T57" fmla="*/ 104 h 303"/>
                <a:gd name="T58" fmla="*/ 98 w 283"/>
                <a:gd name="T59" fmla="*/ 292 h 303"/>
                <a:gd name="T60" fmla="*/ 168 w 283"/>
                <a:gd name="T61" fmla="*/ 204 h 303"/>
                <a:gd name="T62" fmla="*/ 169 w 283"/>
                <a:gd name="T63" fmla="*/ 204 h 303"/>
                <a:gd name="T64" fmla="*/ 271 w 283"/>
                <a:gd name="T65" fmla="*/ 20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03">
                  <a:moveTo>
                    <a:pt x="196" y="192"/>
                  </a:moveTo>
                  <a:cubicBezTo>
                    <a:pt x="196" y="192"/>
                    <a:pt x="196" y="191"/>
                    <a:pt x="196" y="190"/>
                  </a:cubicBezTo>
                  <a:cubicBezTo>
                    <a:pt x="196" y="176"/>
                    <a:pt x="194" y="162"/>
                    <a:pt x="190" y="148"/>
                  </a:cubicBezTo>
                  <a:cubicBezTo>
                    <a:pt x="217" y="148"/>
                    <a:pt x="235" y="138"/>
                    <a:pt x="240" y="123"/>
                  </a:cubicBezTo>
                  <a:cubicBezTo>
                    <a:pt x="241" y="120"/>
                    <a:pt x="241" y="116"/>
                    <a:pt x="241" y="112"/>
                  </a:cubicBezTo>
                  <a:cubicBezTo>
                    <a:pt x="250" y="42"/>
                    <a:pt x="184" y="16"/>
                    <a:pt x="184" y="16"/>
                  </a:cubicBezTo>
                  <a:cubicBezTo>
                    <a:pt x="100" y="0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8" y="66"/>
                    <a:pt x="67" y="67"/>
                  </a:cubicBezTo>
                  <a:cubicBezTo>
                    <a:pt x="63" y="80"/>
                    <a:pt x="69" y="95"/>
                    <a:pt x="83" y="109"/>
                  </a:cubicBezTo>
                  <a:cubicBezTo>
                    <a:pt x="89" y="113"/>
                    <a:pt x="95" y="118"/>
                    <a:pt x="101" y="122"/>
                  </a:cubicBezTo>
                  <a:cubicBezTo>
                    <a:pt x="92" y="142"/>
                    <a:pt x="87" y="167"/>
                    <a:pt x="87" y="190"/>
                  </a:cubicBezTo>
                  <a:cubicBezTo>
                    <a:pt x="87" y="191"/>
                    <a:pt x="87" y="192"/>
                    <a:pt x="8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257"/>
                    <a:pt x="47" y="303"/>
                    <a:pt x="98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236" y="303"/>
                    <a:pt x="279" y="257"/>
                    <a:pt x="283" y="198"/>
                  </a:cubicBezTo>
                  <a:cubicBezTo>
                    <a:pt x="283" y="192"/>
                    <a:pt x="283" y="192"/>
                    <a:pt x="283" y="192"/>
                  </a:cubicBezTo>
                  <a:lnTo>
                    <a:pt x="196" y="192"/>
                  </a:lnTo>
                  <a:close/>
                  <a:moveTo>
                    <a:pt x="182" y="27"/>
                  </a:moveTo>
                  <a:cubicBezTo>
                    <a:pt x="207" y="38"/>
                    <a:pt x="231" y="64"/>
                    <a:pt x="234" y="99"/>
                  </a:cubicBezTo>
                  <a:cubicBezTo>
                    <a:pt x="224" y="77"/>
                    <a:pt x="195" y="60"/>
                    <a:pt x="173" y="53"/>
                  </a:cubicBezTo>
                  <a:cubicBezTo>
                    <a:pt x="157" y="48"/>
                    <a:pt x="118" y="40"/>
                    <a:pt x="96" y="45"/>
                  </a:cubicBezTo>
                  <a:cubicBezTo>
                    <a:pt x="93" y="46"/>
                    <a:pt x="130" y="13"/>
                    <a:pt x="182" y="27"/>
                  </a:cubicBezTo>
                  <a:close/>
                  <a:moveTo>
                    <a:pt x="91" y="100"/>
                  </a:moveTo>
                  <a:cubicBezTo>
                    <a:pt x="80" y="90"/>
                    <a:pt x="76" y="79"/>
                    <a:pt x="78" y="71"/>
                  </a:cubicBezTo>
                  <a:cubicBezTo>
                    <a:pt x="82" y="61"/>
                    <a:pt x="97" y="54"/>
                    <a:pt x="119" y="54"/>
                  </a:cubicBezTo>
                  <a:cubicBezTo>
                    <a:pt x="133" y="54"/>
                    <a:pt x="149" y="57"/>
                    <a:pt x="164" y="62"/>
                  </a:cubicBezTo>
                  <a:cubicBezTo>
                    <a:pt x="185" y="69"/>
                    <a:pt x="203" y="79"/>
                    <a:pt x="216" y="91"/>
                  </a:cubicBezTo>
                  <a:cubicBezTo>
                    <a:pt x="227" y="101"/>
                    <a:pt x="231" y="112"/>
                    <a:pt x="229" y="120"/>
                  </a:cubicBezTo>
                  <a:cubicBezTo>
                    <a:pt x="225" y="130"/>
                    <a:pt x="210" y="137"/>
                    <a:pt x="188" y="137"/>
                  </a:cubicBezTo>
                  <a:cubicBezTo>
                    <a:pt x="188" y="137"/>
                    <a:pt x="187" y="137"/>
                    <a:pt x="187" y="137"/>
                  </a:cubicBezTo>
                  <a:cubicBezTo>
                    <a:pt x="179" y="112"/>
                    <a:pt x="165" y="92"/>
                    <a:pt x="149" y="88"/>
                  </a:cubicBezTo>
                  <a:cubicBezTo>
                    <a:pt x="148" y="88"/>
                    <a:pt x="148" y="87"/>
                    <a:pt x="148" y="87"/>
                  </a:cubicBezTo>
                  <a:cubicBezTo>
                    <a:pt x="146" y="87"/>
                    <a:pt x="144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1" y="87"/>
                    <a:pt x="141" y="87"/>
                  </a:cubicBezTo>
                  <a:cubicBezTo>
                    <a:pt x="128" y="87"/>
                    <a:pt x="116" y="97"/>
                    <a:pt x="107" y="112"/>
                  </a:cubicBezTo>
                  <a:cubicBezTo>
                    <a:pt x="101" y="108"/>
                    <a:pt x="96" y="104"/>
                    <a:pt x="91" y="100"/>
                  </a:cubicBezTo>
                  <a:close/>
                  <a:moveTo>
                    <a:pt x="184" y="190"/>
                  </a:moveTo>
                  <a:cubicBezTo>
                    <a:pt x="184" y="191"/>
                    <a:pt x="184" y="192"/>
                    <a:pt x="184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55"/>
                    <a:pt x="170" y="131"/>
                    <a:pt x="164" y="115"/>
                  </a:cubicBezTo>
                  <a:cubicBezTo>
                    <a:pt x="176" y="132"/>
                    <a:pt x="184" y="161"/>
                    <a:pt x="184" y="190"/>
                  </a:cubicBezTo>
                  <a:close/>
                  <a:moveTo>
                    <a:pt x="163" y="192"/>
                  </a:moveTo>
                  <a:cubicBezTo>
                    <a:pt x="125" y="192"/>
                    <a:pt x="125" y="192"/>
                    <a:pt x="125" y="192"/>
                  </a:cubicBezTo>
                  <a:cubicBezTo>
                    <a:pt x="125" y="182"/>
                    <a:pt x="125" y="174"/>
                    <a:pt x="126" y="166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40" y="105"/>
                    <a:pt x="142" y="101"/>
                    <a:pt x="144" y="99"/>
                  </a:cubicBezTo>
                  <a:cubicBezTo>
                    <a:pt x="145" y="101"/>
                    <a:pt x="148" y="105"/>
                    <a:pt x="150" y="111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74"/>
                    <a:pt x="163" y="183"/>
                    <a:pt x="163" y="192"/>
                  </a:cubicBezTo>
                  <a:close/>
                  <a:moveTo>
                    <a:pt x="128" y="104"/>
                  </a:moveTo>
                  <a:cubicBezTo>
                    <a:pt x="121" y="119"/>
                    <a:pt x="113" y="146"/>
                    <a:pt x="113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0"/>
                  </a:cubicBezTo>
                  <a:cubicBezTo>
                    <a:pt x="99" y="154"/>
                    <a:pt x="112" y="118"/>
                    <a:pt x="128" y="104"/>
                  </a:cubicBezTo>
                  <a:close/>
                  <a:moveTo>
                    <a:pt x="185" y="292"/>
                  </a:moveTo>
                  <a:cubicBezTo>
                    <a:pt x="98" y="292"/>
                    <a:pt x="98" y="292"/>
                    <a:pt x="98" y="292"/>
                  </a:cubicBezTo>
                  <a:cubicBezTo>
                    <a:pt x="54" y="292"/>
                    <a:pt x="18" y="254"/>
                    <a:pt x="12" y="20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0" y="204"/>
                    <a:pt x="170" y="204"/>
                  </a:cubicBezTo>
                  <a:cubicBezTo>
                    <a:pt x="271" y="204"/>
                    <a:pt x="271" y="204"/>
                    <a:pt x="271" y="204"/>
                  </a:cubicBezTo>
                  <a:cubicBezTo>
                    <a:pt x="265" y="254"/>
                    <a:pt x="229" y="292"/>
                    <a:pt x="185" y="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25" name="Group 128"/>
            <p:cNvGrpSpPr/>
            <p:nvPr/>
          </p:nvGrpSpPr>
          <p:grpSpPr bwMode="auto">
            <a:xfrm>
              <a:off x="4820885" y="5289258"/>
              <a:ext cx="519963" cy="833785"/>
              <a:chOff x="8030702" y="1177808"/>
              <a:chExt cx="415990" cy="66685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3" name="Freeform 193"/>
              <p:cNvSpPr/>
              <p:nvPr/>
            </p:nvSpPr>
            <p:spPr bwMode="auto">
              <a:xfrm>
                <a:off x="8030702" y="1708116"/>
                <a:ext cx="115905" cy="136546"/>
              </a:xfrm>
              <a:custGeom>
                <a:avLst/>
                <a:gdLst>
                  <a:gd name="T0" fmla="*/ 35 w 62"/>
                  <a:gd name="T1" fmla="*/ 0 h 72"/>
                  <a:gd name="T2" fmla="*/ 26 w 62"/>
                  <a:gd name="T3" fmla="*/ 16 h 72"/>
                  <a:gd name="T4" fmla="*/ 20 w 62"/>
                  <a:gd name="T5" fmla="*/ 63 h 72"/>
                  <a:gd name="T6" fmla="*/ 52 w 62"/>
                  <a:gd name="T7" fmla="*/ 61 h 72"/>
                  <a:gd name="T8" fmla="*/ 44 w 62"/>
                  <a:gd name="T9" fmla="*/ 17 h 72"/>
                  <a:gd name="T10" fmla="*/ 35 w 62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2">
                    <a:moveTo>
                      <a:pt x="35" y="0"/>
                    </a:moveTo>
                    <a:cubicBezTo>
                      <a:pt x="35" y="0"/>
                      <a:pt x="31" y="10"/>
                      <a:pt x="26" y="16"/>
                    </a:cubicBezTo>
                    <a:cubicBezTo>
                      <a:pt x="21" y="22"/>
                      <a:pt x="0" y="45"/>
                      <a:pt x="20" y="63"/>
                    </a:cubicBezTo>
                    <a:cubicBezTo>
                      <a:pt x="30" y="72"/>
                      <a:pt x="45" y="71"/>
                      <a:pt x="52" y="61"/>
                    </a:cubicBezTo>
                    <a:cubicBezTo>
                      <a:pt x="60" y="52"/>
                      <a:pt x="62" y="36"/>
                      <a:pt x="44" y="17"/>
                    </a:cubicBezTo>
                    <a:cubicBezTo>
                      <a:pt x="38" y="10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4" name="Freeform 194"/>
              <p:cNvSpPr>
                <a:spLocks noEditPoints="1"/>
              </p:cNvSpPr>
              <p:nvPr/>
            </p:nvSpPr>
            <p:spPr bwMode="auto">
              <a:xfrm>
                <a:off x="8030702" y="1177808"/>
                <a:ext cx="415990" cy="503316"/>
              </a:xfrm>
              <a:custGeom>
                <a:avLst/>
                <a:gdLst>
                  <a:gd name="T0" fmla="*/ 206 w 220"/>
                  <a:gd name="T1" fmla="*/ 86 h 266"/>
                  <a:gd name="T2" fmla="*/ 158 w 220"/>
                  <a:gd name="T3" fmla="*/ 86 h 266"/>
                  <a:gd name="T4" fmla="*/ 126 w 220"/>
                  <a:gd name="T5" fmla="*/ 55 h 266"/>
                  <a:gd name="T6" fmla="*/ 126 w 220"/>
                  <a:gd name="T7" fmla="*/ 49 h 266"/>
                  <a:gd name="T8" fmla="*/ 137 w 220"/>
                  <a:gd name="T9" fmla="*/ 49 h 266"/>
                  <a:gd name="T10" fmla="*/ 156 w 220"/>
                  <a:gd name="T11" fmla="*/ 30 h 266"/>
                  <a:gd name="T12" fmla="*/ 137 w 220"/>
                  <a:gd name="T13" fmla="*/ 11 h 266"/>
                  <a:gd name="T14" fmla="*/ 125 w 220"/>
                  <a:gd name="T15" fmla="*/ 11 h 266"/>
                  <a:gd name="T16" fmla="*/ 109 w 220"/>
                  <a:gd name="T17" fmla="*/ 0 h 266"/>
                  <a:gd name="T18" fmla="*/ 93 w 220"/>
                  <a:gd name="T19" fmla="*/ 11 h 266"/>
                  <a:gd name="T20" fmla="*/ 81 w 220"/>
                  <a:gd name="T21" fmla="*/ 11 h 266"/>
                  <a:gd name="T22" fmla="*/ 62 w 220"/>
                  <a:gd name="T23" fmla="*/ 30 h 266"/>
                  <a:gd name="T24" fmla="*/ 81 w 220"/>
                  <a:gd name="T25" fmla="*/ 49 h 266"/>
                  <a:gd name="T26" fmla="*/ 92 w 220"/>
                  <a:gd name="T27" fmla="*/ 49 h 266"/>
                  <a:gd name="T28" fmla="*/ 92 w 220"/>
                  <a:gd name="T29" fmla="*/ 55 h 266"/>
                  <a:gd name="T30" fmla="*/ 58 w 220"/>
                  <a:gd name="T31" fmla="*/ 92 h 266"/>
                  <a:gd name="T32" fmla="*/ 0 w 220"/>
                  <a:gd name="T33" fmla="*/ 160 h 266"/>
                  <a:gd name="T34" fmla="*/ 0 w 220"/>
                  <a:gd name="T35" fmla="*/ 167 h 266"/>
                  <a:gd name="T36" fmla="*/ 0 w 220"/>
                  <a:gd name="T37" fmla="*/ 246 h 266"/>
                  <a:gd name="T38" fmla="*/ 20 w 220"/>
                  <a:gd name="T39" fmla="*/ 266 h 266"/>
                  <a:gd name="T40" fmla="*/ 50 w 220"/>
                  <a:gd name="T41" fmla="*/ 266 h 266"/>
                  <a:gd name="T42" fmla="*/ 70 w 220"/>
                  <a:gd name="T43" fmla="*/ 246 h 266"/>
                  <a:gd name="T44" fmla="*/ 70 w 220"/>
                  <a:gd name="T45" fmla="*/ 190 h 266"/>
                  <a:gd name="T46" fmla="*/ 70 w 220"/>
                  <a:gd name="T47" fmla="*/ 189 h 266"/>
                  <a:gd name="T48" fmla="*/ 102 w 220"/>
                  <a:gd name="T49" fmla="*/ 177 h 266"/>
                  <a:gd name="T50" fmla="*/ 206 w 220"/>
                  <a:gd name="T51" fmla="*/ 177 h 266"/>
                  <a:gd name="T52" fmla="*/ 220 w 220"/>
                  <a:gd name="T53" fmla="*/ 157 h 266"/>
                  <a:gd name="T54" fmla="*/ 220 w 220"/>
                  <a:gd name="T55" fmla="*/ 105 h 266"/>
                  <a:gd name="T56" fmla="*/ 206 w 220"/>
                  <a:gd name="T57" fmla="*/ 86 h 266"/>
                  <a:gd name="T58" fmla="*/ 82 w 220"/>
                  <a:gd name="T59" fmla="*/ 39 h 266"/>
                  <a:gd name="T60" fmla="*/ 72 w 220"/>
                  <a:gd name="T61" fmla="*/ 30 h 266"/>
                  <a:gd name="T62" fmla="*/ 82 w 220"/>
                  <a:gd name="T63" fmla="*/ 20 h 266"/>
                  <a:gd name="T64" fmla="*/ 136 w 220"/>
                  <a:gd name="T65" fmla="*/ 20 h 266"/>
                  <a:gd name="T66" fmla="*/ 146 w 220"/>
                  <a:gd name="T67" fmla="*/ 30 h 266"/>
                  <a:gd name="T68" fmla="*/ 136 w 220"/>
                  <a:gd name="T69" fmla="*/ 39 h 266"/>
                  <a:gd name="T70" fmla="*/ 82 w 220"/>
                  <a:gd name="T71" fmla="*/ 39 h 266"/>
                  <a:gd name="T72" fmla="*/ 100 w 220"/>
                  <a:gd name="T73" fmla="*/ 67 h 266"/>
                  <a:gd name="T74" fmla="*/ 106 w 220"/>
                  <a:gd name="T75" fmla="*/ 65 h 266"/>
                  <a:gd name="T76" fmla="*/ 106 w 220"/>
                  <a:gd name="T77" fmla="*/ 49 h 266"/>
                  <a:gd name="T78" fmla="*/ 113 w 220"/>
                  <a:gd name="T79" fmla="*/ 49 h 266"/>
                  <a:gd name="T80" fmla="*/ 113 w 220"/>
                  <a:gd name="T81" fmla="*/ 65 h 266"/>
                  <a:gd name="T82" fmla="*/ 118 w 220"/>
                  <a:gd name="T83" fmla="*/ 67 h 266"/>
                  <a:gd name="T84" fmla="*/ 146 w 220"/>
                  <a:gd name="T85" fmla="*/ 92 h 266"/>
                  <a:gd name="T86" fmla="*/ 108 w 220"/>
                  <a:gd name="T87" fmla="*/ 96 h 266"/>
                  <a:gd name="T88" fmla="*/ 72 w 220"/>
                  <a:gd name="T89" fmla="*/ 93 h 266"/>
                  <a:gd name="T90" fmla="*/ 100 w 220"/>
                  <a:gd name="T91" fmla="*/ 67 h 266"/>
                  <a:gd name="T92" fmla="*/ 206 w 220"/>
                  <a:gd name="T93" fmla="*/ 157 h 266"/>
                  <a:gd name="T94" fmla="*/ 205 w 220"/>
                  <a:gd name="T95" fmla="*/ 163 h 266"/>
                  <a:gd name="T96" fmla="*/ 102 w 220"/>
                  <a:gd name="T97" fmla="*/ 163 h 266"/>
                  <a:gd name="T98" fmla="*/ 57 w 220"/>
                  <a:gd name="T99" fmla="*/ 182 h 266"/>
                  <a:gd name="T100" fmla="*/ 56 w 220"/>
                  <a:gd name="T101" fmla="*/ 183 h 266"/>
                  <a:gd name="T102" fmla="*/ 56 w 220"/>
                  <a:gd name="T103" fmla="*/ 246 h 266"/>
                  <a:gd name="T104" fmla="*/ 50 w 220"/>
                  <a:gd name="T105" fmla="*/ 253 h 266"/>
                  <a:gd name="T106" fmla="*/ 20 w 220"/>
                  <a:gd name="T107" fmla="*/ 253 h 266"/>
                  <a:gd name="T108" fmla="*/ 14 w 220"/>
                  <a:gd name="T109" fmla="*/ 246 h 266"/>
                  <a:gd name="T110" fmla="*/ 14 w 220"/>
                  <a:gd name="T111" fmla="*/ 160 h 266"/>
                  <a:gd name="T112" fmla="*/ 66 w 220"/>
                  <a:gd name="T113" fmla="*/ 104 h 266"/>
                  <a:gd name="T114" fmla="*/ 67 w 220"/>
                  <a:gd name="T115" fmla="*/ 103 h 266"/>
                  <a:gd name="T116" fmla="*/ 110 w 220"/>
                  <a:gd name="T117" fmla="*/ 108 h 266"/>
                  <a:gd name="T118" fmla="*/ 159 w 220"/>
                  <a:gd name="T119" fmla="*/ 99 h 266"/>
                  <a:gd name="T120" fmla="*/ 205 w 220"/>
                  <a:gd name="T121" fmla="*/ 99 h 266"/>
                  <a:gd name="T122" fmla="*/ 206 w 220"/>
                  <a:gd name="T123" fmla="*/ 105 h 266"/>
                  <a:gd name="T124" fmla="*/ 206 w 220"/>
                  <a:gd name="T125" fmla="*/ 15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266">
                    <a:moveTo>
                      <a:pt x="206" y="86"/>
                    </a:moveTo>
                    <a:cubicBezTo>
                      <a:pt x="158" y="86"/>
                      <a:pt x="158" y="86"/>
                      <a:pt x="158" y="86"/>
                    </a:cubicBezTo>
                    <a:cubicBezTo>
                      <a:pt x="153" y="71"/>
                      <a:pt x="141" y="60"/>
                      <a:pt x="126" y="55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37" y="49"/>
                      <a:pt x="137" y="49"/>
                      <a:pt x="137" y="49"/>
                    </a:cubicBezTo>
                    <a:cubicBezTo>
                      <a:pt x="148" y="49"/>
                      <a:pt x="156" y="41"/>
                      <a:pt x="156" y="30"/>
                    </a:cubicBezTo>
                    <a:cubicBezTo>
                      <a:pt x="156" y="20"/>
                      <a:pt x="148" y="11"/>
                      <a:pt x="137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3" y="5"/>
                      <a:pt x="116" y="0"/>
                      <a:pt x="109" y="0"/>
                    </a:cubicBezTo>
                    <a:cubicBezTo>
                      <a:pt x="102" y="0"/>
                      <a:pt x="96" y="5"/>
                      <a:pt x="93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1" y="11"/>
                      <a:pt x="62" y="20"/>
                      <a:pt x="62" y="30"/>
                    </a:cubicBezTo>
                    <a:cubicBezTo>
                      <a:pt x="62" y="41"/>
                      <a:pt x="71" y="49"/>
                      <a:pt x="81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75" y="61"/>
                      <a:pt x="63" y="74"/>
                      <a:pt x="58" y="92"/>
                    </a:cubicBezTo>
                    <a:cubicBezTo>
                      <a:pt x="32" y="99"/>
                      <a:pt x="1" y="117"/>
                      <a:pt x="0" y="160"/>
                    </a:cubicBezTo>
                    <a:cubicBezTo>
                      <a:pt x="0" y="162"/>
                      <a:pt x="0" y="165"/>
                      <a:pt x="0" y="16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57"/>
                      <a:pt x="9" y="266"/>
                      <a:pt x="20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61" y="266"/>
                      <a:pt x="70" y="257"/>
                      <a:pt x="70" y="246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71" y="189"/>
                      <a:pt x="81" y="177"/>
                      <a:pt x="102" y="177"/>
                    </a:cubicBezTo>
                    <a:cubicBezTo>
                      <a:pt x="206" y="177"/>
                      <a:pt x="206" y="177"/>
                      <a:pt x="206" y="177"/>
                    </a:cubicBezTo>
                    <a:cubicBezTo>
                      <a:pt x="214" y="177"/>
                      <a:pt x="220" y="168"/>
                      <a:pt x="220" y="157"/>
                    </a:cubicBezTo>
                    <a:cubicBezTo>
                      <a:pt x="220" y="105"/>
                      <a:pt x="220" y="105"/>
                      <a:pt x="220" y="105"/>
                    </a:cubicBezTo>
                    <a:cubicBezTo>
                      <a:pt x="220" y="94"/>
                      <a:pt x="214" y="86"/>
                      <a:pt x="206" y="86"/>
                    </a:cubicBezTo>
                    <a:close/>
                    <a:moveTo>
                      <a:pt x="82" y="39"/>
                    </a:moveTo>
                    <a:cubicBezTo>
                      <a:pt x="77" y="39"/>
                      <a:pt x="72" y="35"/>
                      <a:pt x="72" y="30"/>
                    </a:cubicBezTo>
                    <a:cubicBezTo>
                      <a:pt x="72" y="24"/>
                      <a:pt x="77" y="20"/>
                      <a:pt x="82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42" y="20"/>
                      <a:pt x="146" y="24"/>
                      <a:pt x="146" y="30"/>
                    </a:cubicBezTo>
                    <a:cubicBezTo>
                      <a:pt x="146" y="35"/>
                      <a:pt x="142" y="39"/>
                      <a:pt x="136" y="39"/>
                    </a:cubicBezTo>
                    <a:lnTo>
                      <a:pt x="82" y="39"/>
                    </a:lnTo>
                    <a:close/>
                    <a:moveTo>
                      <a:pt x="100" y="67"/>
                    </a:move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31" y="70"/>
                      <a:pt x="141" y="79"/>
                      <a:pt x="146" y="92"/>
                    </a:cubicBezTo>
                    <a:cubicBezTo>
                      <a:pt x="134" y="95"/>
                      <a:pt x="122" y="96"/>
                      <a:pt x="108" y="96"/>
                    </a:cubicBezTo>
                    <a:cubicBezTo>
                      <a:pt x="92" y="96"/>
                      <a:pt x="79" y="94"/>
                      <a:pt x="72" y="93"/>
                    </a:cubicBezTo>
                    <a:cubicBezTo>
                      <a:pt x="76" y="80"/>
                      <a:pt x="87" y="70"/>
                      <a:pt x="100" y="67"/>
                    </a:cubicBezTo>
                    <a:close/>
                    <a:moveTo>
                      <a:pt x="206" y="157"/>
                    </a:moveTo>
                    <a:cubicBezTo>
                      <a:pt x="206" y="160"/>
                      <a:pt x="205" y="162"/>
                      <a:pt x="205" y="163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73" y="163"/>
                      <a:pt x="58" y="181"/>
                      <a:pt x="57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6" y="250"/>
                      <a:pt x="54" y="253"/>
                      <a:pt x="50" y="253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7" y="253"/>
                      <a:pt x="14" y="250"/>
                      <a:pt x="14" y="246"/>
                    </a:cubicBezTo>
                    <a:cubicBezTo>
                      <a:pt x="14" y="217"/>
                      <a:pt x="14" y="162"/>
                      <a:pt x="14" y="160"/>
                    </a:cubicBezTo>
                    <a:cubicBezTo>
                      <a:pt x="15" y="131"/>
                      <a:pt x="32" y="112"/>
                      <a:pt x="66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82" y="106"/>
                      <a:pt x="97" y="108"/>
                      <a:pt x="110" y="108"/>
                    </a:cubicBezTo>
                    <a:cubicBezTo>
                      <a:pt x="138" y="108"/>
                      <a:pt x="155" y="101"/>
                      <a:pt x="159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100"/>
                      <a:pt x="206" y="102"/>
                      <a:pt x="206" y="105"/>
                    </a:cubicBezTo>
                    <a:lnTo>
                      <a:pt x="206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6" name="Content Placeholder 2"/>
            <p:cNvSpPr txBox="1"/>
            <p:nvPr/>
          </p:nvSpPr>
          <p:spPr bwMode="auto">
            <a:xfrm>
              <a:off x="5588919" y="1654349"/>
              <a:ext cx="2852645" cy="403051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天很长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Content Placeholder 2"/>
            <p:cNvSpPr txBox="1"/>
            <p:nvPr/>
          </p:nvSpPr>
          <p:spPr bwMode="auto">
            <a:xfrm>
              <a:off x="5588919" y="2895102"/>
              <a:ext cx="2852645" cy="106208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天有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千分钟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Content Placeholder 2"/>
            <p:cNvSpPr txBox="1"/>
            <p:nvPr/>
          </p:nvSpPr>
          <p:spPr bwMode="auto">
            <a:xfrm>
              <a:off x="5586935" y="4133870"/>
              <a:ext cx="2852643" cy="1060099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天能做很多事情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Content Placeholder 2"/>
            <p:cNvSpPr txBox="1"/>
            <p:nvPr/>
          </p:nvSpPr>
          <p:spPr bwMode="auto">
            <a:xfrm>
              <a:off x="5612734" y="5319035"/>
              <a:ext cx="2852645" cy="106208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天能改写你的人生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922277" y="2614732"/>
            <a:ext cx="3116211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天也很短</a:t>
            </a: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如果稍一松懈，就会从指缝间溜走，你丝毫没有察觉！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75" name="组合 74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79" name="图片 7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7434" y="-1"/>
            <a:ext cx="12199434" cy="68553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362831"/>
            <a:ext cx="12192000" cy="349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9714" y="576496"/>
            <a:ext cx="1915886" cy="191588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26975" y="1014532"/>
            <a:ext cx="12266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02</a:t>
            </a:r>
            <a:endParaRPr lang="zh-CN" altLang="en-US" sz="6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75121" y="252916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现状分析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19940" y="3360162"/>
            <a:ext cx="338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latinLnBrk="1"/>
            <a:r>
              <a:rPr lang="en-US" altLang="zh-CN" sz="2000" dirty="0">
                <a:solidFill>
                  <a:schemeClr val="bg1"/>
                </a:solidFill>
              </a:rPr>
              <a:t>Status analysis</a:t>
            </a:r>
          </a:p>
        </p:txBody>
      </p:sp>
      <p:pic>
        <p:nvPicPr>
          <p:cNvPr id="10" name="图片 9" descr="e29d7423284885f854d31f24cf7de99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23607" y="86246"/>
            <a:ext cx="3935095" cy="177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eb132a8b6b5e36d6295145da76281a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160" y="2540"/>
            <a:ext cx="12171045" cy="6852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2539"/>
            <a:ext cx="12164246" cy="6855461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88795" y="268793"/>
            <a:ext cx="3414409" cy="622570"/>
            <a:chOff x="4388795" y="496112"/>
            <a:chExt cx="3414409" cy="622570"/>
          </a:xfrm>
        </p:grpSpPr>
        <p:sp>
          <p:nvSpPr>
            <p:cNvPr id="22" name="矩形 21"/>
            <p:cNvSpPr/>
            <p:nvPr/>
          </p:nvSpPr>
          <p:spPr>
            <a:xfrm>
              <a:off x="4388795" y="496112"/>
              <a:ext cx="3414409" cy="62257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4503433" y="557354"/>
              <a:ext cx="317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>
                  <a:rot lat="0" lon="0" rev="0"/>
                </a:lightRig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 noProof="0" dirty="0">
                  <a:solidFill>
                    <a:prstClr val="black"/>
                  </a:solidFill>
                  <a:latin typeface="Geometr415 Blk BT" panose="020B0802020204020303" pitchFamily="34" charset="0"/>
                  <a:ea typeface="微软雅黑" panose="020B0503020204020204" pitchFamily="34" charset="-122"/>
                </a:rPr>
                <a:t>现状分析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415 Blk BT" panose="020B0802020204020303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724921" y="1866244"/>
            <a:ext cx="6226629" cy="2408213"/>
            <a:chOff x="2438399" y="2337959"/>
            <a:chExt cx="6226629" cy="2408213"/>
          </a:xfrm>
        </p:grpSpPr>
        <p:cxnSp>
          <p:nvCxnSpPr>
            <p:cNvPr id="85" name="直接连接符 84"/>
            <p:cNvCxnSpPr>
              <a:endCxn id="89" idx="1"/>
            </p:cNvCxnSpPr>
            <p:nvPr/>
          </p:nvCxnSpPr>
          <p:spPr>
            <a:xfrm flipV="1">
              <a:off x="2931885" y="3055258"/>
              <a:ext cx="1328523" cy="7910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4464408" y="3104699"/>
              <a:ext cx="2033670" cy="13149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6786369" y="2766587"/>
              <a:ext cx="1424181" cy="16530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矩形 87"/>
            <p:cNvSpPr/>
            <p:nvPr/>
          </p:nvSpPr>
          <p:spPr>
            <a:xfrm>
              <a:off x="2438399" y="3846286"/>
              <a:ext cx="493486" cy="49348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4260408" y="2931886"/>
              <a:ext cx="246744" cy="2467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6445502" y="4339772"/>
              <a:ext cx="406400" cy="406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8071101" y="2337959"/>
              <a:ext cx="593927" cy="5939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497072" y="2555811"/>
            <a:ext cx="3028298" cy="2526827"/>
            <a:chOff x="6585160" y="1678126"/>
            <a:chExt cx="3028298" cy="2526827"/>
          </a:xfrm>
        </p:grpSpPr>
        <p:sp>
          <p:nvSpPr>
            <p:cNvPr id="83" name="矩形 82"/>
            <p:cNvSpPr/>
            <p:nvPr/>
          </p:nvSpPr>
          <p:spPr>
            <a:xfrm>
              <a:off x="6585160" y="2173628"/>
              <a:ext cx="3028298" cy="20313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是不是还在抱怨时间太紧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 作业太多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考试很累？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是不是还在抱怨没有时间睡觉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没有时间放松</a:t>
              </a:r>
            </a:p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    没有时间听音乐？</a:t>
              </a:r>
            </a:p>
          </p:txBody>
        </p:sp>
        <p:sp>
          <p:nvSpPr>
            <p:cNvPr id="84" name="矩形 83"/>
            <p:cNvSpPr/>
            <p:nvPr/>
          </p:nvSpPr>
          <p:spPr>
            <a:xfrm>
              <a:off x="6585160" y="1678126"/>
              <a:ext cx="302829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你的学习效率怎样？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239930" y="4151085"/>
            <a:ext cx="3511000" cy="1162728"/>
            <a:chOff x="6585160" y="1678126"/>
            <a:chExt cx="3511000" cy="1162728"/>
          </a:xfrm>
        </p:grpSpPr>
        <p:sp>
          <p:nvSpPr>
            <p:cNvPr id="81" name="矩形 80"/>
            <p:cNvSpPr/>
            <p:nvPr/>
          </p:nvSpPr>
          <p:spPr>
            <a:xfrm>
              <a:off x="6585160" y="2102190"/>
              <a:ext cx="2454998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一本，二本，专科。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这个批次大约需要多少分？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6585160" y="1678126"/>
              <a:ext cx="3511000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你想考什么批次的大学？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744164" y="1394669"/>
            <a:ext cx="3109852" cy="1224493"/>
            <a:chOff x="6585160" y="1678126"/>
            <a:chExt cx="3109852" cy="1224493"/>
          </a:xfrm>
        </p:grpSpPr>
        <p:sp>
          <p:nvSpPr>
            <p:cNvPr id="79" name="矩形 78"/>
            <p:cNvSpPr/>
            <p:nvPr/>
          </p:nvSpPr>
          <p:spPr>
            <a:xfrm>
              <a:off x="6585160" y="2573683"/>
              <a:ext cx="2454998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这所大学大约需要多少分？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6585160" y="1678126"/>
              <a:ext cx="310985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你心目中理想的大学是哪所？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69952" y="4503709"/>
            <a:ext cx="4469094" cy="1177016"/>
            <a:chOff x="6585159" y="1678126"/>
            <a:chExt cx="4469094" cy="1177016"/>
          </a:xfrm>
        </p:grpSpPr>
        <p:sp>
          <p:nvSpPr>
            <p:cNvPr id="77" name="矩形 76"/>
            <p:cNvSpPr/>
            <p:nvPr/>
          </p:nvSpPr>
          <p:spPr>
            <a:xfrm>
              <a:off x="6585160" y="2116478"/>
              <a:ext cx="4175340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你自认为还有多大上长空间？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离你的目标还有多大差距？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6585159" y="1678126"/>
              <a:ext cx="4469094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你现在通常能考多少分？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691975" y="335157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01</a:t>
            </a:r>
            <a:endParaRPr lang="zh-CN" altLang="en-US" sz="2800" dirty="0"/>
          </a:p>
        </p:txBody>
      </p:sp>
      <p:sp>
        <p:nvSpPr>
          <p:cNvPr id="92" name="文本框 91"/>
          <p:cNvSpPr txBox="1"/>
          <p:nvPr/>
        </p:nvSpPr>
        <p:spPr>
          <a:xfrm>
            <a:off x="4512256" y="243645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02</a:t>
            </a:r>
            <a:endParaRPr lang="zh-CN" altLang="en-US" sz="1200" dirty="0"/>
          </a:p>
        </p:txBody>
      </p:sp>
      <p:sp>
        <p:nvSpPr>
          <p:cNvPr id="93" name="文本框 92"/>
          <p:cNvSpPr txBox="1"/>
          <p:nvPr/>
        </p:nvSpPr>
        <p:spPr>
          <a:xfrm>
            <a:off x="6666153" y="381846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03</a:t>
            </a:r>
            <a:endParaRPr lang="zh-CN" altLang="en-US" sz="2800" dirty="0"/>
          </a:p>
        </p:txBody>
      </p:sp>
      <p:sp>
        <p:nvSpPr>
          <p:cNvPr id="94" name="文本框 93"/>
          <p:cNvSpPr txBox="1"/>
          <p:nvPr/>
        </p:nvSpPr>
        <p:spPr>
          <a:xfrm>
            <a:off x="8347646" y="18625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04</a:t>
            </a:r>
            <a:endParaRPr lang="zh-CN" altLang="en-US" sz="32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2941" y="460634"/>
            <a:ext cx="4238129" cy="241298"/>
            <a:chOff x="12941" y="718214"/>
            <a:chExt cx="4238129" cy="241298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7930697" y="438785"/>
            <a:ext cx="4238129" cy="241298"/>
            <a:chOff x="12941" y="718214"/>
            <a:chExt cx="4238129" cy="24129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3250691" y="718214"/>
              <a:ext cx="1000379" cy="24129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2155667" y="718214"/>
              <a:ext cx="1000379" cy="241298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060643" y="718214"/>
              <a:ext cx="1000379" cy="24129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2941" y="718214"/>
              <a:ext cx="1000379" cy="2412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" grpId="0"/>
      <p:bldP spid="93" grpId="0"/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高考百日誓师大会动员.pptx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1701</Words>
  <Application>Microsoft Office PowerPoint</Application>
  <PresentationFormat>宽屏</PresentationFormat>
  <Paragraphs>187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Geometr415 Blk BT</vt:lpstr>
      <vt:lpstr>Meiryo UI</vt:lpstr>
      <vt:lpstr>方正兰亭超细黑简体</vt:lpstr>
      <vt:lpstr>华文行楷</vt:lpstr>
      <vt:lpstr>华文楷体</vt:lpstr>
      <vt:lpstr>华文隶书</vt:lpstr>
      <vt:lpstr>华文细黑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高考百日誓师大会动员.pptx</dc:title>
  <dc:creator/>
  <cp:lastModifiedBy/>
  <cp:revision>2</cp:revision>
  <dcterms:created xsi:type="dcterms:W3CDTF">2018-03-05T02:51:00Z</dcterms:created>
  <dcterms:modified xsi:type="dcterms:W3CDTF">2021-01-05T12:07:38Z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